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Lst>
  <p:notesMasterIdLst>
    <p:notesMasterId r:id="rId43"/>
  </p:notesMasterIdLst>
  <p:handoutMasterIdLst>
    <p:handoutMasterId r:id="rId44"/>
  </p:handoutMasterIdLst>
  <p:sldIdLst>
    <p:sldId id="256" r:id="rId2"/>
    <p:sldId id="298" r:id="rId3"/>
    <p:sldId id="300" r:id="rId4"/>
    <p:sldId id="303" r:id="rId5"/>
    <p:sldId id="299" r:id="rId6"/>
    <p:sldId id="301" r:id="rId7"/>
    <p:sldId id="304" r:id="rId8"/>
    <p:sldId id="302" r:id="rId9"/>
    <p:sldId id="257" r:id="rId10"/>
    <p:sldId id="260" r:id="rId11"/>
    <p:sldId id="259" r:id="rId12"/>
    <p:sldId id="291" r:id="rId13"/>
    <p:sldId id="294" r:id="rId14"/>
    <p:sldId id="261" r:id="rId15"/>
    <p:sldId id="263" r:id="rId16"/>
    <p:sldId id="264" r:id="rId17"/>
    <p:sldId id="265" r:id="rId18"/>
    <p:sldId id="266" r:id="rId19"/>
    <p:sldId id="267" r:id="rId20"/>
    <p:sldId id="268" r:id="rId21"/>
    <p:sldId id="269" r:id="rId22"/>
    <p:sldId id="270" r:id="rId23"/>
    <p:sldId id="272" r:id="rId24"/>
    <p:sldId id="305" r:id="rId25"/>
    <p:sldId id="273" r:id="rId26"/>
    <p:sldId id="274" r:id="rId27"/>
    <p:sldId id="277" r:id="rId28"/>
    <p:sldId id="278" r:id="rId29"/>
    <p:sldId id="279" r:id="rId30"/>
    <p:sldId id="280" r:id="rId31"/>
    <p:sldId id="281" r:id="rId32"/>
    <p:sldId id="282" r:id="rId33"/>
    <p:sldId id="276" r:id="rId34"/>
    <p:sldId id="285" r:id="rId35"/>
    <p:sldId id="306" r:id="rId36"/>
    <p:sldId id="287" r:id="rId37"/>
    <p:sldId id="307" r:id="rId38"/>
    <p:sldId id="309" r:id="rId39"/>
    <p:sldId id="311" r:id="rId40"/>
    <p:sldId id="308" r:id="rId41"/>
    <p:sldId id="310" r:id="rId42"/>
  </p:sldIdLst>
  <p:sldSz cx="9144000" cy="6858000" type="screen4x3"/>
  <p:notesSz cx="6662738" cy="9926638"/>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785" autoAdjust="0"/>
  </p:normalViewPr>
  <p:slideViewPr>
    <p:cSldViewPr>
      <p:cViewPr varScale="1">
        <p:scale>
          <a:sx n="112" d="100"/>
          <a:sy n="112" d="100"/>
        </p:scale>
        <p:origin x="-1584" y="-84"/>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oleObject" Target="Mappe1"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8921953785590082E-2"/>
          <c:y val="0"/>
          <c:w val="0.76140870559228357"/>
          <c:h val="0.91589742846608024"/>
        </c:manualLayout>
      </c:layout>
      <c:pieChart>
        <c:varyColors val="1"/>
        <c:ser>
          <c:idx val="0"/>
          <c:order val="0"/>
          <c:dLbls>
            <c:showLegendKey val="0"/>
            <c:showVal val="0"/>
            <c:showCatName val="1"/>
            <c:showSerName val="0"/>
            <c:showPercent val="0"/>
            <c:showBubbleSize val="0"/>
            <c:showLeaderLines val="1"/>
          </c:dLbls>
          <c:cat>
            <c:strRef>
              <c:f>'Ark1'!$B$5:$F$5</c:f>
              <c:strCache>
                <c:ptCount val="5"/>
                <c:pt idx="0">
                  <c:v>SOSU</c:v>
                </c:pt>
                <c:pt idx="1">
                  <c:v>PÆD</c:v>
                </c:pt>
                <c:pt idx="2">
                  <c:v>TSS</c:v>
                </c:pt>
                <c:pt idx="3">
                  <c:v>KSS</c:v>
                </c:pt>
                <c:pt idx="4">
                  <c:v>øvrige</c:v>
                </c:pt>
              </c:strCache>
            </c:strRef>
          </c:cat>
          <c:val>
            <c:numRef>
              <c:f>'Ark1'!$B$6:$F$6</c:f>
              <c:numCache>
                <c:formatCode>General</c:formatCode>
                <c:ptCount val="5"/>
                <c:pt idx="0">
                  <c:v>7500</c:v>
                </c:pt>
                <c:pt idx="1">
                  <c:v>3500</c:v>
                </c:pt>
                <c:pt idx="2">
                  <c:v>500</c:v>
                </c:pt>
                <c:pt idx="3">
                  <c:v>500</c:v>
                </c:pt>
                <c:pt idx="4">
                  <c:v>2000</c:v>
                </c:pt>
              </c:numCache>
            </c:numRef>
          </c:val>
        </c:ser>
        <c:dLbls>
          <c:showLegendKey val="0"/>
          <c:showVal val="0"/>
          <c:showCatName val="1"/>
          <c:showSerName val="0"/>
          <c:showPercent val="0"/>
          <c:showBubbleSize val="0"/>
          <c:showLeaderLines val="1"/>
        </c:dLbls>
        <c:firstSliceAng val="0"/>
      </c:pieChart>
    </c:plotArea>
    <c:plotVisOnly val="1"/>
    <c:dispBlanksAs val="gap"/>
    <c:showDLblsOverMax val="0"/>
  </c:chart>
  <c:txPr>
    <a:bodyPr/>
    <a:lstStyle/>
    <a:p>
      <a:pPr>
        <a:defRPr b="1">
          <a:solidFill>
            <a:schemeClr val="bg1"/>
          </a:solidFill>
        </a:defRPr>
      </a:pPr>
      <a:endParaRPr lang="da-DK"/>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4CF27E6-A56F-4F8E-B160-4B2A63611FDB}" type="doc">
      <dgm:prSet loTypeId="urn:microsoft.com/office/officeart/2005/8/layout/hProcess9" loCatId="process" qsTypeId="urn:microsoft.com/office/officeart/2005/8/quickstyle/3d7" qsCatId="3D" csTypeId="urn:microsoft.com/office/officeart/2005/8/colors/colorful1" csCatId="colorful" phldr="1"/>
      <dgm:spPr/>
      <dgm:t>
        <a:bodyPr/>
        <a:lstStyle/>
        <a:p>
          <a:endParaRPr lang="da-DK"/>
        </a:p>
      </dgm:t>
    </dgm:pt>
    <dgm:pt modelId="{AAE9E9E8-5EC3-4D7C-A038-F763F2374D3D}">
      <dgm:prSet/>
      <dgm:spPr/>
      <dgm:t>
        <a:bodyPr/>
        <a:lstStyle/>
        <a:p>
          <a:r>
            <a:rPr lang="da-DK" b="1" dirty="0" smtClean="0"/>
            <a:t>2013 </a:t>
          </a:r>
        </a:p>
        <a:p>
          <a:r>
            <a:rPr lang="da-DK" b="1" dirty="0" smtClean="0"/>
            <a:t>Ledelseskonference</a:t>
          </a:r>
        </a:p>
        <a:p>
          <a:r>
            <a:rPr lang="da-DK" b="1" dirty="0" smtClean="0"/>
            <a:t>Sammenlægninger</a:t>
          </a:r>
          <a:endParaRPr lang="da-DK" b="1" dirty="0"/>
        </a:p>
      </dgm:t>
    </dgm:pt>
    <dgm:pt modelId="{840793CA-18F7-432F-A4AC-5CC8ADF743E6}" type="parTrans" cxnId="{C26F014D-C6E4-4C41-9A40-BBD350CA4626}">
      <dgm:prSet/>
      <dgm:spPr/>
      <dgm:t>
        <a:bodyPr/>
        <a:lstStyle/>
        <a:p>
          <a:endParaRPr lang="da-DK"/>
        </a:p>
      </dgm:t>
    </dgm:pt>
    <dgm:pt modelId="{28E82921-CA28-4E3B-9FC7-733AE665FA7E}" type="sibTrans" cxnId="{C26F014D-C6E4-4C41-9A40-BBD350CA4626}">
      <dgm:prSet/>
      <dgm:spPr/>
      <dgm:t>
        <a:bodyPr/>
        <a:lstStyle/>
        <a:p>
          <a:endParaRPr lang="da-DK"/>
        </a:p>
      </dgm:t>
    </dgm:pt>
    <dgm:pt modelId="{9FD42905-96A0-4E58-8645-59DD78E6A80F}">
      <dgm:prSet/>
      <dgm:spPr/>
      <dgm:t>
        <a:bodyPr/>
        <a:lstStyle/>
        <a:p>
          <a:r>
            <a:rPr lang="da-DK" b="1" dirty="0" smtClean="0"/>
            <a:t>2012</a:t>
          </a:r>
          <a:r>
            <a:rPr lang="da-DK" b="1" dirty="0"/>
            <a:t/>
          </a:r>
          <a:br>
            <a:rPr lang="da-DK" b="1" dirty="0"/>
          </a:br>
          <a:r>
            <a:rPr lang="da-DK" b="1" dirty="0" smtClean="0"/>
            <a:t>Regional Ledelseskonference</a:t>
          </a:r>
        </a:p>
        <a:p>
          <a:r>
            <a:rPr lang="da-DK" b="1" dirty="0" smtClean="0"/>
            <a:t>2013</a:t>
          </a:r>
        </a:p>
        <a:p>
          <a:r>
            <a:rPr lang="da-DK" b="1" dirty="0" smtClean="0"/>
            <a:t>Forpligtende samarbejds- projekter</a:t>
          </a:r>
          <a:endParaRPr lang="da-DK" b="1" dirty="0"/>
        </a:p>
      </dgm:t>
    </dgm:pt>
    <dgm:pt modelId="{4ECC9FD3-0261-4218-832D-0EC36F900DD8}" type="parTrans" cxnId="{536EA61B-2419-49E3-94B6-433E087C6725}">
      <dgm:prSet/>
      <dgm:spPr/>
      <dgm:t>
        <a:bodyPr/>
        <a:lstStyle/>
        <a:p>
          <a:endParaRPr lang="da-DK"/>
        </a:p>
      </dgm:t>
    </dgm:pt>
    <dgm:pt modelId="{A7A15779-FED0-411E-9B97-F97A90341FD2}" type="sibTrans" cxnId="{536EA61B-2419-49E3-94B6-433E087C6725}">
      <dgm:prSet/>
      <dgm:spPr/>
      <dgm:t>
        <a:bodyPr/>
        <a:lstStyle/>
        <a:p>
          <a:endParaRPr lang="da-DK"/>
        </a:p>
      </dgm:t>
    </dgm:pt>
    <dgm:pt modelId="{DBC237BF-AF78-4C9D-A91E-18681EA9F09C}">
      <dgm:prSet/>
      <dgm:spPr/>
      <dgm:t>
        <a:bodyPr/>
        <a:lstStyle/>
        <a:p>
          <a:r>
            <a:rPr lang="da-DK" b="1" dirty="0" smtClean="0"/>
            <a:t>2014</a:t>
          </a:r>
        </a:p>
        <a:p>
          <a:r>
            <a:rPr lang="da-DK" b="1" dirty="0" smtClean="0"/>
            <a:t>Tilslutning og  politisk planlægning</a:t>
          </a:r>
          <a:endParaRPr lang="da-DK" b="1" dirty="0"/>
        </a:p>
      </dgm:t>
    </dgm:pt>
    <dgm:pt modelId="{155702C0-C47E-43FC-994A-90ECFC2BA317}" type="parTrans" cxnId="{99878492-4DAC-4BD2-8728-9BD79F478754}">
      <dgm:prSet/>
      <dgm:spPr/>
      <dgm:t>
        <a:bodyPr/>
        <a:lstStyle/>
        <a:p>
          <a:endParaRPr lang="da-DK"/>
        </a:p>
      </dgm:t>
    </dgm:pt>
    <dgm:pt modelId="{2DE1DB5B-1613-4700-8713-FC379FD00787}" type="sibTrans" cxnId="{99878492-4DAC-4BD2-8728-9BD79F478754}">
      <dgm:prSet/>
      <dgm:spPr/>
      <dgm:t>
        <a:bodyPr/>
        <a:lstStyle/>
        <a:p>
          <a:endParaRPr lang="da-DK"/>
        </a:p>
      </dgm:t>
    </dgm:pt>
    <dgm:pt modelId="{26EB69E5-003B-47BC-9C2B-77CD0E061857}">
      <dgm:prSet/>
      <dgm:spPr/>
      <dgm:t>
        <a:bodyPr/>
        <a:lstStyle/>
        <a:p>
          <a:r>
            <a:rPr lang="da-DK" b="1" dirty="0" smtClean="0"/>
            <a:t>1/1 2016</a:t>
          </a:r>
        </a:p>
        <a:p>
          <a:r>
            <a:rPr lang="da-DK" b="1" dirty="0" smtClean="0"/>
            <a:t>Afdelingen</a:t>
          </a:r>
        </a:p>
        <a:p>
          <a:r>
            <a:rPr lang="da-DK" b="1" dirty="0" smtClean="0"/>
            <a:t> starter</a:t>
          </a:r>
          <a:endParaRPr lang="da-DK" b="1" dirty="0"/>
        </a:p>
      </dgm:t>
    </dgm:pt>
    <dgm:pt modelId="{C73A113D-8AC6-460F-85EA-2DDD19FD5DCB}" type="parTrans" cxnId="{F07FE31D-BC98-42EB-BA04-277211710F5D}">
      <dgm:prSet/>
      <dgm:spPr/>
      <dgm:t>
        <a:bodyPr/>
        <a:lstStyle/>
        <a:p>
          <a:endParaRPr lang="da-DK"/>
        </a:p>
      </dgm:t>
    </dgm:pt>
    <dgm:pt modelId="{F238B270-9FC5-4E7A-89E4-7E65993ABE37}" type="sibTrans" cxnId="{F07FE31D-BC98-42EB-BA04-277211710F5D}">
      <dgm:prSet/>
      <dgm:spPr/>
      <dgm:t>
        <a:bodyPr/>
        <a:lstStyle/>
        <a:p>
          <a:endParaRPr lang="da-DK"/>
        </a:p>
      </dgm:t>
    </dgm:pt>
    <dgm:pt modelId="{2A5021C1-9FD7-4C71-A355-D6D72367812B}">
      <dgm:prSet/>
      <dgm:spPr/>
      <dgm:t>
        <a:bodyPr/>
        <a:lstStyle/>
        <a:p>
          <a:r>
            <a:rPr lang="da-DK" b="1" dirty="0" smtClean="0"/>
            <a:t>2015</a:t>
          </a:r>
        </a:p>
        <a:p>
          <a:r>
            <a:rPr lang="da-DK" b="1" dirty="0" smtClean="0"/>
            <a:t>Generalforsamlinger</a:t>
          </a:r>
        </a:p>
        <a:p>
          <a:r>
            <a:rPr lang="da-DK" b="1" dirty="0" smtClean="0"/>
            <a:t>Administrativ planlægning</a:t>
          </a:r>
          <a:endParaRPr lang="da-DK" b="1" dirty="0"/>
        </a:p>
      </dgm:t>
    </dgm:pt>
    <dgm:pt modelId="{763394FB-7E9C-43AF-8CB6-D4B54F727EED}" type="parTrans" cxnId="{1CE86D85-D070-457E-BEBB-1E9CC66F749F}">
      <dgm:prSet/>
      <dgm:spPr/>
      <dgm:t>
        <a:bodyPr/>
        <a:lstStyle/>
        <a:p>
          <a:endParaRPr lang="da-DK"/>
        </a:p>
      </dgm:t>
    </dgm:pt>
    <dgm:pt modelId="{FEA078B7-4FC5-4B0C-A289-29B881E5A330}" type="sibTrans" cxnId="{1CE86D85-D070-457E-BEBB-1E9CC66F749F}">
      <dgm:prSet/>
      <dgm:spPr/>
      <dgm:t>
        <a:bodyPr/>
        <a:lstStyle/>
        <a:p>
          <a:endParaRPr lang="da-DK"/>
        </a:p>
      </dgm:t>
    </dgm:pt>
    <dgm:pt modelId="{D9EF2149-B7A2-4588-AF19-3A18987C940F}" type="pres">
      <dgm:prSet presAssocID="{44CF27E6-A56F-4F8E-B160-4B2A63611FDB}" presName="CompostProcess" presStyleCnt="0">
        <dgm:presLayoutVars>
          <dgm:dir/>
          <dgm:resizeHandles val="exact"/>
        </dgm:presLayoutVars>
      </dgm:prSet>
      <dgm:spPr/>
      <dgm:t>
        <a:bodyPr/>
        <a:lstStyle/>
        <a:p>
          <a:endParaRPr lang="da-DK"/>
        </a:p>
      </dgm:t>
    </dgm:pt>
    <dgm:pt modelId="{3A5071F1-565B-420A-A3E5-A4B134E045CA}" type="pres">
      <dgm:prSet presAssocID="{44CF27E6-A56F-4F8E-B160-4B2A63611FDB}" presName="arrow" presStyleLbl="bgShp" presStyleIdx="0" presStyleCnt="1" custScaleX="117647" custLinFactNeighborX="3236" custLinFactNeighborY="0"/>
      <dgm:spPr/>
      <dgm:t>
        <a:bodyPr/>
        <a:lstStyle/>
        <a:p>
          <a:endParaRPr lang="da-DK"/>
        </a:p>
      </dgm:t>
    </dgm:pt>
    <dgm:pt modelId="{C62EB069-7B65-41AB-B321-07C451C9BDF9}" type="pres">
      <dgm:prSet presAssocID="{44CF27E6-A56F-4F8E-B160-4B2A63611FDB}" presName="linearProcess" presStyleCnt="0"/>
      <dgm:spPr/>
      <dgm:t>
        <a:bodyPr/>
        <a:lstStyle/>
        <a:p>
          <a:endParaRPr lang="da-DK"/>
        </a:p>
      </dgm:t>
    </dgm:pt>
    <dgm:pt modelId="{5E335C8F-B791-4C1E-85FA-258C9DA0C2EE}" type="pres">
      <dgm:prSet presAssocID="{9FD42905-96A0-4E58-8645-59DD78E6A80F}" presName="textNode" presStyleLbl="node1" presStyleIdx="0" presStyleCnt="5">
        <dgm:presLayoutVars>
          <dgm:bulletEnabled val="1"/>
        </dgm:presLayoutVars>
      </dgm:prSet>
      <dgm:spPr/>
      <dgm:t>
        <a:bodyPr/>
        <a:lstStyle/>
        <a:p>
          <a:endParaRPr lang="da-DK"/>
        </a:p>
      </dgm:t>
    </dgm:pt>
    <dgm:pt modelId="{DF2E2AFC-34D0-49C4-8EFC-A492C0E6AC38}" type="pres">
      <dgm:prSet presAssocID="{A7A15779-FED0-411E-9B97-F97A90341FD2}" presName="sibTrans" presStyleCnt="0"/>
      <dgm:spPr/>
      <dgm:t>
        <a:bodyPr/>
        <a:lstStyle/>
        <a:p>
          <a:endParaRPr lang="da-DK"/>
        </a:p>
      </dgm:t>
    </dgm:pt>
    <dgm:pt modelId="{07DF48F8-EACB-49E6-8730-E9EF318EAD80}" type="pres">
      <dgm:prSet presAssocID="{AAE9E9E8-5EC3-4D7C-A038-F763F2374D3D}" presName="textNode" presStyleLbl="node1" presStyleIdx="1" presStyleCnt="5">
        <dgm:presLayoutVars>
          <dgm:bulletEnabled val="1"/>
        </dgm:presLayoutVars>
      </dgm:prSet>
      <dgm:spPr/>
      <dgm:t>
        <a:bodyPr/>
        <a:lstStyle/>
        <a:p>
          <a:endParaRPr lang="da-DK"/>
        </a:p>
      </dgm:t>
    </dgm:pt>
    <dgm:pt modelId="{D5FAE841-A664-4F00-8BFC-4B30967123C0}" type="pres">
      <dgm:prSet presAssocID="{28E82921-CA28-4E3B-9FC7-733AE665FA7E}" presName="sibTrans" presStyleCnt="0"/>
      <dgm:spPr/>
    </dgm:pt>
    <dgm:pt modelId="{5918A181-4227-422B-878B-324B6EA80EB3}" type="pres">
      <dgm:prSet presAssocID="{DBC237BF-AF78-4C9D-A91E-18681EA9F09C}" presName="textNode" presStyleLbl="node1" presStyleIdx="2" presStyleCnt="5" custLinFactNeighborX="22006" custLinFactNeighborY="-921">
        <dgm:presLayoutVars>
          <dgm:bulletEnabled val="1"/>
        </dgm:presLayoutVars>
      </dgm:prSet>
      <dgm:spPr/>
      <dgm:t>
        <a:bodyPr/>
        <a:lstStyle/>
        <a:p>
          <a:endParaRPr lang="da-DK"/>
        </a:p>
      </dgm:t>
    </dgm:pt>
    <dgm:pt modelId="{7D7DB7E3-5314-4DF7-A22E-639D4775857B}" type="pres">
      <dgm:prSet presAssocID="{2DE1DB5B-1613-4700-8713-FC379FD00787}" presName="sibTrans" presStyleCnt="0"/>
      <dgm:spPr/>
    </dgm:pt>
    <dgm:pt modelId="{33CCD124-508D-40A7-92FB-DF9E60468AC0}" type="pres">
      <dgm:prSet presAssocID="{2A5021C1-9FD7-4C71-A355-D6D72367812B}" presName="textNode" presStyleLbl="node1" presStyleIdx="3" presStyleCnt="5" custLinFactNeighborX="14895" custLinFactNeighborY="-921">
        <dgm:presLayoutVars>
          <dgm:bulletEnabled val="1"/>
        </dgm:presLayoutVars>
      </dgm:prSet>
      <dgm:spPr/>
      <dgm:t>
        <a:bodyPr/>
        <a:lstStyle/>
        <a:p>
          <a:endParaRPr lang="da-DK"/>
        </a:p>
      </dgm:t>
    </dgm:pt>
    <dgm:pt modelId="{2A043E93-6FAF-45F3-B9E8-AF0A1891EDBE}" type="pres">
      <dgm:prSet presAssocID="{FEA078B7-4FC5-4B0C-A289-29B881E5A330}" presName="sibTrans" presStyleCnt="0"/>
      <dgm:spPr/>
    </dgm:pt>
    <dgm:pt modelId="{287D2F11-F387-4C62-984E-8DBA395CD0AE}" type="pres">
      <dgm:prSet presAssocID="{26EB69E5-003B-47BC-9C2B-77CD0E061857}" presName="textNode" presStyleLbl="node1" presStyleIdx="4" presStyleCnt="5">
        <dgm:presLayoutVars>
          <dgm:bulletEnabled val="1"/>
        </dgm:presLayoutVars>
      </dgm:prSet>
      <dgm:spPr/>
      <dgm:t>
        <a:bodyPr/>
        <a:lstStyle/>
        <a:p>
          <a:endParaRPr lang="da-DK"/>
        </a:p>
      </dgm:t>
    </dgm:pt>
  </dgm:ptLst>
  <dgm:cxnLst>
    <dgm:cxn modelId="{C0E79E72-D6C3-47FB-8EC6-74A72BBB383A}" type="presOf" srcId="{2A5021C1-9FD7-4C71-A355-D6D72367812B}" destId="{33CCD124-508D-40A7-92FB-DF9E60468AC0}" srcOrd="0" destOrd="0" presId="urn:microsoft.com/office/officeart/2005/8/layout/hProcess9"/>
    <dgm:cxn modelId="{6BB7E7D3-54DB-45FA-A0C4-DD3631A09B34}" type="presOf" srcId="{26EB69E5-003B-47BC-9C2B-77CD0E061857}" destId="{287D2F11-F387-4C62-984E-8DBA395CD0AE}" srcOrd="0" destOrd="0" presId="urn:microsoft.com/office/officeart/2005/8/layout/hProcess9"/>
    <dgm:cxn modelId="{F07FE31D-BC98-42EB-BA04-277211710F5D}" srcId="{44CF27E6-A56F-4F8E-B160-4B2A63611FDB}" destId="{26EB69E5-003B-47BC-9C2B-77CD0E061857}" srcOrd="4" destOrd="0" parTransId="{C73A113D-8AC6-460F-85EA-2DDD19FD5DCB}" sibTransId="{F238B270-9FC5-4E7A-89E4-7E65993ABE37}"/>
    <dgm:cxn modelId="{99878492-4DAC-4BD2-8728-9BD79F478754}" srcId="{44CF27E6-A56F-4F8E-B160-4B2A63611FDB}" destId="{DBC237BF-AF78-4C9D-A91E-18681EA9F09C}" srcOrd="2" destOrd="0" parTransId="{155702C0-C47E-43FC-994A-90ECFC2BA317}" sibTransId="{2DE1DB5B-1613-4700-8713-FC379FD00787}"/>
    <dgm:cxn modelId="{1CE86D85-D070-457E-BEBB-1E9CC66F749F}" srcId="{44CF27E6-A56F-4F8E-B160-4B2A63611FDB}" destId="{2A5021C1-9FD7-4C71-A355-D6D72367812B}" srcOrd="3" destOrd="0" parTransId="{763394FB-7E9C-43AF-8CB6-D4B54F727EED}" sibTransId="{FEA078B7-4FC5-4B0C-A289-29B881E5A330}"/>
    <dgm:cxn modelId="{D74DC59A-F96D-4B5A-B734-E044C58917FD}" type="presOf" srcId="{AAE9E9E8-5EC3-4D7C-A038-F763F2374D3D}" destId="{07DF48F8-EACB-49E6-8730-E9EF318EAD80}" srcOrd="0" destOrd="0" presId="urn:microsoft.com/office/officeart/2005/8/layout/hProcess9"/>
    <dgm:cxn modelId="{9EB8F815-5A48-415A-AB30-41159968526E}" type="presOf" srcId="{9FD42905-96A0-4E58-8645-59DD78E6A80F}" destId="{5E335C8F-B791-4C1E-85FA-258C9DA0C2EE}" srcOrd="0" destOrd="0" presId="urn:microsoft.com/office/officeart/2005/8/layout/hProcess9"/>
    <dgm:cxn modelId="{536EA61B-2419-49E3-94B6-433E087C6725}" srcId="{44CF27E6-A56F-4F8E-B160-4B2A63611FDB}" destId="{9FD42905-96A0-4E58-8645-59DD78E6A80F}" srcOrd="0" destOrd="0" parTransId="{4ECC9FD3-0261-4218-832D-0EC36F900DD8}" sibTransId="{A7A15779-FED0-411E-9B97-F97A90341FD2}"/>
    <dgm:cxn modelId="{69EEF949-5D63-4BFA-B844-3E3F4FDB0F23}" type="presOf" srcId="{DBC237BF-AF78-4C9D-A91E-18681EA9F09C}" destId="{5918A181-4227-422B-878B-324B6EA80EB3}" srcOrd="0" destOrd="0" presId="urn:microsoft.com/office/officeart/2005/8/layout/hProcess9"/>
    <dgm:cxn modelId="{A8AA4D4E-8D1C-436E-936E-7BCF811FFE27}" type="presOf" srcId="{44CF27E6-A56F-4F8E-B160-4B2A63611FDB}" destId="{D9EF2149-B7A2-4588-AF19-3A18987C940F}" srcOrd="0" destOrd="0" presId="urn:microsoft.com/office/officeart/2005/8/layout/hProcess9"/>
    <dgm:cxn modelId="{C26F014D-C6E4-4C41-9A40-BBD350CA4626}" srcId="{44CF27E6-A56F-4F8E-B160-4B2A63611FDB}" destId="{AAE9E9E8-5EC3-4D7C-A038-F763F2374D3D}" srcOrd="1" destOrd="0" parTransId="{840793CA-18F7-432F-A4AC-5CC8ADF743E6}" sibTransId="{28E82921-CA28-4E3B-9FC7-733AE665FA7E}"/>
    <dgm:cxn modelId="{70E1A3A4-A770-4244-8976-DE9EC41BBC65}" type="presParOf" srcId="{D9EF2149-B7A2-4588-AF19-3A18987C940F}" destId="{3A5071F1-565B-420A-A3E5-A4B134E045CA}" srcOrd="0" destOrd="0" presId="urn:microsoft.com/office/officeart/2005/8/layout/hProcess9"/>
    <dgm:cxn modelId="{0AF3A45A-CEC6-4D73-94CF-5208AED1A6B2}" type="presParOf" srcId="{D9EF2149-B7A2-4588-AF19-3A18987C940F}" destId="{C62EB069-7B65-41AB-B321-07C451C9BDF9}" srcOrd="1" destOrd="0" presId="urn:microsoft.com/office/officeart/2005/8/layout/hProcess9"/>
    <dgm:cxn modelId="{93E481F7-876D-4C24-8682-77F38CC6FAC0}" type="presParOf" srcId="{C62EB069-7B65-41AB-B321-07C451C9BDF9}" destId="{5E335C8F-B791-4C1E-85FA-258C9DA0C2EE}" srcOrd="0" destOrd="0" presId="urn:microsoft.com/office/officeart/2005/8/layout/hProcess9"/>
    <dgm:cxn modelId="{36EF5057-880E-4AD0-BB14-294F2CB6E64C}" type="presParOf" srcId="{C62EB069-7B65-41AB-B321-07C451C9BDF9}" destId="{DF2E2AFC-34D0-49C4-8EFC-A492C0E6AC38}" srcOrd="1" destOrd="0" presId="urn:microsoft.com/office/officeart/2005/8/layout/hProcess9"/>
    <dgm:cxn modelId="{2E877F08-BE4E-41A4-89A3-60580A7F0017}" type="presParOf" srcId="{C62EB069-7B65-41AB-B321-07C451C9BDF9}" destId="{07DF48F8-EACB-49E6-8730-E9EF318EAD80}" srcOrd="2" destOrd="0" presId="urn:microsoft.com/office/officeart/2005/8/layout/hProcess9"/>
    <dgm:cxn modelId="{8673D8AC-D29B-4C84-A70B-32EF8713A6FF}" type="presParOf" srcId="{C62EB069-7B65-41AB-B321-07C451C9BDF9}" destId="{D5FAE841-A664-4F00-8BFC-4B30967123C0}" srcOrd="3" destOrd="0" presId="urn:microsoft.com/office/officeart/2005/8/layout/hProcess9"/>
    <dgm:cxn modelId="{695FE976-DDAE-4B57-AEDD-BA305D6589C2}" type="presParOf" srcId="{C62EB069-7B65-41AB-B321-07C451C9BDF9}" destId="{5918A181-4227-422B-878B-324B6EA80EB3}" srcOrd="4" destOrd="0" presId="urn:microsoft.com/office/officeart/2005/8/layout/hProcess9"/>
    <dgm:cxn modelId="{12F59007-B065-4004-86DE-DF91D176C3B0}" type="presParOf" srcId="{C62EB069-7B65-41AB-B321-07C451C9BDF9}" destId="{7D7DB7E3-5314-4DF7-A22E-639D4775857B}" srcOrd="5" destOrd="0" presId="urn:microsoft.com/office/officeart/2005/8/layout/hProcess9"/>
    <dgm:cxn modelId="{0F5BA679-32A3-48C7-A959-457E0A96FBFE}" type="presParOf" srcId="{C62EB069-7B65-41AB-B321-07C451C9BDF9}" destId="{33CCD124-508D-40A7-92FB-DF9E60468AC0}" srcOrd="6" destOrd="0" presId="urn:microsoft.com/office/officeart/2005/8/layout/hProcess9"/>
    <dgm:cxn modelId="{482768F0-B8F8-4786-96E5-B53BD3EC93AE}" type="presParOf" srcId="{C62EB069-7B65-41AB-B321-07C451C9BDF9}" destId="{2A043E93-6FAF-45F3-B9E8-AF0A1891EDBE}" srcOrd="7" destOrd="0" presId="urn:microsoft.com/office/officeart/2005/8/layout/hProcess9"/>
    <dgm:cxn modelId="{0F455CFE-B098-4905-9CE1-B83483A20BE7}" type="presParOf" srcId="{C62EB069-7B65-41AB-B321-07C451C9BDF9}" destId="{287D2F11-F387-4C62-984E-8DBA395CD0AE}" srcOrd="8"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773E74D-DF18-488C-BA3A-0128869F656B}"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da-DK"/>
        </a:p>
      </dgm:t>
    </dgm:pt>
    <dgm:pt modelId="{54A1F5B1-031B-462C-A434-823BF8F4B8FD}">
      <dgm:prSet phldrT="[Tekst]"/>
      <dgm:spPr/>
      <dgm:t>
        <a:bodyPr/>
        <a:lstStyle/>
        <a:p>
          <a:r>
            <a:rPr lang="da-DK" b="1" dirty="0" smtClean="0"/>
            <a:t>Administrativ struktur</a:t>
          </a:r>
          <a:endParaRPr lang="da-DK" b="1" dirty="0"/>
        </a:p>
      </dgm:t>
    </dgm:pt>
    <dgm:pt modelId="{7D69A1FD-97A5-4D77-95E0-0ED433E90652}" type="parTrans" cxnId="{730C4595-5BF5-484B-99AD-7A67BE629054}">
      <dgm:prSet/>
      <dgm:spPr/>
      <dgm:t>
        <a:bodyPr/>
        <a:lstStyle/>
        <a:p>
          <a:endParaRPr lang="da-DK"/>
        </a:p>
      </dgm:t>
    </dgm:pt>
    <dgm:pt modelId="{2CDF0FAB-8146-4309-8268-55DD58CE4F31}" type="sibTrans" cxnId="{730C4595-5BF5-484B-99AD-7A67BE629054}">
      <dgm:prSet/>
      <dgm:spPr/>
      <dgm:t>
        <a:bodyPr/>
        <a:lstStyle/>
        <a:p>
          <a:endParaRPr lang="da-DK"/>
        </a:p>
      </dgm:t>
    </dgm:pt>
    <dgm:pt modelId="{2214D1C8-BBA2-47EF-B1F0-3DB8BEB9B3AC}">
      <dgm:prSet phldrT="[Tekst]"/>
      <dgm:spPr/>
      <dgm:t>
        <a:bodyPr/>
        <a:lstStyle/>
        <a:p>
          <a:r>
            <a:rPr lang="da-DK" dirty="0" smtClean="0"/>
            <a:t>Daglig ledelse med ansvar for administration, bygninger og personale.</a:t>
          </a:r>
          <a:endParaRPr lang="da-DK" dirty="0"/>
        </a:p>
      </dgm:t>
    </dgm:pt>
    <dgm:pt modelId="{AC82461A-8494-4552-9084-1FD003B72450}" type="parTrans" cxnId="{C72458B1-384B-472C-A87C-16C65B907631}">
      <dgm:prSet/>
      <dgm:spPr/>
      <dgm:t>
        <a:bodyPr/>
        <a:lstStyle/>
        <a:p>
          <a:endParaRPr lang="da-DK"/>
        </a:p>
      </dgm:t>
    </dgm:pt>
    <dgm:pt modelId="{994331A3-70D1-4FB4-B4F5-2CE98D9DA08A}" type="sibTrans" cxnId="{C72458B1-384B-472C-A87C-16C65B907631}">
      <dgm:prSet/>
      <dgm:spPr/>
      <dgm:t>
        <a:bodyPr/>
        <a:lstStyle/>
        <a:p>
          <a:endParaRPr lang="da-DK"/>
        </a:p>
      </dgm:t>
    </dgm:pt>
    <dgm:pt modelId="{AB58BB86-5FFE-4446-BF05-62B767114DCB}">
      <dgm:prSet phldrT="[Tekst]"/>
      <dgm:spPr/>
      <dgm:t>
        <a:bodyPr/>
        <a:lstStyle/>
        <a:p>
          <a:r>
            <a:rPr lang="da-DK" b="1" dirty="0" smtClean="0"/>
            <a:t>Politisk opbygning</a:t>
          </a:r>
          <a:endParaRPr lang="da-DK" b="1" dirty="0"/>
        </a:p>
      </dgm:t>
    </dgm:pt>
    <dgm:pt modelId="{ADF763A2-4DC6-4E22-ADF1-40DEFC620215}" type="parTrans" cxnId="{42DBF355-55BB-45A0-B986-BADF2F745C84}">
      <dgm:prSet/>
      <dgm:spPr/>
      <dgm:t>
        <a:bodyPr/>
        <a:lstStyle/>
        <a:p>
          <a:endParaRPr lang="da-DK"/>
        </a:p>
      </dgm:t>
    </dgm:pt>
    <dgm:pt modelId="{3E085266-9521-47C3-8DB7-FA803B2D4D64}" type="sibTrans" cxnId="{42DBF355-55BB-45A0-B986-BADF2F745C84}">
      <dgm:prSet/>
      <dgm:spPr/>
      <dgm:t>
        <a:bodyPr/>
        <a:lstStyle/>
        <a:p>
          <a:endParaRPr lang="da-DK"/>
        </a:p>
      </dgm:t>
    </dgm:pt>
    <dgm:pt modelId="{4036AB62-A589-48A9-886B-62D1ABFCF6E7}">
      <dgm:prSet phldrT="[Tekst]"/>
      <dgm:spPr/>
      <dgm:t>
        <a:bodyPr/>
        <a:lstStyle/>
        <a:p>
          <a:r>
            <a:rPr lang="da-DK" dirty="0" smtClean="0"/>
            <a:t>Politisk ledelse, med ansvar for faglighed, OK, aftaler, etc.</a:t>
          </a:r>
          <a:endParaRPr lang="da-DK" dirty="0"/>
        </a:p>
      </dgm:t>
    </dgm:pt>
    <dgm:pt modelId="{80B416DD-75F2-4A91-BCCA-1C50337264B7}" type="parTrans" cxnId="{37F3BF04-0F68-4864-A54D-5EAF78C5F2C8}">
      <dgm:prSet/>
      <dgm:spPr/>
      <dgm:t>
        <a:bodyPr/>
        <a:lstStyle/>
        <a:p>
          <a:endParaRPr lang="da-DK"/>
        </a:p>
      </dgm:t>
    </dgm:pt>
    <dgm:pt modelId="{1A1A45C4-8BF9-491B-9E34-0FB40E431910}" type="sibTrans" cxnId="{37F3BF04-0F68-4864-A54D-5EAF78C5F2C8}">
      <dgm:prSet/>
      <dgm:spPr/>
      <dgm:t>
        <a:bodyPr/>
        <a:lstStyle/>
        <a:p>
          <a:endParaRPr lang="da-DK"/>
        </a:p>
      </dgm:t>
    </dgm:pt>
    <dgm:pt modelId="{DC916DE1-4ACE-4152-8DBF-74BA9D7D7C7E}">
      <dgm:prSet phldrT="[Tekst]"/>
      <dgm:spPr/>
      <dgm:t>
        <a:bodyPr/>
        <a:lstStyle/>
        <a:p>
          <a:r>
            <a:rPr lang="da-DK" dirty="0" smtClean="0"/>
            <a:t>1 Afdelingsniveau</a:t>
          </a:r>
          <a:br>
            <a:rPr lang="da-DK" dirty="0" smtClean="0"/>
          </a:br>
          <a:r>
            <a:rPr lang="da-DK" dirty="0" smtClean="0"/>
            <a:t>4 Sektorer </a:t>
          </a:r>
          <a:br>
            <a:rPr lang="da-DK" dirty="0" smtClean="0"/>
          </a:br>
          <a:r>
            <a:rPr lang="da-DK" dirty="0" smtClean="0"/>
            <a:t>3 ”Områder”</a:t>
          </a:r>
          <a:endParaRPr lang="da-DK" dirty="0"/>
        </a:p>
      </dgm:t>
    </dgm:pt>
    <dgm:pt modelId="{EE36C612-ED07-4344-BA32-C97128BA1AE6}" type="parTrans" cxnId="{E73BD2ED-6BBF-44A2-8B70-A2E801660B4C}">
      <dgm:prSet/>
      <dgm:spPr/>
      <dgm:t>
        <a:bodyPr/>
        <a:lstStyle/>
        <a:p>
          <a:endParaRPr lang="da-DK"/>
        </a:p>
      </dgm:t>
    </dgm:pt>
    <dgm:pt modelId="{DE0F1261-F6CD-450C-9E1C-C38C52C99792}" type="sibTrans" cxnId="{E73BD2ED-6BBF-44A2-8B70-A2E801660B4C}">
      <dgm:prSet/>
      <dgm:spPr/>
      <dgm:t>
        <a:bodyPr/>
        <a:lstStyle/>
        <a:p>
          <a:endParaRPr lang="da-DK"/>
        </a:p>
      </dgm:t>
    </dgm:pt>
    <dgm:pt modelId="{7C23AED0-89FA-414E-B725-539D7A4B811C}">
      <dgm:prSet phldrT="[Tekst]"/>
      <dgm:spPr/>
      <dgm:t>
        <a:bodyPr/>
        <a:lstStyle/>
        <a:p>
          <a:r>
            <a:rPr lang="da-DK" b="1" dirty="0" smtClean="0"/>
            <a:t>A-kasse struktur</a:t>
          </a:r>
          <a:endParaRPr lang="da-DK" b="1" dirty="0"/>
        </a:p>
      </dgm:t>
    </dgm:pt>
    <dgm:pt modelId="{0295FDEB-3149-43FF-99A1-90697018D400}" type="parTrans" cxnId="{EB0A9D6B-C066-4D09-88B7-65CDB609CB28}">
      <dgm:prSet/>
      <dgm:spPr/>
      <dgm:t>
        <a:bodyPr/>
        <a:lstStyle/>
        <a:p>
          <a:endParaRPr lang="da-DK"/>
        </a:p>
      </dgm:t>
    </dgm:pt>
    <dgm:pt modelId="{6E5B75C8-8F55-4BCE-AC03-09B64253C7DC}" type="sibTrans" cxnId="{EB0A9D6B-C066-4D09-88B7-65CDB609CB28}">
      <dgm:prSet/>
      <dgm:spPr/>
      <dgm:t>
        <a:bodyPr/>
        <a:lstStyle/>
        <a:p>
          <a:endParaRPr lang="da-DK"/>
        </a:p>
      </dgm:t>
    </dgm:pt>
    <dgm:pt modelId="{A23273CD-494A-4F9C-8AF0-3B923C4C8418}">
      <dgm:prSet phldrT="[Tekst]"/>
      <dgm:spPr/>
      <dgm:t>
        <a:bodyPr/>
        <a:lstStyle/>
        <a:p>
          <a:r>
            <a:rPr lang="da-DK" dirty="0" smtClean="0"/>
            <a:t>Central a-kasse med ledelse fra KBH</a:t>
          </a:r>
          <a:endParaRPr lang="da-DK" dirty="0"/>
        </a:p>
      </dgm:t>
    </dgm:pt>
    <dgm:pt modelId="{F3863005-300F-47FB-975B-A5E5922095C4}" type="parTrans" cxnId="{7693FAB1-8A6D-4276-8B9B-CBCEB45851A9}">
      <dgm:prSet/>
      <dgm:spPr/>
      <dgm:t>
        <a:bodyPr/>
        <a:lstStyle/>
        <a:p>
          <a:endParaRPr lang="da-DK"/>
        </a:p>
      </dgm:t>
    </dgm:pt>
    <dgm:pt modelId="{89D27DBE-CB2B-46CB-B293-735B4E1D128A}" type="sibTrans" cxnId="{7693FAB1-8A6D-4276-8B9B-CBCEB45851A9}">
      <dgm:prSet/>
      <dgm:spPr/>
      <dgm:t>
        <a:bodyPr/>
        <a:lstStyle/>
        <a:p>
          <a:endParaRPr lang="da-DK"/>
        </a:p>
      </dgm:t>
    </dgm:pt>
    <dgm:pt modelId="{7848A626-3401-47B3-9E7E-CB3F0D8AFC6B}">
      <dgm:prSet phldrT="[Tekst]"/>
      <dgm:spPr/>
      <dgm:t>
        <a:bodyPr/>
        <a:lstStyle/>
        <a:p>
          <a:r>
            <a:rPr lang="da-DK" dirty="0" smtClean="0"/>
            <a:t>A-kassens HB</a:t>
          </a:r>
          <a:endParaRPr lang="da-DK" dirty="0"/>
        </a:p>
      </dgm:t>
    </dgm:pt>
    <dgm:pt modelId="{1044D2D9-2AFE-4156-9687-F2C560110277}" type="parTrans" cxnId="{D8A4CD82-97A5-40BF-93F3-5A31E121FE80}">
      <dgm:prSet/>
      <dgm:spPr/>
      <dgm:t>
        <a:bodyPr/>
        <a:lstStyle/>
        <a:p>
          <a:endParaRPr lang="da-DK"/>
        </a:p>
      </dgm:t>
    </dgm:pt>
    <dgm:pt modelId="{7430064B-9414-4307-A5F0-B9C642F93511}" type="sibTrans" cxnId="{D8A4CD82-97A5-40BF-93F3-5A31E121FE80}">
      <dgm:prSet/>
      <dgm:spPr/>
      <dgm:t>
        <a:bodyPr/>
        <a:lstStyle/>
        <a:p>
          <a:endParaRPr lang="da-DK"/>
        </a:p>
      </dgm:t>
    </dgm:pt>
    <dgm:pt modelId="{251F9856-121F-4EB1-A32E-86B41CF6F32A}">
      <dgm:prSet phldrT="[Tekst]"/>
      <dgm:spPr/>
      <dgm:t>
        <a:bodyPr/>
        <a:lstStyle/>
        <a:p>
          <a:r>
            <a:rPr lang="da-DK" dirty="0" smtClean="0"/>
            <a:t>2 lokalenheder</a:t>
          </a:r>
          <a:endParaRPr lang="da-DK" dirty="0"/>
        </a:p>
      </dgm:t>
    </dgm:pt>
    <dgm:pt modelId="{8E560FDC-EDAA-40EE-BED7-E6EE9358CE35}" type="parTrans" cxnId="{0208D6F9-9014-4E06-B10C-19A95D77DB82}">
      <dgm:prSet/>
      <dgm:spPr/>
      <dgm:t>
        <a:bodyPr/>
        <a:lstStyle/>
        <a:p>
          <a:endParaRPr lang="da-DK"/>
        </a:p>
      </dgm:t>
    </dgm:pt>
    <dgm:pt modelId="{0DD86ABD-FE3A-4290-93A7-2FA03B46029C}" type="sibTrans" cxnId="{0208D6F9-9014-4E06-B10C-19A95D77DB82}">
      <dgm:prSet/>
      <dgm:spPr/>
      <dgm:t>
        <a:bodyPr/>
        <a:lstStyle/>
        <a:p>
          <a:endParaRPr lang="da-DK"/>
        </a:p>
      </dgm:t>
    </dgm:pt>
    <dgm:pt modelId="{CB343EC3-6F68-41A3-B9BA-50622B41B690}">
      <dgm:prSet phldrT="[Tekst]"/>
      <dgm:spPr/>
      <dgm:t>
        <a:bodyPr/>
        <a:lstStyle/>
        <a:p>
          <a:r>
            <a:rPr lang="da-DK" dirty="0" smtClean="0"/>
            <a:t>2 lokale a-kasseledere som indgår i Daglig ledelse</a:t>
          </a:r>
          <a:endParaRPr lang="da-DK" dirty="0"/>
        </a:p>
      </dgm:t>
    </dgm:pt>
    <dgm:pt modelId="{BC3E0640-9AFD-439E-96D0-38337104AE38}" type="parTrans" cxnId="{26080694-437A-4C2B-8870-3C655812E5C7}">
      <dgm:prSet/>
      <dgm:spPr/>
      <dgm:t>
        <a:bodyPr/>
        <a:lstStyle/>
        <a:p>
          <a:endParaRPr lang="da-DK"/>
        </a:p>
      </dgm:t>
    </dgm:pt>
    <dgm:pt modelId="{365C9D3E-A383-4F19-BA86-FB2624C36725}" type="sibTrans" cxnId="{26080694-437A-4C2B-8870-3C655812E5C7}">
      <dgm:prSet/>
      <dgm:spPr/>
      <dgm:t>
        <a:bodyPr/>
        <a:lstStyle/>
        <a:p>
          <a:endParaRPr lang="da-DK"/>
        </a:p>
      </dgm:t>
    </dgm:pt>
    <dgm:pt modelId="{59CD09AF-E195-4D72-82E0-CFB43E3A3A05}">
      <dgm:prSet phldrT="[Tekst]"/>
      <dgm:spPr/>
      <dgm:t>
        <a:bodyPr/>
        <a:lstStyle/>
        <a:p>
          <a:r>
            <a:rPr lang="da-DK" dirty="0" smtClean="0"/>
            <a:t>Teamopbygning</a:t>
          </a:r>
          <a:endParaRPr lang="da-DK" dirty="0"/>
        </a:p>
      </dgm:t>
    </dgm:pt>
    <dgm:pt modelId="{A129DA74-A430-4936-9C5F-FBA8ADB7DAA4}" type="parTrans" cxnId="{71D5C4AD-7C00-40F4-A7DD-725EDF4514D9}">
      <dgm:prSet/>
      <dgm:spPr/>
      <dgm:t>
        <a:bodyPr/>
        <a:lstStyle/>
        <a:p>
          <a:endParaRPr lang="da-DK"/>
        </a:p>
      </dgm:t>
    </dgm:pt>
    <dgm:pt modelId="{C491CE00-1AC3-487B-9B44-51C4D8905CA7}" type="sibTrans" cxnId="{71D5C4AD-7C00-40F4-A7DD-725EDF4514D9}">
      <dgm:prSet/>
      <dgm:spPr/>
      <dgm:t>
        <a:bodyPr/>
        <a:lstStyle/>
        <a:p>
          <a:endParaRPr lang="da-DK"/>
        </a:p>
      </dgm:t>
    </dgm:pt>
    <dgm:pt modelId="{51B2441F-C139-4EDE-B731-2F63C70E997A}">
      <dgm:prSet phldrT="[Tekst]"/>
      <dgm:spPr/>
      <dgm:t>
        <a:bodyPr/>
        <a:lstStyle/>
        <a:p>
          <a:r>
            <a:rPr lang="da-DK" dirty="0" smtClean="0"/>
            <a:t>5 kontorer</a:t>
          </a:r>
          <a:endParaRPr lang="da-DK" dirty="0"/>
        </a:p>
      </dgm:t>
    </dgm:pt>
    <dgm:pt modelId="{531B9744-59DF-441E-807E-BCEAC83F90FD}" type="parTrans" cxnId="{715DD7B3-BA26-42AD-8A27-75532E3ADEAD}">
      <dgm:prSet/>
      <dgm:spPr/>
      <dgm:t>
        <a:bodyPr/>
        <a:lstStyle/>
        <a:p>
          <a:endParaRPr lang="da-DK"/>
        </a:p>
      </dgm:t>
    </dgm:pt>
    <dgm:pt modelId="{E8229D4E-74CD-4D99-9E9A-D4404E4DEF7C}" type="sibTrans" cxnId="{715DD7B3-BA26-42AD-8A27-75532E3ADEAD}">
      <dgm:prSet/>
      <dgm:spPr/>
      <dgm:t>
        <a:bodyPr/>
        <a:lstStyle/>
        <a:p>
          <a:endParaRPr lang="da-DK"/>
        </a:p>
      </dgm:t>
    </dgm:pt>
    <dgm:pt modelId="{50D3E88F-2965-4700-BB99-C0047C03C1D3}">
      <dgm:prSet phldrT="[Tekst]"/>
      <dgm:spPr/>
      <dgm:t>
        <a:bodyPr/>
        <a:lstStyle/>
        <a:p>
          <a:r>
            <a:rPr lang="da-DK" dirty="0" smtClean="0"/>
            <a:t>Medlems indflydelsen</a:t>
          </a:r>
          <a:endParaRPr lang="da-DK" dirty="0"/>
        </a:p>
      </dgm:t>
    </dgm:pt>
    <dgm:pt modelId="{459D8CF4-7890-435B-B38F-FC165986DCA3}" type="parTrans" cxnId="{F4D91E63-682B-4C4C-8BDD-51F5AA6EC6EB}">
      <dgm:prSet/>
      <dgm:spPr/>
      <dgm:t>
        <a:bodyPr/>
        <a:lstStyle/>
        <a:p>
          <a:endParaRPr lang="da-DK"/>
        </a:p>
      </dgm:t>
    </dgm:pt>
    <dgm:pt modelId="{91CDFF70-3279-4108-B350-EE04E9C32851}" type="sibTrans" cxnId="{F4D91E63-682B-4C4C-8BDD-51F5AA6EC6EB}">
      <dgm:prSet/>
      <dgm:spPr/>
      <dgm:t>
        <a:bodyPr/>
        <a:lstStyle/>
        <a:p>
          <a:endParaRPr lang="da-DK"/>
        </a:p>
      </dgm:t>
    </dgm:pt>
    <dgm:pt modelId="{079F6EBE-D614-41C9-B32F-A90ACBF664FF}">
      <dgm:prSet phldrT="[Tekst]"/>
      <dgm:spPr/>
      <dgm:t>
        <a:bodyPr/>
        <a:lstStyle/>
        <a:p>
          <a:endParaRPr lang="da-DK" dirty="0"/>
        </a:p>
      </dgm:t>
    </dgm:pt>
    <dgm:pt modelId="{5D343997-99F1-4EF1-A9BD-EF2AEDAF5169}" type="parTrans" cxnId="{9395CC75-6CF4-45BF-B87D-83B9F1F22EE0}">
      <dgm:prSet/>
      <dgm:spPr/>
      <dgm:t>
        <a:bodyPr/>
        <a:lstStyle/>
        <a:p>
          <a:endParaRPr lang="da-DK"/>
        </a:p>
      </dgm:t>
    </dgm:pt>
    <dgm:pt modelId="{1244407B-8100-4317-BEC0-C94D49E339F4}" type="sibTrans" cxnId="{9395CC75-6CF4-45BF-B87D-83B9F1F22EE0}">
      <dgm:prSet/>
      <dgm:spPr/>
      <dgm:t>
        <a:bodyPr/>
        <a:lstStyle/>
        <a:p>
          <a:endParaRPr lang="da-DK"/>
        </a:p>
      </dgm:t>
    </dgm:pt>
    <dgm:pt modelId="{50D5E145-AB2B-4E85-A97F-413D1583E8A0}">
      <dgm:prSet phldrT="[Tekst]"/>
      <dgm:spPr/>
      <dgm:t>
        <a:bodyPr/>
        <a:lstStyle/>
        <a:p>
          <a:r>
            <a:rPr lang="da-DK" dirty="0" smtClean="0">
              <a:solidFill>
                <a:srgbClr val="FF0000"/>
              </a:solidFill>
            </a:rPr>
            <a:t>OK team</a:t>
          </a:r>
          <a:endParaRPr lang="da-DK" dirty="0">
            <a:solidFill>
              <a:srgbClr val="FF0000"/>
            </a:solidFill>
          </a:endParaRPr>
        </a:p>
      </dgm:t>
    </dgm:pt>
    <dgm:pt modelId="{D7E7715A-33FF-4D5F-9B3C-CE510E7486BB}" type="parTrans" cxnId="{DB4C1DE8-8186-4F37-9771-489FF452470B}">
      <dgm:prSet/>
      <dgm:spPr/>
      <dgm:t>
        <a:bodyPr/>
        <a:lstStyle/>
        <a:p>
          <a:endParaRPr lang="da-DK"/>
        </a:p>
      </dgm:t>
    </dgm:pt>
    <dgm:pt modelId="{3EEC39CE-3205-42BB-87F4-D864DB55E2A0}" type="sibTrans" cxnId="{DB4C1DE8-8186-4F37-9771-489FF452470B}">
      <dgm:prSet/>
      <dgm:spPr/>
      <dgm:t>
        <a:bodyPr/>
        <a:lstStyle/>
        <a:p>
          <a:endParaRPr lang="da-DK"/>
        </a:p>
      </dgm:t>
    </dgm:pt>
    <dgm:pt modelId="{7AB72B00-4BA4-4A66-A2D0-35B2BDCABBBC}">
      <dgm:prSet phldrT="[Tekst]"/>
      <dgm:spPr/>
      <dgm:t>
        <a:bodyPr/>
        <a:lstStyle/>
        <a:p>
          <a:r>
            <a:rPr lang="da-DK" dirty="0" smtClean="0">
              <a:solidFill>
                <a:srgbClr val="FF0000"/>
              </a:solidFill>
            </a:rPr>
            <a:t>Økonomi og løn</a:t>
          </a:r>
          <a:endParaRPr lang="da-DK" dirty="0">
            <a:solidFill>
              <a:srgbClr val="FF0000"/>
            </a:solidFill>
          </a:endParaRPr>
        </a:p>
      </dgm:t>
    </dgm:pt>
    <dgm:pt modelId="{5ACAA047-D7EA-4FF5-9A9B-2873573BD254}" type="parTrans" cxnId="{6A4FED0A-7499-4BBE-B58A-E87D97642BB3}">
      <dgm:prSet/>
      <dgm:spPr/>
      <dgm:t>
        <a:bodyPr/>
        <a:lstStyle/>
        <a:p>
          <a:endParaRPr lang="da-DK"/>
        </a:p>
      </dgm:t>
    </dgm:pt>
    <dgm:pt modelId="{0F2EC957-EA3C-4485-A634-0EF47E2DE403}" type="sibTrans" cxnId="{6A4FED0A-7499-4BBE-B58A-E87D97642BB3}">
      <dgm:prSet/>
      <dgm:spPr/>
      <dgm:t>
        <a:bodyPr/>
        <a:lstStyle/>
        <a:p>
          <a:endParaRPr lang="da-DK"/>
        </a:p>
      </dgm:t>
    </dgm:pt>
    <dgm:pt modelId="{5EEABBE3-2A28-4150-8F34-C13B7DB10A67}">
      <dgm:prSet phldrT="[Tekst]"/>
      <dgm:spPr/>
      <dgm:t>
        <a:bodyPr/>
        <a:lstStyle/>
        <a:p>
          <a:r>
            <a:rPr lang="da-DK" dirty="0" smtClean="0">
              <a:solidFill>
                <a:srgbClr val="FF0000"/>
              </a:solidFill>
            </a:rPr>
            <a:t>Arbejdsmiljø</a:t>
          </a:r>
          <a:endParaRPr lang="da-DK" dirty="0">
            <a:solidFill>
              <a:srgbClr val="FF0000"/>
            </a:solidFill>
          </a:endParaRPr>
        </a:p>
      </dgm:t>
    </dgm:pt>
    <dgm:pt modelId="{C80AAA26-0BCE-4B4F-8F30-0C6DFB067B76}" type="parTrans" cxnId="{CBB7E9E8-9DA6-4703-89FF-573C352C0817}">
      <dgm:prSet/>
      <dgm:spPr/>
      <dgm:t>
        <a:bodyPr/>
        <a:lstStyle/>
        <a:p>
          <a:endParaRPr lang="da-DK"/>
        </a:p>
      </dgm:t>
    </dgm:pt>
    <dgm:pt modelId="{A40970C0-A6AC-43D6-92F5-25294E04720C}" type="sibTrans" cxnId="{CBB7E9E8-9DA6-4703-89FF-573C352C0817}">
      <dgm:prSet/>
      <dgm:spPr/>
      <dgm:t>
        <a:bodyPr/>
        <a:lstStyle/>
        <a:p>
          <a:endParaRPr lang="da-DK"/>
        </a:p>
      </dgm:t>
    </dgm:pt>
    <dgm:pt modelId="{FD47707D-C97E-4FBB-8517-20AB4634FABE}">
      <dgm:prSet phldrT="[Tekst]"/>
      <dgm:spPr/>
      <dgm:t>
        <a:bodyPr/>
        <a:lstStyle/>
        <a:p>
          <a:r>
            <a:rPr lang="da-DK" dirty="0" smtClean="0"/>
            <a:t>Repræsentantskab, general forsamlinger </a:t>
          </a:r>
          <a:endParaRPr lang="da-DK" dirty="0"/>
        </a:p>
      </dgm:t>
    </dgm:pt>
    <dgm:pt modelId="{859827BD-31F5-4C3A-902D-8262721F0533}" type="parTrans" cxnId="{5FB5B5D7-0680-453F-B007-C386921EB40A}">
      <dgm:prSet/>
      <dgm:spPr/>
      <dgm:t>
        <a:bodyPr/>
        <a:lstStyle/>
        <a:p>
          <a:endParaRPr lang="da-DK"/>
        </a:p>
      </dgm:t>
    </dgm:pt>
    <dgm:pt modelId="{D5960732-11A6-4683-9E7C-D81C74792F1D}" type="sibTrans" cxnId="{5FB5B5D7-0680-453F-B007-C386921EB40A}">
      <dgm:prSet/>
      <dgm:spPr/>
      <dgm:t>
        <a:bodyPr/>
        <a:lstStyle/>
        <a:p>
          <a:endParaRPr lang="da-DK"/>
        </a:p>
      </dgm:t>
    </dgm:pt>
    <dgm:pt modelId="{CAB9F70E-476E-4ACB-9339-9675E5AA9BAD}">
      <dgm:prSet phldrT="[Tekst]"/>
      <dgm:spPr/>
      <dgm:t>
        <a:bodyPr/>
        <a:lstStyle/>
        <a:p>
          <a:r>
            <a:rPr lang="da-DK" dirty="0" smtClean="0">
              <a:solidFill>
                <a:srgbClr val="FF0000"/>
              </a:solidFill>
            </a:rPr>
            <a:t>Socialt fagligt</a:t>
          </a:r>
          <a:endParaRPr lang="da-DK" dirty="0">
            <a:solidFill>
              <a:srgbClr val="FF0000"/>
            </a:solidFill>
          </a:endParaRPr>
        </a:p>
      </dgm:t>
    </dgm:pt>
    <dgm:pt modelId="{6BB15371-4C0A-4522-BEE5-BEB0FC962B0B}" type="parTrans" cxnId="{F45BE0A3-4E63-4D7B-B675-2172702B02E0}">
      <dgm:prSet/>
      <dgm:spPr/>
      <dgm:t>
        <a:bodyPr/>
        <a:lstStyle/>
        <a:p>
          <a:endParaRPr lang="da-DK"/>
        </a:p>
      </dgm:t>
    </dgm:pt>
    <dgm:pt modelId="{45228F82-9227-4B78-BEE3-FFA54974D397}" type="sibTrans" cxnId="{F45BE0A3-4E63-4D7B-B675-2172702B02E0}">
      <dgm:prSet/>
      <dgm:spPr/>
      <dgm:t>
        <a:bodyPr/>
        <a:lstStyle/>
        <a:p>
          <a:endParaRPr lang="da-DK"/>
        </a:p>
      </dgm:t>
    </dgm:pt>
    <dgm:pt modelId="{316CD060-21F6-4F40-B493-DB00ECA3FE4F}">
      <dgm:prSet phldrT="[Tekst]"/>
      <dgm:spPr/>
      <dgm:t>
        <a:bodyPr/>
        <a:lstStyle/>
        <a:p>
          <a:r>
            <a:rPr lang="da-DK" dirty="0" smtClean="0">
              <a:solidFill>
                <a:srgbClr val="FF0000"/>
              </a:solidFill>
            </a:rPr>
            <a:t>Information, ledelse</a:t>
          </a:r>
          <a:endParaRPr lang="da-DK" dirty="0">
            <a:solidFill>
              <a:srgbClr val="FF0000"/>
            </a:solidFill>
          </a:endParaRPr>
        </a:p>
      </dgm:t>
    </dgm:pt>
    <dgm:pt modelId="{A1E16E06-86FA-403D-8C36-19DEBF9AB84A}" type="parTrans" cxnId="{BA87893F-DF1E-41E0-8282-C92E799CF570}">
      <dgm:prSet/>
      <dgm:spPr/>
      <dgm:t>
        <a:bodyPr/>
        <a:lstStyle/>
        <a:p>
          <a:endParaRPr lang="da-DK"/>
        </a:p>
      </dgm:t>
    </dgm:pt>
    <dgm:pt modelId="{1CE589AC-CD8B-4B02-A355-156F59BD5CAC}" type="sibTrans" cxnId="{BA87893F-DF1E-41E0-8282-C92E799CF570}">
      <dgm:prSet/>
      <dgm:spPr/>
      <dgm:t>
        <a:bodyPr/>
        <a:lstStyle/>
        <a:p>
          <a:endParaRPr lang="da-DK"/>
        </a:p>
      </dgm:t>
    </dgm:pt>
    <dgm:pt modelId="{0301891C-8E36-412B-A562-364E36B45700}">
      <dgm:prSet phldrT="[Tekst]"/>
      <dgm:spPr/>
      <dgm:t>
        <a:bodyPr/>
        <a:lstStyle/>
        <a:p>
          <a:endParaRPr lang="da-DK" dirty="0"/>
        </a:p>
      </dgm:t>
    </dgm:pt>
    <dgm:pt modelId="{BA73C15D-84E8-4369-8425-434F6A84B95B}" type="parTrans" cxnId="{693AFFFB-2AAF-4677-B580-1ADC0D235F5D}">
      <dgm:prSet/>
      <dgm:spPr/>
      <dgm:t>
        <a:bodyPr/>
        <a:lstStyle/>
        <a:p>
          <a:endParaRPr lang="da-DK"/>
        </a:p>
      </dgm:t>
    </dgm:pt>
    <dgm:pt modelId="{F1866958-090C-4860-952F-68248C69AC45}" type="sibTrans" cxnId="{693AFFFB-2AAF-4677-B580-1ADC0D235F5D}">
      <dgm:prSet/>
      <dgm:spPr/>
      <dgm:t>
        <a:bodyPr/>
        <a:lstStyle/>
        <a:p>
          <a:endParaRPr lang="da-DK"/>
        </a:p>
      </dgm:t>
    </dgm:pt>
    <dgm:pt modelId="{45CE80CF-8FDB-419D-B293-E2A49598A7B1}">
      <dgm:prSet phldrT="[Tekst]"/>
      <dgm:spPr/>
      <dgm:t>
        <a:bodyPr/>
        <a:lstStyle/>
        <a:p>
          <a:r>
            <a:rPr lang="da-DK" dirty="0" smtClean="0"/>
            <a:t>4 sektorer</a:t>
          </a:r>
          <a:endParaRPr lang="da-DK" dirty="0"/>
        </a:p>
      </dgm:t>
    </dgm:pt>
    <dgm:pt modelId="{7B81E2BC-FF3A-4F0A-A78F-1E183CC8A253}" type="parTrans" cxnId="{88D0CF0E-3C74-44E5-97FE-44C8C1DAA2CB}">
      <dgm:prSet/>
      <dgm:spPr/>
      <dgm:t>
        <a:bodyPr/>
        <a:lstStyle/>
        <a:p>
          <a:endParaRPr lang="da-DK"/>
        </a:p>
      </dgm:t>
    </dgm:pt>
    <dgm:pt modelId="{ADB0EE2D-E641-4AAA-8F44-9613E7526F76}" type="sibTrans" cxnId="{88D0CF0E-3C74-44E5-97FE-44C8C1DAA2CB}">
      <dgm:prSet/>
      <dgm:spPr/>
      <dgm:t>
        <a:bodyPr/>
        <a:lstStyle/>
        <a:p>
          <a:endParaRPr lang="da-DK"/>
        </a:p>
      </dgm:t>
    </dgm:pt>
    <dgm:pt modelId="{341A88C5-CAFF-4DAA-9782-BC29261BF6D5}">
      <dgm:prSet phldrT="[Tekst]"/>
      <dgm:spPr/>
      <dgm:t>
        <a:bodyPr/>
        <a:lstStyle/>
        <a:p>
          <a:r>
            <a:rPr lang="da-DK" dirty="0" smtClean="0">
              <a:solidFill>
                <a:srgbClr val="FF0000"/>
              </a:solidFill>
            </a:rPr>
            <a:t>SOSU</a:t>
          </a:r>
          <a:endParaRPr lang="da-DK" dirty="0">
            <a:solidFill>
              <a:srgbClr val="FF0000"/>
            </a:solidFill>
          </a:endParaRPr>
        </a:p>
      </dgm:t>
    </dgm:pt>
    <dgm:pt modelId="{D3988C5F-9507-49AB-A47C-65A6173B0F67}" type="parTrans" cxnId="{7E40A742-B9B5-4D30-945A-7D775DFB5E08}">
      <dgm:prSet/>
      <dgm:spPr/>
      <dgm:t>
        <a:bodyPr/>
        <a:lstStyle/>
        <a:p>
          <a:endParaRPr lang="da-DK"/>
        </a:p>
      </dgm:t>
    </dgm:pt>
    <dgm:pt modelId="{7315E504-E3F0-43DB-B19A-27DAB5F6453A}" type="sibTrans" cxnId="{7E40A742-B9B5-4D30-945A-7D775DFB5E08}">
      <dgm:prSet/>
      <dgm:spPr/>
      <dgm:t>
        <a:bodyPr/>
        <a:lstStyle/>
        <a:p>
          <a:endParaRPr lang="da-DK"/>
        </a:p>
      </dgm:t>
    </dgm:pt>
    <dgm:pt modelId="{9243CEF0-E851-4979-87F8-9EEA46FEE724}">
      <dgm:prSet phldrT="[Tekst]"/>
      <dgm:spPr/>
      <dgm:t>
        <a:bodyPr/>
        <a:lstStyle/>
        <a:p>
          <a:r>
            <a:rPr lang="da-DK" dirty="0" smtClean="0">
              <a:solidFill>
                <a:srgbClr val="FF0000"/>
              </a:solidFill>
            </a:rPr>
            <a:t>Pædagogisk</a:t>
          </a:r>
          <a:endParaRPr lang="da-DK" dirty="0">
            <a:solidFill>
              <a:srgbClr val="FF0000"/>
            </a:solidFill>
          </a:endParaRPr>
        </a:p>
      </dgm:t>
    </dgm:pt>
    <dgm:pt modelId="{351566CB-2095-4B7A-953B-79D5A35A7130}" type="parTrans" cxnId="{37F3DE37-4A36-4F4C-96BD-A42ADB1EFAFB}">
      <dgm:prSet/>
      <dgm:spPr/>
      <dgm:t>
        <a:bodyPr/>
        <a:lstStyle/>
        <a:p>
          <a:endParaRPr lang="da-DK"/>
        </a:p>
      </dgm:t>
    </dgm:pt>
    <dgm:pt modelId="{E50EC489-BA9F-4598-8A43-579F2570605C}" type="sibTrans" cxnId="{37F3DE37-4A36-4F4C-96BD-A42ADB1EFAFB}">
      <dgm:prSet/>
      <dgm:spPr/>
      <dgm:t>
        <a:bodyPr/>
        <a:lstStyle/>
        <a:p>
          <a:endParaRPr lang="da-DK"/>
        </a:p>
      </dgm:t>
    </dgm:pt>
    <dgm:pt modelId="{854534EB-977E-4D97-9C2E-0538B7D9F0DF}">
      <dgm:prSet phldrT="[Tekst]"/>
      <dgm:spPr/>
      <dgm:t>
        <a:bodyPr/>
        <a:lstStyle/>
        <a:p>
          <a:r>
            <a:rPr lang="da-DK" dirty="0" smtClean="0">
              <a:solidFill>
                <a:srgbClr val="FF0000"/>
              </a:solidFill>
            </a:rPr>
            <a:t>Kost &amp; service</a:t>
          </a:r>
          <a:endParaRPr lang="da-DK" dirty="0">
            <a:solidFill>
              <a:srgbClr val="FF0000"/>
            </a:solidFill>
          </a:endParaRPr>
        </a:p>
      </dgm:t>
    </dgm:pt>
    <dgm:pt modelId="{C0949DEC-B2AF-4B35-9CBD-5964F3C1EFD5}" type="parTrans" cxnId="{0022772C-1598-479A-941C-56807AABD8E0}">
      <dgm:prSet/>
      <dgm:spPr/>
      <dgm:t>
        <a:bodyPr/>
        <a:lstStyle/>
        <a:p>
          <a:endParaRPr lang="da-DK"/>
        </a:p>
      </dgm:t>
    </dgm:pt>
    <dgm:pt modelId="{6F73065D-EADE-47B0-A1F6-8FDA031C3D68}" type="sibTrans" cxnId="{0022772C-1598-479A-941C-56807AABD8E0}">
      <dgm:prSet/>
      <dgm:spPr/>
      <dgm:t>
        <a:bodyPr/>
        <a:lstStyle/>
        <a:p>
          <a:endParaRPr lang="da-DK"/>
        </a:p>
      </dgm:t>
    </dgm:pt>
    <dgm:pt modelId="{3239C98C-B485-4F9F-8D03-E55BD6EFD8C2}">
      <dgm:prSet phldrT="[Tekst]"/>
      <dgm:spPr/>
      <dgm:t>
        <a:bodyPr/>
        <a:lstStyle/>
        <a:p>
          <a:r>
            <a:rPr lang="da-DK" dirty="0" smtClean="0">
              <a:solidFill>
                <a:srgbClr val="FF0000"/>
              </a:solidFill>
            </a:rPr>
            <a:t>Teknik &amp; service</a:t>
          </a:r>
          <a:endParaRPr lang="da-DK" dirty="0">
            <a:solidFill>
              <a:srgbClr val="FF0000"/>
            </a:solidFill>
          </a:endParaRPr>
        </a:p>
      </dgm:t>
    </dgm:pt>
    <dgm:pt modelId="{30E16336-48AD-4DCD-95EF-822EEECE359D}" type="parTrans" cxnId="{7292C8E5-EC3F-423A-962D-0E1B5E7B63A8}">
      <dgm:prSet/>
      <dgm:spPr/>
      <dgm:t>
        <a:bodyPr/>
        <a:lstStyle/>
        <a:p>
          <a:endParaRPr lang="da-DK"/>
        </a:p>
      </dgm:t>
    </dgm:pt>
    <dgm:pt modelId="{40BD190A-FC22-4EC9-BF10-2EE916516AB0}" type="sibTrans" cxnId="{7292C8E5-EC3F-423A-962D-0E1B5E7B63A8}">
      <dgm:prSet/>
      <dgm:spPr/>
      <dgm:t>
        <a:bodyPr/>
        <a:lstStyle/>
        <a:p>
          <a:endParaRPr lang="da-DK"/>
        </a:p>
      </dgm:t>
    </dgm:pt>
    <dgm:pt modelId="{500B41DA-2873-42CE-9FFC-F9A28DAD3924}">
      <dgm:prSet phldrT="[Tekst]"/>
      <dgm:spPr/>
      <dgm:t>
        <a:bodyPr/>
        <a:lstStyle/>
        <a:p>
          <a:endParaRPr lang="da-DK" dirty="0"/>
        </a:p>
      </dgm:t>
    </dgm:pt>
    <dgm:pt modelId="{C6CCBEA5-3278-4E8E-BDB2-EB8B576DF828}" type="parTrans" cxnId="{D5CBADDC-DAC0-4F5A-A132-B2CA327904DC}">
      <dgm:prSet/>
      <dgm:spPr/>
      <dgm:t>
        <a:bodyPr/>
        <a:lstStyle/>
        <a:p>
          <a:endParaRPr lang="da-DK"/>
        </a:p>
      </dgm:t>
    </dgm:pt>
    <dgm:pt modelId="{A757465E-8473-4A16-A50C-239E3A340A4E}" type="sibTrans" cxnId="{D5CBADDC-DAC0-4F5A-A132-B2CA327904DC}">
      <dgm:prSet/>
      <dgm:spPr/>
      <dgm:t>
        <a:bodyPr/>
        <a:lstStyle/>
        <a:p>
          <a:endParaRPr lang="da-DK"/>
        </a:p>
      </dgm:t>
    </dgm:pt>
    <dgm:pt modelId="{204E6AC9-5460-411C-A743-25152DB23FB0}" type="pres">
      <dgm:prSet presAssocID="{0773E74D-DF18-488C-BA3A-0128869F656B}" presName="Name0" presStyleCnt="0">
        <dgm:presLayoutVars>
          <dgm:dir/>
          <dgm:animLvl val="lvl"/>
          <dgm:resizeHandles val="exact"/>
        </dgm:presLayoutVars>
      </dgm:prSet>
      <dgm:spPr/>
      <dgm:t>
        <a:bodyPr/>
        <a:lstStyle/>
        <a:p>
          <a:endParaRPr lang="da-DK"/>
        </a:p>
      </dgm:t>
    </dgm:pt>
    <dgm:pt modelId="{6915B7B2-4EEE-4AD1-9286-1F9B41608984}" type="pres">
      <dgm:prSet presAssocID="{54A1F5B1-031B-462C-A434-823BF8F4B8FD}" presName="composite" presStyleCnt="0"/>
      <dgm:spPr/>
    </dgm:pt>
    <dgm:pt modelId="{495813A4-6D92-429C-8566-CC00449FC180}" type="pres">
      <dgm:prSet presAssocID="{54A1F5B1-031B-462C-A434-823BF8F4B8FD}" presName="parTx" presStyleLbl="alignNode1" presStyleIdx="0" presStyleCnt="3">
        <dgm:presLayoutVars>
          <dgm:chMax val="0"/>
          <dgm:chPref val="0"/>
          <dgm:bulletEnabled val="1"/>
        </dgm:presLayoutVars>
      </dgm:prSet>
      <dgm:spPr/>
      <dgm:t>
        <a:bodyPr/>
        <a:lstStyle/>
        <a:p>
          <a:endParaRPr lang="da-DK"/>
        </a:p>
      </dgm:t>
    </dgm:pt>
    <dgm:pt modelId="{62C3674E-88CC-4ACA-996F-98051EE076EE}" type="pres">
      <dgm:prSet presAssocID="{54A1F5B1-031B-462C-A434-823BF8F4B8FD}" presName="desTx" presStyleLbl="alignAccFollowNode1" presStyleIdx="0" presStyleCnt="3">
        <dgm:presLayoutVars>
          <dgm:bulletEnabled val="1"/>
        </dgm:presLayoutVars>
      </dgm:prSet>
      <dgm:spPr/>
      <dgm:t>
        <a:bodyPr/>
        <a:lstStyle/>
        <a:p>
          <a:endParaRPr lang="da-DK"/>
        </a:p>
      </dgm:t>
    </dgm:pt>
    <dgm:pt modelId="{4C10C96A-6D4D-4316-ADFC-89E6859734D8}" type="pres">
      <dgm:prSet presAssocID="{2CDF0FAB-8146-4309-8268-55DD58CE4F31}" presName="space" presStyleCnt="0"/>
      <dgm:spPr/>
    </dgm:pt>
    <dgm:pt modelId="{447F59C3-F289-4F6C-9A47-3D3848B390F6}" type="pres">
      <dgm:prSet presAssocID="{AB58BB86-5FFE-4446-BF05-62B767114DCB}" presName="composite" presStyleCnt="0"/>
      <dgm:spPr/>
    </dgm:pt>
    <dgm:pt modelId="{C49868BF-DD4C-46F3-8AD9-327961932737}" type="pres">
      <dgm:prSet presAssocID="{AB58BB86-5FFE-4446-BF05-62B767114DCB}" presName="parTx" presStyleLbl="alignNode1" presStyleIdx="1" presStyleCnt="3">
        <dgm:presLayoutVars>
          <dgm:chMax val="0"/>
          <dgm:chPref val="0"/>
          <dgm:bulletEnabled val="1"/>
        </dgm:presLayoutVars>
      </dgm:prSet>
      <dgm:spPr/>
      <dgm:t>
        <a:bodyPr/>
        <a:lstStyle/>
        <a:p>
          <a:endParaRPr lang="da-DK"/>
        </a:p>
      </dgm:t>
    </dgm:pt>
    <dgm:pt modelId="{EEEAF445-AD30-432E-8527-5C6544AD1BB1}" type="pres">
      <dgm:prSet presAssocID="{AB58BB86-5FFE-4446-BF05-62B767114DCB}" presName="desTx" presStyleLbl="alignAccFollowNode1" presStyleIdx="1" presStyleCnt="3">
        <dgm:presLayoutVars>
          <dgm:bulletEnabled val="1"/>
        </dgm:presLayoutVars>
      </dgm:prSet>
      <dgm:spPr/>
      <dgm:t>
        <a:bodyPr/>
        <a:lstStyle/>
        <a:p>
          <a:endParaRPr lang="da-DK"/>
        </a:p>
      </dgm:t>
    </dgm:pt>
    <dgm:pt modelId="{DE20F1EE-D9C8-4D60-924C-CD3B071C356D}" type="pres">
      <dgm:prSet presAssocID="{3E085266-9521-47C3-8DB7-FA803B2D4D64}" presName="space" presStyleCnt="0"/>
      <dgm:spPr/>
    </dgm:pt>
    <dgm:pt modelId="{343292E3-774B-44FC-AA28-BEB9C1A7A3AE}" type="pres">
      <dgm:prSet presAssocID="{7C23AED0-89FA-414E-B725-539D7A4B811C}" presName="composite" presStyleCnt="0"/>
      <dgm:spPr/>
    </dgm:pt>
    <dgm:pt modelId="{F058A8AE-2E3F-42B1-86D9-0323A5211FF2}" type="pres">
      <dgm:prSet presAssocID="{7C23AED0-89FA-414E-B725-539D7A4B811C}" presName="parTx" presStyleLbl="alignNode1" presStyleIdx="2" presStyleCnt="3">
        <dgm:presLayoutVars>
          <dgm:chMax val="0"/>
          <dgm:chPref val="0"/>
          <dgm:bulletEnabled val="1"/>
        </dgm:presLayoutVars>
      </dgm:prSet>
      <dgm:spPr/>
      <dgm:t>
        <a:bodyPr/>
        <a:lstStyle/>
        <a:p>
          <a:endParaRPr lang="da-DK"/>
        </a:p>
      </dgm:t>
    </dgm:pt>
    <dgm:pt modelId="{02C99F62-A9BB-4E78-B4F0-B835AAB4A529}" type="pres">
      <dgm:prSet presAssocID="{7C23AED0-89FA-414E-B725-539D7A4B811C}" presName="desTx" presStyleLbl="alignAccFollowNode1" presStyleIdx="2" presStyleCnt="3">
        <dgm:presLayoutVars>
          <dgm:bulletEnabled val="1"/>
        </dgm:presLayoutVars>
      </dgm:prSet>
      <dgm:spPr/>
      <dgm:t>
        <a:bodyPr/>
        <a:lstStyle/>
        <a:p>
          <a:endParaRPr lang="da-DK"/>
        </a:p>
      </dgm:t>
    </dgm:pt>
  </dgm:ptLst>
  <dgm:cxnLst>
    <dgm:cxn modelId="{F45BE0A3-4E63-4D7B-B675-2172702B02E0}" srcId="{54A1F5B1-031B-462C-A434-823BF8F4B8FD}" destId="{CAB9F70E-476E-4ACB-9339-9675E5AA9BAD}" srcOrd="5" destOrd="0" parTransId="{6BB15371-4C0A-4522-BEE5-BEB0FC962B0B}" sibTransId="{45228F82-9227-4B78-BEE3-FFA54974D397}"/>
    <dgm:cxn modelId="{9395CC75-6CF4-45BF-B87D-83B9F1F22EE0}" srcId="{54A1F5B1-031B-462C-A434-823BF8F4B8FD}" destId="{079F6EBE-D614-41C9-B32F-A90ACBF664FF}" srcOrd="9" destOrd="0" parTransId="{5D343997-99F1-4EF1-A9BD-EF2AEDAF5169}" sibTransId="{1244407B-8100-4317-BEC0-C94D49E339F4}"/>
    <dgm:cxn modelId="{D744A556-1B72-456C-8B3B-293F3B5E8EBE}" type="presOf" srcId="{3239C98C-B485-4F9F-8D03-E55BD6EFD8C2}" destId="{EEEAF445-AD30-432E-8527-5C6544AD1BB1}" srcOrd="0" destOrd="6" presId="urn:microsoft.com/office/officeart/2005/8/layout/hList1"/>
    <dgm:cxn modelId="{0208D6F9-9014-4E06-B10C-19A95D77DB82}" srcId="{7C23AED0-89FA-414E-B725-539D7A4B811C}" destId="{251F9856-121F-4EB1-A32E-86B41CF6F32A}" srcOrd="2" destOrd="0" parTransId="{8E560FDC-EDAA-40EE-BED7-E6EE9358CE35}" sibTransId="{0DD86ABD-FE3A-4290-93A7-2FA03B46029C}"/>
    <dgm:cxn modelId="{CBB7E9E8-9DA6-4703-89FF-573C352C0817}" srcId="{54A1F5B1-031B-462C-A434-823BF8F4B8FD}" destId="{5EEABBE3-2A28-4150-8F34-C13B7DB10A67}" srcOrd="4" destOrd="0" parTransId="{C80AAA26-0BCE-4B4F-8F30-0C6DFB067B76}" sibTransId="{A40970C0-A6AC-43D6-92F5-25294E04720C}"/>
    <dgm:cxn modelId="{7E40A742-B9B5-4D30-945A-7D775DFB5E08}" srcId="{AB58BB86-5FFE-4446-BF05-62B767114DCB}" destId="{341A88C5-CAFF-4DAA-9782-BC29261BF6D5}" srcOrd="3" destOrd="0" parTransId="{D3988C5F-9507-49AB-A47C-65A6173B0F67}" sibTransId="{7315E504-E3F0-43DB-B19A-27DAB5F6453A}"/>
    <dgm:cxn modelId="{5FB5B5D7-0680-453F-B007-C386921EB40A}" srcId="{AB58BB86-5FFE-4446-BF05-62B767114DCB}" destId="{FD47707D-C97E-4FBB-8517-20AB4634FABE}" srcOrd="8" destOrd="0" parTransId="{859827BD-31F5-4C3A-902D-8262721F0533}" sibTransId="{D5960732-11A6-4683-9E7C-D81C74792F1D}"/>
    <dgm:cxn modelId="{809F4435-B64D-46F0-8B73-15D7D9467A48}" type="presOf" srcId="{54A1F5B1-031B-462C-A434-823BF8F4B8FD}" destId="{495813A4-6D92-429C-8566-CC00449FC180}" srcOrd="0" destOrd="0" presId="urn:microsoft.com/office/officeart/2005/8/layout/hList1"/>
    <dgm:cxn modelId="{6A4FED0A-7499-4BBE-B58A-E87D97642BB3}" srcId="{54A1F5B1-031B-462C-A434-823BF8F4B8FD}" destId="{7AB72B00-4BA4-4A66-A2D0-35B2BDCABBBC}" srcOrd="3" destOrd="0" parTransId="{5ACAA047-D7EA-4FF5-9A9B-2873573BD254}" sibTransId="{0F2EC957-EA3C-4485-A634-0EF47E2DE403}"/>
    <dgm:cxn modelId="{EB0A9D6B-C066-4D09-88B7-65CDB609CB28}" srcId="{0773E74D-DF18-488C-BA3A-0128869F656B}" destId="{7C23AED0-89FA-414E-B725-539D7A4B811C}" srcOrd="2" destOrd="0" parTransId="{0295FDEB-3149-43FF-99A1-90697018D400}" sibTransId="{6E5B75C8-8F55-4BCE-AC03-09B64253C7DC}"/>
    <dgm:cxn modelId="{E7CE6818-A807-42F6-951E-23BE700B7A1A}" type="presOf" srcId="{854534EB-977E-4D97-9C2E-0538B7D9F0DF}" destId="{EEEAF445-AD30-432E-8527-5C6544AD1BB1}" srcOrd="0" destOrd="5" presId="urn:microsoft.com/office/officeart/2005/8/layout/hList1"/>
    <dgm:cxn modelId="{BB97F40C-0DA7-45FC-8748-1DF88A9D89D5}" type="presOf" srcId="{CAB9F70E-476E-4ACB-9339-9675E5AA9BAD}" destId="{62C3674E-88CC-4ACA-996F-98051EE076EE}" srcOrd="0" destOrd="5" presId="urn:microsoft.com/office/officeart/2005/8/layout/hList1"/>
    <dgm:cxn modelId="{8A7F7CDC-378B-4EB2-B910-AE2BA0E77BFB}" type="presOf" srcId="{7C23AED0-89FA-414E-B725-539D7A4B811C}" destId="{F058A8AE-2E3F-42B1-86D9-0323A5211FF2}" srcOrd="0" destOrd="0" presId="urn:microsoft.com/office/officeart/2005/8/layout/hList1"/>
    <dgm:cxn modelId="{D8A4CD82-97A5-40BF-93F3-5A31E121FE80}" srcId="{7C23AED0-89FA-414E-B725-539D7A4B811C}" destId="{7848A626-3401-47B3-9E7E-CB3F0D8AFC6B}" srcOrd="1" destOrd="0" parTransId="{1044D2D9-2AFE-4156-9687-F2C560110277}" sibTransId="{7430064B-9414-4307-A5F0-B9C642F93511}"/>
    <dgm:cxn modelId="{D5CBADDC-DAC0-4F5A-A132-B2CA327904DC}" srcId="{AB58BB86-5FFE-4446-BF05-62B767114DCB}" destId="{500B41DA-2873-42CE-9FFC-F9A28DAD3924}" srcOrd="9" destOrd="0" parTransId="{C6CCBEA5-3278-4E8E-BDB2-EB8B576DF828}" sibTransId="{A757465E-8473-4A16-A50C-239E3A340A4E}"/>
    <dgm:cxn modelId="{10D2D569-A684-4D60-80E0-DE1650E726EE}" type="presOf" srcId="{7848A626-3401-47B3-9E7E-CB3F0D8AFC6B}" destId="{02C99F62-A9BB-4E78-B4F0-B835AAB4A529}" srcOrd="0" destOrd="1" presId="urn:microsoft.com/office/officeart/2005/8/layout/hList1"/>
    <dgm:cxn modelId="{26080694-437A-4C2B-8870-3C655812E5C7}" srcId="{7C23AED0-89FA-414E-B725-539D7A4B811C}" destId="{CB343EC3-6F68-41A3-B9BA-50622B41B690}" srcOrd="3" destOrd="0" parTransId="{BC3E0640-9AFD-439E-96D0-38337104AE38}" sibTransId="{365C9D3E-A383-4F19-BA86-FB2624C36725}"/>
    <dgm:cxn modelId="{E73BD2ED-6BBF-44A2-8B70-A2E801660B4C}" srcId="{AB58BB86-5FFE-4446-BF05-62B767114DCB}" destId="{DC916DE1-4ACE-4152-8DBF-74BA9D7D7C7E}" srcOrd="1" destOrd="0" parTransId="{EE36C612-ED07-4344-BA32-C97128BA1AE6}" sibTransId="{DE0F1261-F6CD-450C-9E1C-C38C52C99792}"/>
    <dgm:cxn modelId="{50ED0F26-17EA-4BF8-928A-BEE8E055B1AB}" type="presOf" srcId="{316CD060-21F6-4F40-B493-DB00ECA3FE4F}" destId="{62C3674E-88CC-4ACA-996F-98051EE076EE}" srcOrd="0" destOrd="6" presId="urn:microsoft.com/office/officeart/2005/8/layout/hList1"/>
    <dgm:cxn modelId="{19D89756-667C-416B-A14A-E786B52816A2}" type="presOf" srcId="{FD47707D-C97E-4FBB-8517-20AB4634FABE}" destId="{EEEAF445-AD30-432E-8527-5C6544AD1BB1}" srcOrd="0" destOrd="8" presId="urn:microsoft.com/office/officeart/2005/8/layout/hList1"/>
    <dgm:cxn modelId="{37F3DE37-4A36-4F4C-96BD-A42ADB1EFAFB}" srcId="{AB58BB86-5FFE-4446-BF05-62B767114DCB}" destId="{9243CEF0-E851-4979-87F8-9EEA46FEE724}" srcOrd="4" destOrd="0" parTransId="{351566CB-2095-4B7A-953B-79D5A35A7130}" sibTransId="{E50EC489-BA9F-4598-8A43-579F2570605C}"/>
    <dgm:cxn modelId="{88D0CF0E-3C74-44E5-97FE-44C8C1DAA2CB}" srcId="{AB58BB86-5FFE-4446-BF05-62B767114DCB}" destId="{45CE80CF-8FDB-419D-B293-E2A49598A7B1}" srcOrd="2" destOrd="0" parTransId="{7B81E2BC-FF3A-4F0A-A78F-1E183CC8A253}" sibTransId="{ADB0EE2D-E641-4AAA-8F44-9613E7526F76}"/>
    <dgm:cxn modelId="{F65981FC-648D-433C-8D06-A8691131B361}" type="presOf" srcId="{5EEABBE3-2A28-4150-8F34-C13B7DB10A67}" destId="{62C3674E-88CC-4ACA-996F-98051EE076EE}" srcOrd="0" destOrd="4" presId="urn:microsoft.com/office/officeart/2005/8/layout/hList1"/>
    <dgm:cxn modelId="{40D26B6E-083C-42B3-9DEA-D22B1F021546}" type="presOf" srcId="{59CD09AF-E195-4D72-82E0-CFB43E3A3A05}" destId="{62C3674E-88CC-4ACA-996F-98051EE076EE}" srcOrd="0" destOrd="1" presId="urn:microsoft.com/office/officeart/2005/8/layout/hList1"/>
    <dgm:cxn modelId="{8DC67CA5-066E-4454-9E44-EDB049197DCB}" type="presOf" srcId="{45CE80CF-8FDB-419D-B293-E2A49598A7B1}" destId="{EEEAF445-AD30-432E-8527-5C6544AD1BB1}" srcOrd="0" destOrd="2" presId="urn:microsoft.com/office/officeart/2005/8/layout/hList1"/>
    <dgm:cxn modelId="{BA87893F-DF1E-41E0-8282-C92E799CF570}" srcId="{54A1F5B1-031B-462C-A434-823BF8F4B8FD}" destId="{316CD060-21F6-4F40-B493-DB00ECA3FE4F}" srcOrd="6" destOrd="0" parTransId="{A1E16E06-86FA-403D-8C36-19DEBF9AB84A}" sibTransId="{1CE589AC-CD8B-4B02-A355-156F59BD5CAC}"/>
    <dgm:cxn modelId="{2DCC0EF9-62BE-4577-A28D-9725D35ECA84}" type="presOf" srcId="{7AB72B00-4BA4-4A66-A2D0-35B2BDCABBBC}" destId="{62C3674E-88CC-4ACA-996F-98051EE076EE}" srcOrd="0" destOrd="3" presId="urn:microsoft.com/office/officeart/2005/8/layout/hList1"/>
    <dgm:cxn modelId="{7292C8E5-EC3F-423A-962D-0E1B5E7B63A8}" srcId="{AB58BB86-5FFE-4446-BF05-62B767114DCB}" destId="{3239C98C-B485-4F9F-8D03-E55BD6EFD8C2}" srcOrd="6" destOrd="0" parTransId="{30E16336-48AD-4DCD-95EF-822EEECE359D}" sibTransId="{40BD190A-FC22-4EC9-BF10-2EE916516AB0}"/>
    <dgm:cxn modelId="{54E5F247-B6D8-433C-947F-8CC755BAEF8B}" type="presOf" srcId="{CB343EC3-6F68-41A3-B9BA-50622B41B690}" destId="{02C99F62-A9BB-4E78-B4F0-B835AAB4A529}" srcOrd="0" destOrd="3" presId="urn:microsoft.com/office/officeart/2005/8/layout/hList1"/>
    <dgm:cxn modelId="{F4D91E63-682B-4C4C-8BDD-51F5AA6EC6EB}" srcId="{AB58BB86-5FFE-4446-BF05-62B767114DCB}" destId="{50D3E88F-2965-4700-BB99-C0047C03C1D3}" srcOrd="7" destOrd="0" parTransId="{459D8CF4-7890-435B-B38F-FC165986DCA3}" sibTransId="{91CDFF70-3279-4108-B350-EE04E9C32851}"/>
    <dgm:cxn modelId="{D84032D1-A28A-47F0-A9FC-07077C53D459}" type="presOf" srcId="{341A88C5-CAFF-4DAA-9782-BC29261BF6D5}" destId="{EEEAF445-AD30-432E-8527-5C6544AD1BB1}" srcOrd="0" destOrd="3" presId="urn:microsoft.com/office/officeart/2005/8/layout/hList1"/>
    <dgm:cxn modelId="{C72458B1-384B-472C-A87C-16C65B907631}" srcId="{54A1F5B1-031B-462C-A434-823BF8F4B8FD}" destId="{2214D1C8-BBA2-47EF-B1F0-3DB8BEB9B3AC}" srcOrd="0" destOrd="0" parTransId="{AC82461A-8494-4552-9084-1FD003B72450}" sibTransId="{994331A3-70D1-4FB4-B4F5-2CE98D9DA08A}"/>
    <dgm:cxn modelId="{71D5C4AD-7C00-40F4-A7DD-725EDF4514D9}" srcId="{54A1F5B1-031B-462C-A434-823BF8F4B8FD}" destId="{59CD09AF-E195-4D72-82E0-CFB43E3A3A05}" srcOrd="1" destOrd="0" parTransId="{A129DA74-A430-4936-9C5F-FBA8ADB7DAA4}" sibTransId="{C491CE00-1AC3-487B-9B44-51C4D8905CA7}"/>
    <dgm:cxn modelId="{FCF79C44-BDD0-4C2E-A80D-672826E90C2A}" type="presOf" srcId="{500B41DA-2873-42CE-9FFC-F9A28DAD3924}" destId="{EEEAF445-AD30-432E-8527-5C6544AD1BB1}" srcOrd="0" destOrd="9" presId="urn:microsoft.com/office/officeart/2005/8/layout/hList1"/>
    <dgm:cxn modelId="{DB4C1DE8-8186-4F37-9771-489FF452470B}" srcId="{54A1F5B1-031B-462C-A434-823BF8F4B8FD}" destId="{50D5E145-AB2B-4E85-A97F-413D1583E8A0}" srcOrd="2" destOrd="0" parTransId="{D7E7715A-33FF-4D5F-9B3C-CE510E7486BB}" sibTransId="{3EEC39CE-3205-42BB-87F4-D864DB55E2A0}"/>
    <dgm:cxn modelId="{410B074F-7FB3-4646-93B2-40E70BF35332}" type="presOf" srcId="{AB58BB86-5FFE-4446-BF05-62B767114DCB}" destId="{C49868BF-DD4C-46F3-8AD9-327961932737}" srcOrd="0" destOrd="0" presId="urn:microsoft.com/office/officeart/2005/8/layout/hList1"/>
    <dgm:cxn modelId="{730C4595-5BF5-484B-99AD-7A67BE629054}" srcId="{0773E74D-DF18-488C-BA3A-0128869F656B}" destId="{54A1F5B1-031B-462C-A434-823BF8F4B8FD}" srcOrd="0" destOrd="0" parTransId="{7D69A1FD-97A5-4D77-95E0-0ED433E90652}" sibTransId="{2CDF0FAB-8146-4309-8268-55DD58CE4F31}"/>
    <dgm:cxn modelId="{0022772C-1598-479A-941C-56807AABD8E0}" srcId="{AB58BB86-5FFE-4446-BF05-62B767114DCB}" destId="{854534EB-977E-4D97-9C2E-0538B7D9F0DF}" srcOrd="5" destOrd="0" parTransId="{C0949DEC-B2AF-4B35-9CBD-5964F3C1EFD5}" sibTransId="{6F73065D-EADE-47B0-A1F6-8FDA031C3D68}"/>
    <dgm:cxn modelId="{BA5B063E-6FB2-47D5-A322-17D36F09A5D1}" type="presOf" srcId="{51B2441F-C139-4EDE-B731-2F63C70E997A}" destId="{62C3674E-88CC-4ACA-996F-98051EE076EE}" srcOrd="0" destOrd="7" presId="urn:microsoft.com/office/officeart/2005/8/layout/hList1"/>
    <dgm:cxn modelId="{DD53F1C5-3B0C-47A0-88DD-16BBC4858AC4}" type="presOf" srcId="{A23273CD-494A-4F9C-8AF0-3B923C4C8418}" destId="{02C99F62-A9BB-4E78-B4F0-B835AAB4A529}" srcOrd="0" destOrd="0" presId="urn:microsoft.com/office/officeart/2005/8/layout/hList1"/>
    <dgm:cxn modelId="{090E67B9-E90E-48E8-B098-9BD2091A7293}" type="presOf" srcId="{079F6EBE-D614-41C9-B32F-A90ACBF664FF}" destId="{62C3674E-88CC-4ACA-996F-98051EE076EE}" srcOrd="0" destOrd="9" presId="urn:microsoft.com/office/officeart/2005/8/layout/hList1"/>
    <dgm:cxn modelId="{8BF4E21A-030C-4E39-BA2A-9843203D9F4D}" type="presOf" srcId="{50D3E88F-2965-4700-BB99-C0047C03C1D3}" destId="{EEEAF445-AD30-432E-8527-5C6544AD1BB1}" srcOrd="0" destOrd="7" presId="urn:microsoft.com/office/officeart/2005/8/layout/hList1"/>
    <dgm:cxn modelId="{50A74ED8-C1BF-4612-9923-0CA3F7501F9F}" type="presOf" srcId="{0773E74D-DF18-488C-BA3A-0128869F656B}" destId="{204E6AC9-5460-411C-A743-25152DB23FB0}" srcOrd="0" destOrd="0" presId="urn:microsoft.com/office/officeart/2005/8/layout/hList1"/>
    <dgm:cxn modelId="{A5038F1D-FBA1-44D9-A139-09864B2FEF81}" type="presOf" srcId="{9243CEF0-E851-4979-87F8-9EEA46FEE724}" destId="{EEEAF445-AD30-432E-8527-5C6544AD1BB1}" srcOrd="0" destOrd="4" presId="urn:microsoft.com/office/officeart/2005/8/layout/hList1"/>
    <dgm:cxn modelId="{2DB89AFB-C3DB-433E-B83B-5F10516572EF}" type="presOf" srcId="{50D5E145-AB2B-4E85-A97F-413D1583E8A0}" destId="{62C3674E-88CC-4ACA-996F-98051EE076EE}" srcOrd="0" destOrd="2" presId="urn:microsoft.com/office/officeart/2005/8/layout/hList1"/>
    <dgm:cxn modelId="{37F3BF04-0F68-4864-A54D-5EAF78C5F2C8}" srcId="{AB58BB86-5FFE-4446-BF05-62B767114DCB}" destId="{4036AB62-A589-48A9-886B-62D1ABFCF6E7}" srcOrd="0" destOrd="0" parTransId="{80B416DD-75F2-4A91-BCCA-1C50337264B7}" sibTransId="{1A1A45C4-8BF9-491B-9E34-0FB40E431910}"/>
    <dgm:cxn modelId="{715DD7B3-BA26-42AD-8A27-75532E3ADEAD}" srcId="{54A1F5B1-031B-462C-A434-823BF8F4B8FD}" destId="{51B2441F-C139-4EDE-B731-2F63C70E997A}" srcOrd="7" destOrd="0" parTransId="{531B9744-59DF-441E-807E-BCEAC83F90FD}" sibTransId="{E8229D4E-74CD-4D99-9E9A-D4404E4DEF7C}"/>
    <dgm:cxn modelId="{4A446970-361A-40E7-9B46-9F76B22B1838}" type="presOf" srcId="{4036AB62-A589-48A9-886B-62D1ABFCF6E7}" destId="{EEEAF445-AD30-432E-8527-5C6544AD1BB1}" srcOrd="0" destOrd="0" presId="urn:microsoft.com/office/officeart/2005/8/layout/hList1"/>
    <dgm:cxn modelId="{7693FAB1-8A6D-4276-8B9B-CBCEB45851A9}" srcId="{7C23AED0-89FA-414E-B725-539D7A4B811C}" destId="{A23273CD-494A-4F9C-8AF0-3B923C4C8418}" srcOrd="0" destOrd="0" parTransId="{F3863005-300F-47FB-975B-A5E5922095C4}" sibTransId="{89D27DBE-CB2B-46CB-B293-735B4E1D128A}"/>
    <dgm:cxn modelId="{42DBF355-55BB-45A0-B986-BADF2F745C84}" srcId="{0773E74D-DF18-488C-BA3A-0128869F656B}" destId="{AB58BB86-5FFE-4446-BF05-62B767114DCB}" srcOrd="1" destOrd="0" parTransId="{ADF763A2-4DC6-4E22-ADF1-40DEFC620215}" sibTransId="{3E085266-9521-47C3-8DB7-FA803B2D4D64}"/>
    <dgm:cxn modelId="{693AFFFB-2AAF-4677-B580-1ADC0D235F5D}" srcId="{54A1F5B1-031B-462C-A434-823BF8F4B8FD}" destId="{0301891C-8E36-412B-A562-364E36B45700}" srcOrd="8" destOrd="0" parTransId="{BA73C15D-84E8-4369-8425-434F6A84B95B}" sibTransId="{F1866958-090C-4860-952F-68248C69AC45}"/>
    <dgm:cxn modelId="{449702B3-0FDC-4F4E-A069-CC72D88CBFCC}" type="presOf" srcId="{2214D1C8-BBA2-47EF-B1F0-3DB8BEB9B3AC}" destId="{62C3674E-88CC-4ACA-996F-98051EE076EE}" srcOrd="0" destOrd="0" presId="urn:microsoft.com/office/officeart/2005/8/layout/hList1"/>
    <dgm:cxn modelId="{D6D9DE82-84EB-42D5-83BA-EAB4F3B1C33D}" type="presOf" srcId="{251F9856-121F-4EB1-A32E-86B41CF6F32A}" destId="{02C99F62-A9BB-4E78-B4F0-B835AAB4A529}" srcOrd="0" destOrd="2" presId="urn:microsoft.com/office/officeart/2005/8/layout/hList1"/>
    <dgm:cxn modelId="{F0576943-7748-4C32-985D-AC89BA4ADD59}" type="presOf" srcId="{0301891C-8E36-412B-A562-364E36B45700}" destId="{62C3674E-88CC-4ACA-996F-98051EE076EE}" srcOrd="0" destOrd="8" presId="urn:microsoft.com/office/officeart/2005/8/layout/hList1"/>
    <dgm:cxn modelId="{4512B919-CBB0-4ECE-A724-292C5D612950}" type="presOf" srcId="{DC916DE1-4ACE-4152-8DBF-74BA9D7D7C7E}" destId="{EEEAF445-AD30-432E-8527-5C6544AD1BB1}" srcOrd="0" destOrd="1" presId="urn:microsoft.com/office/officeart/2005/8/layout/hList1"/>
    <dgm:cxn modelId="{0B162ED7-53C7-4164-9A4B-B358FF401134}" type="presParOf" srcId="{204E6AC9-5460-411C-A743-25152DB23FB0}" destId="{6915B7B2-4EEE-4AD1-9286-1F9B41608984}" srcOrd="0" destOrd="0" presId="urn:microsoft.com/office/officeart/2005/8/layout/hList1"/>
    <dgm:cxn modelId="{CDE825E6-8967-43D3-800F-01E6D2DDD4CD}" type="presParOf" srcId="{6915B7B2-4EEE-4AD1-9286-1F9B41608984}" destId="{495813A4-6D92-429C-8566-CC00449FC180}" srcOrd="0" destOrd="0" presId="urn:microsoft.com/office/officeart/2005/8/layout/hList1"/>
    <dgm:cxn modelId="{5ABDE9BF-63FC-4EEF-AA0E-DA6DE8677FB6}" type="presParOf" srcId="{6915B7B2-4EEE-4AD1-9286-1F9B41608984}" destId="{62C3674E-88CC-4ACA-996F-98051EE076EE}" srcOrd="1" destOrd="0" presId="urn:microsoft.com/office/officeart/2005/8/layout/hList1"/>
    <dgm:cxn modelId="{93867D18-DD2D-4421-9C2A-B5DF21A93AE3}" type="presParOf" srcId="{204E6AC9-5460-411C-A743-25152DB23FB0}" destId="{4C10C96A-6D4D-4316-ADFC-89E6859734D8}" srcOrd="1" destOrd="0" presId="urn:microsoft.com/office/officeart/2005/8/layout/hList1"/>
    <dgm:cxn modelId="{EB2F99A6-8F29-407B-95C7-64920437C7FF}" type="presParOf" srcId="{204E6AC9-5460-411C-A743-25152DB23FB0}" destId="{447F59C3-F289-4F6C-9A47-3D3848B390F6}" srcOrd="2" destOrd="0" presId="urn:microsoft.com/office/officeart/2005/8/layout/hList1"/>
    <dgm:cxn modelId="{82532B15-E880-4070-A8BA-7B3E79C2173F}" type="presParOf" srcId="{447F59C3-F289-4F6C-9A47-3D3848B390F6}" destId="{C49868BF-DD4C-46F3-8AD9-327961932737}" srcOrd="0" destOrd="0" presId="urn:microsoft.com/office/officeart/2005/8/layout/hList1"/>
    <dgm:cxn modelId="{7C73AA72-5F49-46FB-A070-4B7266DB61FC}" type="presParOf" srcId="{447F59C3-F289-4F6C-9A47-3D3848B390F6}" destId="{EEEAF445-AD30-432E-8527-5C6544AD1BB1}" srcOrd="1" destOrd="0" presId="urn:microsoft.com/office/officeart/2005/8/layout/hList1"/>
    <dgm:cxn modelId="{622CCFE8-29F4-4B10-B571-4FC1C3F07E1B}" type="presParOf" srcId="{204E6AC9-5460-411C-A743-25152DB23FB0}" destId="{DE20F1EE-D9C8-4D60-924C-CD3B071C356D}" srcOrd="3" destOrd="0" presId="urn:microsoft.com/office/officeart/2005/8/layout/hList1"/>
    <dgm:cxn modelId="{7BE504F2-21CA-4BD0-91F7-04BD3B0E4461}" type="presParOf" srcId="{204E6AC9-5460-411C-A743-25152DB23FB0}" destId="{343292E3-774B-44FC-AA28-BEB9C1A7A3AE}" srcOrd="4" destOrd="0" presId="urn:microsoft.com/office/officeart/2005/8/layout/hList1"/>
    <dgm:cxn modelId="{E22B06B0-1390-4BA2-A71B-91AF7937B8B1}" type="presParOf" srcId="{343292E3-774B-44FC-AA28-BEB9C1A7A3AE}" destId="{F058A8AE-2E3F-42B1-86D9-0323A5211FF2}" srcOrd="0" destOrd="0" presId="urn:microsoft.com/office/officeart/2005/8/layout/hList1"/>
    <dgm:cxn modelId="{F9C101DB-C539-42CE-A1E5-D9F005E68934}" type="presParOf" srcId="{343292E3-774B-44FC-AA28-BEB9C1A7A3AE}" destId="{02C99F62-A9BB-4E78-B4F0-B835AAB4A529}"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866B69F-9D84-4A1D-B794-4E2C776D4046}" type="doc">
      <dgm:prSet loTypeId="urn:microsoft.com/office/officeart/2005/8/layout/venn1" loCatId="relationship" qsTypeId="urn:microsoft.com/office/officeart/2005/8/quickstyle/simple1" qsCatId="simple" csTypeId="urn:microsoft.com/office/officeart/2005/8/colors/accent1_2" csCatId="accent1" phldr="1"/>
      <dgm:spPr/>
    </dgm:pt>
    <dgm:pt modelId="{93B288CF-3779-4A62-A228-E25D18C74C1E}">
      <dgm:prSet phldrT="[Tekst]"/>
      <dgm:spPr/>
      <dgm:t>
        <a:bodyPr/>
        <a:lstStyle/>
        <a:p>
          <a:r>
            <a:rPr lang="da-DK" b="1" dirty="0" smtClean="0"/>
            <a:t>Kollegerne</a:t>
          </a:r>
        </a:p>
        <a:p>
          <a:r>
            <a:rPr lang="da-DK" b="1" dirty="0" smtClean="0"/>
            <a:t>Øvrige T.V på </a:t>
          </a:r>
          <a:r>
            <a:rPr lang="da-DK" b="1" dirty="0" err="1" smtClean="0"/>
            <a:t>arb</a:t>
          </a:r>
          <a:r>
            <a:rPr lang="da-DK" b="1" dirty="0" smtClean="0"/>
            <a:t>. pladsen</a:t>
          </a:r>
          <a:endParaRPr lang="da-DK" b="1" dirty="0"/>
        </a:p>
      </dgm:t>
    </dgm:pt>
    <dgm:pt modelId="{35205D87-97D1-4987-AFFB-38E8AEA35128}" type="parTrans" cxnId="{87158442-E6EA-4B73-B5EE-714242A0671E}">
      <dgm:prSet/>
      <dgm:spPr/>
      <dgm:t>
        <a:bodyPr/>
        <a:lstStyle/>
        <a:p>
          <a:endParaRPr lang="da-DK"/>
        </a:p>
      </dgm:t>
    </dgm:pt>
    <dgm:pt modelId="{44E85F22-F5AC-4989-B06F-D43C9DC2D6C2}" type="sibTrans" cxnId="{87158442-E6EA-4B73-B5EE-714242A0671E}">
      <dgm:prSet/>
      <dgm:spPr/>
      <dgm:t>
        <a:bodyPr/>
        <a:lstStyle/>
        <a:p>
          <a:endParaRPr lang="da-DK"/>
        </a:p>
      </dgm:t>
    </dgm:pt>
    <dgm:pt modelId="{E18194A8-096A-450C-826D-126992758D41}">
      <dgm:prSet phldrT="[Tekst]"/>
      <dgm:spPr/>
      <dgm:t>
        <a:bodyPr/>
        <a:lstStyle/>
        <a:p>
          <a:r>
            <a:rPr lang="da-DK" b="1" dirty="0" smtClean="0"/>
            <a:t>Ledelse, Arbejdsgiver Politikere</a:t>
          </a:r>
          <a:endParaRPr lang="da-DK" b="1" dirty="0"/>
        </a:p>
      </dgm:t>
    </dgm:pt>
    <dgm:pt modelId="{39B252B2-C2E9-415A-9EFD-90CD1F72F850}" type="parTrans" cxnId="{B13A776B-F615-4AC8-8212-44E0A0DD605F}">
      <dgm:prSet/>
      <dgm:spPr/>
      <dgm:t>
        <a:bodyPr/>
        <a:lstStyle/>
        <a:p>
          <a:endParaRPr lang="da-DK"/>
        </a:p>
      </dgm:t>
    </dgm:pt>
    <dgm:pt modelId="{BB0C5AE6-80C6-4EC4-A769-A57D44ECEE1C}" type="sibTrans" cxnId="{B13A776B-F615-4AC8-8212-44E0A0DD605F}">
      <dgm:prSet/>
      <dgm:spPr/>
      <dgm:t>
        <a:bodyPr/>
        <a:lstStyle/>
        <a:p>
          <a:endParaRPr lang="da-DK"/>
        </a:p>
      </dgm:t>
    </dgm:pt>
    <dgm:pt modelId="{6E6EC744-0804-4E37-ADE7-BDDE1B4DCD03}">
      <dgm:prSet phldrT="[Tekst]"/>
      <dgm:spPr/>
      <dgm:t>
        <a:bodyPr/>
        <a:lstStyle/>
        <a:p>
          <a:r>
            <a:rPr lang="da-DK" b="1" dirty="0" smtClean="0"/>
            <a:t>FOA - </a:t>
          </a:r>
          <a:br>
            <a:rPr lang="da-DK" b="1" dirty="0" smtClean="0"/>
          </a:br>
          <a:r>
            <a:rPr lang="da-DK" b="1" dirty="0" smtClean="0"/>
            <a:t>afdeling og sektor</a:t>
          </a:r>
          <a:endParaRPr lang="da-DK" b="1" dirty="0"/>
        </a:p>
      </dgm:t>
    </dgm:pt>
    <dgm:pt modelId="{054EE3F2-6E3B-46EE-88FA-DC51413F08BF}" type="parTrans" cxnId="{67752594-7280-49AA-BE6F-9B1B1701CF7E}">
      <dgm:prSet/>
      <dgm:spPr/>
      <dgm:t>
        <a:bodyPr/>
        <a:lstStyle/>
        <a:p>
          <a:endParaRPr lang="da-DK"/>
        </a:p>
      </dgm:t>
    </dgm:pt>
    <dgm:pt modelId="{CBF88B37-CFF3-4CCE-8870-DDC74458F3DE}" type="sibTrans" cxnId="{67752594-7280-49AA-BE6F-9B1B1701CF7E}">
      <dgm:prSet/>
      <dgm:spPr/>
      <dgm:t>
        <a:bodyPr/>
        <a:lstStyle/>
        <a:p>
          <a:endParaRPr lang="da-DK"/>
        </a:p>
      </dgm:t>
    </dgm:pt>
    <dgm:pt modelId="{0101D67A-0A98-427C-8512-59971A7BF8B9}" type="pres">
      <dgm:prSet presAssocID="{8866B69F-9D84-4A1D-B794-4E2C776D4046}" presName="compositeShape" presStyleCnt="0">
        <dgm:presLayoutVars>
          <dgm:chMax val="7"/>
          <dgm:dir/>
          <dgm:resizeHandles val="exact"/>
        </dgm:presLayoutVars>
      </dgm:prSet>
      <dgm:spPr/>
    </dgm:pt>
    <dgm:pt modelId="{04E288AA-727F-4EDD-9F41-0AC3016846EB}" type="pres">
      <dgm:prSet presAssocID="{93B288CF-3779-4A62-A228-E25D18C74C1E}" presName="circ1" presStyleLbl="vennNode1" presStyleIdx="0" presStyleCnt="3"/>
      <dgm:spPr/>
      <dgm:t>
        <a:bodyPr/>
        <a:lstStyle/>
        <a:p>
          <a:endParaRPr lang="da-DK"/>
        </a:p>
      </dgm:t>
    </dgm:pt>
    <dgm:pt modelId="{2DAB5B2A-FAF5-40FA-904D-D8934CE98E26}" type="pres">
      <dgm:prSet presAssocID="{93B288CF-3779-4A62-A228-E25D18C74C1E}" presName="circ1Tx" presStyleLbl="revTx" presStyleIdx="0" presStyleCnt="0">
        <dgm:presLayoutVars>
          <dgm:chMax val="0"/>
          <dgm:chPref val="0"/>
          <dgm:bulletEnabled val="1"/>
        </dgm:presLayoutVars>
      </dgm:prSet>
      <dgm:spPr/>
      <dgm:t>
        <a:bodyPr/>
        <a:lstStyle/>
        <a:p>
          <a:endParaRPr lang="da-DK"/>
        </a:p>
      </dgm:t>
    </dgm:pt>
    <dgm:pt modelId="{7983D813-592A-478E-99A5-EFC12068735E}" type="pres">
      <dgm:prSet presAssocID="{E18194A8-096A-450C-826D-126992758D41}" presName="circ2" presStyleLbl="vennNode1" presStyleIdx="1" presStyleCnt="3"/>
      <dgm:spPr/>
      <dgm:t>
        <a:bodyPr/>
        <a:lstStyle/>
        <a:p>
          <a:endParaRPr lang="da-DK"/>
        </a:p>
      </dgm:t>
    </dgm:pt>
    <dgm:pt modelId="{944324B7-F1AA-454C-A0BD-F5496C46BD4F}" type="pres">
      <dgm:prSet presAssocID="{E18194A8-096A-450C-826D-126992758D41}" presName="circ2Tx" presStyleLbl="revTx" presStyleIdx="0" presStyleCnt="0">
        <dgm:presLayoutVars>
          <dgm:chMax val="0"/>
          <dgm:chPref val="0"/>
          <dgm:bulletEnabled val="1"/>
        </dgm:presLayoutVars>
      </dgm:prSet>
      <dgm:spPr/>
      <dgm:t>
        <a:bodyPr/>
        <a:lstStyle/>
        <a:p>
          <a:endParaRPr lang="da-DK"/>
        </a:p>
      </dgm:t>
    </dgm:pt>
    <dgm:pt modelId="{09C2FC4D-246B-476C-BC3D-B7991DB580E3}" type="pres">
      <dgm:prSet presAssocID="{6E6EC744-0804-4E37-ADE7-BDDE1B4DCD03}" presName="circ3" presStyleLbl="vennNode1" presStyleIdx="2" presStyleCnt="3"/>
      <dgm:spPr/>
      <dgm:t>
        <a:bodyPr/>
        <a:lstStyle/>
        <a:p>
          <a:endParaRPr lang="da-DK"/>
        </a:p>
      </dgm:t>
    </dgm:pt>
    <dgm:pt modelId="{6F5DEF05-098A-4CB6-8D45-9565430880E9}" type="pres">
      <dgm:prSet presAssocID="{6E6EC744-0804-4E37-ADE7-BDDE1B4DCD03}" presName="circ3Tx" presStyleLbl="revTx" presStyleIdx="0" presStyleCnt="0">
        <dgm:presLayoutVars>
          <dgm:chMax val="0"/>
          <dgm:chPref val="0"/>
          <dgm:bulletEnabled val="1"/>
        </dgm:presLayoutVars>
      </dgm:prSet>
      <dgm:spPr/>
      <dgm:t>
        <a:bodyPr/>
        <a:lstStyle/>
        <a:p>
          <a:endParaRPr lang="da-DK"/>
        </a:p>
      </dgm:t>
    </dgm:pt>
  </dgm:ptLst>
  <dgm:cxnLst>
    <dgm:cxn modelId="{D8ACF5B3-A4D4-4F1B-9316-6FFEA28E02CF}" type="presOf" srcId="{93B288CF-3779-4A62-A228-E25D18C74C1E}" destId="{04E288AA-727F-4EDD-9F41-0AC3016846EB}" srcOrd="0" destOrd="0" presId="urn:microsoft.com/office/officeart/2005/8/layout/venn1"/>
    <dgm:cxn modelId="{B13A776B-F615-4AC8-8212-44E0A0DD605F}" srcId="{8866B69F-9D84-4A1D-B794-4E2C776D4046}" destId="{E18194A8-096A-450C-826D-126992758D41}" srcOrd="1" destOrd="0" parTransId="{39B252B2-C2E9-415A-9EFD-90CD1F72F850}" sibTransId="{BB0C5AE6-80C6-4EC4-A769-A57D44ECEE1C}"/>
    <dgm:cxn modelId="{504E6993-AFD8-4304-AACC-F28DDF940515}" type="presOf" srcId="{E18194A8-096A-450C-826D-126992758D41}" destId="{7983D813-592A-478E-99A5-EFC12068735E}" srcOrd="0" destOrd="0" presId="urn:microsoft.com/office/officeart/2005/8/layout/venn1"/>
    <dgm:cxn modelId="{44908611-D2B3-4D66-B9A0-F02DFD2ED43B}" type="presOf" srcId="{6E6EC744-0804-4E37-ADE7-BDDE1B4DCD03}" destId="{09C2FC4D-246B-476C-BC3D-B7991DB580E3}" srcOrd="0" destOrd="0" presId="urn:microsoft.com/office/officeart/2005/8/layout/venn1"/>
    <dgm:cxn modelId="{67752594-7280-49AA-BE6F-9B1B1701CF7E}" srcId="{8866B69F-9D84-4A1D-B794-4E2C776D4046}" destId="{6E6EC744-0804-4E37-ADE7-BDDE1B4DCD03}" srcOrd="2" destOrd="0" parTransId="{054EE3F2-6E3B-46EE-88FA-DC51413F08BF}" sibTransId="{CBF88B37-CFF3-4CCE-8870-DDC74458F3DE}"/>
    <dgm:cxn modelId="{15186262-6896-4054-BCDE-F4BA1C473B67}" type="presOf" srcId="{6E6EC744-0804-4E37-ADE7-BDDE1B4DCD03}" destId="{6F5DEF05-098A-4CB6-8D45-9565430880E9}" srcOrd="1" destOrd="0" presId="urn:microsoft.com/office/officeart/2005/8/layout/venn1"/>
    <dgm:cxn modelId="{91AF4B50-CAE4-4684-B532-05CEA06F3E08}" type="presOf" srcId="{93B288CF-3779-4A62-A228-E25D18C74C1E}" destId="{2DAB5B2A-FAF5-40FA-904D-D8934CE98E26}" srcOrd="1" destOrd="0" presId="urn:microsoft.com/office/officeart/2005/8/layout/venn1"/>
    <dgm:cxn modelId="{87158442-E6EA-4B73-B5EE-714242A0671E}" srcId="{8866B69F-9D84-4A1D-B794-4E2C776D4046}" destId="{93B288CF-3779-4A62-A228-E25D18C74C1E}" srcOrd="0" destOrd="0" parTransId="{35205D87-97D1-4987-AFFB-38E8AEA35128}" sibTransId="{44E85F22-F5AC-4989-B06F-D43C9DC2D6C2}"/>
    <dgm:cxn modelId="{54018B59-188D-4293-ACD1-A1F6C617F229}" type="presOf" srcId="{8866B69F-9D84-4A1D-B794-4E2C776D4046}" destId="{0101D67A-0A98-427C-8512-59971A7BF8B9}" srcOrd="0" destOrd="0" presId="urn:microsoft.com/office/officeart/2005/8/layout/venn1"/>
    <dgm:cxn modelId="{F73092D6-028C-497D-B018-699D47430C25}" type="presOf" srcId="{E18194A8-096A-450C-826D-126992758D41}" destId="{944324B7-F1AA-454C-A0BD-F5496C46BD4F}" srcOrd="1" destOrd="0" presId="urn:microsoft.com/office/officeart/2005/8/layout/venn1"/>
    <dgm:cxn modelId="{394678F5-80A8-40FA-BD67-FA8D1601453F}" type="presParOf" srcId="{0101D67A-0A98-427C-8512-59971A7BF8B9}" destId="{04E288AA-727F-4EDD-9F41-0AC3016846EB}" srcOrd="0" destOrd="0" presId="urn:microsoft.com/office/officeart/2005/8/layout/venn1"/>
    <dgm:cxn modelId="{F059AB83-7757-4949-9992-2547B6265BBC}" type="presParOf" srcId="{0101D67A-0A98-427C-8512-59971A7BF8B9}" destId="{2DAB5B2A-FAF5-40FA-904D-D8934CE98E26}" srcOrd="1" destOrd="0" presId="urn:microsoft.com/office/officeart/2005/8/layout/venn1"/>
    <dgm:cxn modelId="{D86911DC-6A01-4B9C-AB2F-AC60BAB8FDCD}" type="presParOf" srcId="{0101D67A-0A98-427C-8512-59971A7BF8B9}" destId="{7983D813-592A-478E-99A5-EFC12068735E}" srcOrd="2" destOrd="0" presId="urn:microsoft.com/office/officeart/2005/8/layout/venn1"/>
    <dgm:cxn modelId="{84DB23C4-BE9B-4953-B595-CDB50E9A7271}" type="presParOf" srcId="{0101D67A-0A98-427C-8512-59971A7BF8B9}" destId="{944324B7-F1AA-454C-A0BD-F5496C46BD4F}" srcOrd="3" destOrd="0" presId="urn:microsoft.com/office/officeart/2005/8/layout/venn1"/>
    <dgm:cxn modelId="{66191BCA-D113-4FF2-889E-EB42EC0B0E02}" type="presParOf" srcId="{0101D67A-0A98-427C-8512-59971A7BF8B9}" destId="{09C2FC4D-246B-476C-BC3D-B7991DB580E3}" srcOrd="4" destOrd="0" presId="urn:microsoft.com/office/officeart/2005/8/layout/venn1"/>
    <dgm:cxn modelId="{CA65B396-DA0C-473F-B004-B3396671C972}" type="presParOf" srcId="{0101D67A-0A98-427C-8512-59971A7BF8B9}" destId="{6F5DEF05-098A-4CB6-8D45-9565430880E9}"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5071F1-565B-420A-A3E5-A4B134E045CA}">
      <dsp:nvSpPr>
        <dsp:cNvPr id="0" name=""/>
        <dsp:cNvSpPr/>
      </dsp:nvSpPr>
      <dsp:spPr>
        <a:xfrm>
          <a:off x="5" y="0"/>
          <a:ext cx="10332634" cy="5887194"/>
        </a:xfrm>
        <a:prstGeom prst="rightArrow">
          <a:avLst/>
        </a:prstGeom>
        <a:solidFill>
          <a:schemeClr val="accent2">
            <a:tint val="40000"/>
            <a:hueOff val="0"/>
            <a:satOff val="0"/>
            <a:lumOff val="0"/>
            <a:alphaOff val="0"/>
          </a:schemeClr>
        </a:solidFill>
        <a:ln>
          <a:noFill/>
        </a:ln>
        <a:effectLst/>
        <a:sp3d z="-161800" extrusionH="600" contourW="3000">
          <a:bevelT w="48600" h="18600" prst="relaxedInset"/>
          <a:bevelB w="48600" h="8600" prst="relaxedInset"/>
        </a:sp3d>
      </dsp:spPr>
      <dsp:style>
        <a:lnRef idx="0">
          <a:scrgbClr r="0" g="0" b="0"/>
        </a:lnRef>
        <a:fillRef idx="1">
          <a:scrgbClr r="0" g="0" b="0"/>
        </a:fillRef>
        <a:effectRef idx="0">
          <a:scrgbClr r="0" g="0" b="0"/>
        </a:effectRef>
        <a:fontRef idx="minor"/>
      </dsp:style>
    </dsp:sp>
    <dsp:sp modelId="{5E335C8F-B791-4C1E-85FA-258C9DA0C2EE}">
      <dsp:nvSpPr>
        <dsp:cNvPr id="0" name=""/>
        <dsp:cNvSpPr/>
      </dsp:nvSpPr>
      <dsp:spPr>
        <a:xfrm>
          <a:off x="4540" y="1766158"/>
          <a:ext cx="1985299" cy="2354877"/>
        </a:xfrm>
        <a:prstGeom prst="roundRect">
          <a:avLst/>
        </a:prstGeom>
        <a:solidFill>
          <a:schemeClr val="accent2">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da-DK" sz="1400" b="1" kern="1200" dirty="0" smtClean="0"/>
            <a:t>2012</a:t>
          </a:r>
          <a:r>
            <a:rPr lang="da-DK" sz="1400" b="1" kern="1200" dirty="0"/>
            <a:t/>
          </a:r>
          <a:br>
            <a:rPr lang="da-DK" sz="1400" b="1" kern="1200" dirty="0"/>
          </a:br>
          <a:r>
            <a:rPr lang="da-DK" sz="1400" b="1" kern="1200" dirty="0" smtClean="0"/>
            <a:t>Regional Ledelseskonference</a:t>
          </a:r>
        </a:p>
        <a:p>
          <a:pPr lvl="0" algn="ctr" defTabSz="622300">
            <a:lnSpc>
              <a:spcPct val="90000"/>
            </a:lnSpc>
            <a:spcBef>
              <a:spcPct val="0"/>
            </a:spcBef>
            <a:spcAft>
              <a:spcPct val="35000"/>
            </a:spcAft>
          </a:pPr>
          <a:r>
            <a:rPr lang="da-DK" sz="1400" b="1" kern="1200" dirty="0" smtClean="0"/>
            <a:t>2013</a:t>
          </a:r>
        </a:p>
        <a:p>
          <a:pPr lvl="0" algn="ctr" defTabSz="622300">
            <a:lnSpc>
              <a:spcPct val="90000"/>
            </a:lnSpc>
            <a:spcBef>
              <a:spcPct val="0"/>
            </a:spcBef>
            <a:spcAft>
              <a:spcPct val="35000"/>
            </a:spcAft>
          </a:pPr>
          <a:r>
            <a:rPr lang="da-DK" sz="1400" b="1" kern="1200" dirty="0" smtClean="0"/>
            <a:t>Forpligtende samarbejds- projekter</a:t>
          </a:r>
          <a:endParaRPr lang="da-DK" sz="1400" b="1" kern="1200" dirty="0"/>
        </a:p>
      </dsp:txBody>
      <dsp:txXfrm>
        <a:off x="101454" y="1863072"/>
        <a:ext cx="1791471" cy="2161049"/>
      </dsp:txXfrm>
    </dsp:sp>
    <dsp:sp modelId="{07DF48F8-EACB-49E6-8730-E9EF318EAD80}">
      <dsp:nvSpPr>
        <dsp:cNvPr id="0" name=""/>
        <dsp:cNvSpPr/>
      </dsp:nvSpPr>
      <dsp:spPr>
        <a:xfrm>
          <a:off x="2089105" y="1766158"/>
          <a:ext cx="1985299" cy="2354877"/>
        </a:xfrm>
        <a:prstGeom prst="roundRect">
          <a:avLst/>
        </a:prstGeom>
        <a:solidFill>
          <a:schemeClr val="accent3">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da-DK" sz="1400" b="1" kern="1200" dirty="0" smtClean="0"/>
            <a:t>2013 </a:t>
          </a:r>
        </a:p>
        <a:p>
          <a:pPr lvl="0" algn="ctr" defTabSz="622300">
            <a:lnSpc>
              <a:spcPct val="90000"/>
            </a:lnSpc>
            <a:spcBef>
              <a:spcPct val="0"/>
            </a:spcBef>
            <a:spcAft>
              <a:spcPct val="35000"/>
            </a:spcAft>
          </a:pPr>
          <a:r>
            <a:rPr lang="da-DK" sz="1400" b="1" kern="1200" dirty="0" smtClean="0"/>
            <a:t>Ledelseskonference</a:t>
          </a:r>
        </a:p>
        <a:p>
          <a:pPr lvl="0" algn="ctr" defTabSz="622300">
            <a:lnSpc>
              <a:spcPct val="90000"/>
            </a:lnSpc>
            <a:spcBef>
              <a:spcPct val="0"/>
            </a:spcBef>
            <a:spcAft>
              <a:spcPct val="35000"/>
            </a:spcAft>
          </a:pPr>
          <a:r>
            <a:rPr lang="da-DK" sz="1400" b="1" kern="1200" dirty="0" smtClean="0"/>
            <a:t>Sammenlægninger</a:t>
          </a:r>
          <a:endParaRPr lang="da-DK" sz="1400" b="1" kern="1200" dirty="0"/>
        </a:p>
      </dsp:txBody>
      <dsp:txXfrm>
        <a:off x="2186019" y="1863072"/>
        <a:ext cx="1791471" cy="2161049"/>
      </dsp:txXfrm>
    </dsp:sp>
    <dsp:sp modelId="{5918A181-4227-422B-878B-324B6EA80EB3}">
      <dsp:nvSpPr>
        <dsp:cNvPr id="0" name=""/>
        <dsp:cNvSpPr/>
      </dsp:nvSpPr>
      <dsp:spPr>
        <a:xfrm>
          <a:off x="4195514" y="1744469"/>
          <a:ext cx="1985299" cy="2354877"/>
        </a:xfrm>
        <a:prstGeom prst="roundRect">
          <a:avLst/>
        </a:prstGeom>
        <a:solidFill>
          <a:schemeClr val="accent4">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da-DK" sz="1400" b="1" kern="1200" dirty="0" smtClean="0"/>
            <a:t>2014</a:t>
          </a:r>
        </a:p>
        <a:p>
          <a:pPr lvl="0" algn="ctr" defTabSz="622300">
            <a:lnSpc>
              <a:spcPct val="90000"/>
            </a:lnSpc>
            <a:spcBef>
              <a:spcPct val="0"/>
            </a:spcBef>
            <a:spcAft>
              <a:spcPct val="35000"/>
            </a:spcAft>
          </a:pPr>
          <a:r>
            <a:rPr lang="da-DK" sz="1400" b="1" kern="1200" dirty="0" smtClean="0"/>
            <a:t>Tilslutning og  politisk planlægning</a:t>
          </a:r>
          <a:endParaRPr lang="da-DK" sz="1400" b="1" kern="1200" dirty="0"/>
        </a:p>
      </dsp:txBody>
      <dsp:txXfrm>
        <a:off x="4292428" y="1841383"/>
        <a:ext cx="1791471" cy="2161049"/>
      </dsp:txXfrm>
    </dsp:sp>
    <dsp:sp modelId="{33CCD124-508D-40A7-92FB-DF9E60468AC0}">
      <dsp:nvSpPr>
        <dsp:cNvPr id="0" name=""/>
        <dsp:cNvSpPr/>
      </dsp:nvSpPr>
      <dsp:spPr>
        <a:xfrm>
          <a:off x="6273020" y="1744469"/>
          <a:ext cx="1985299" cy="2354877"/>
        </a:xfrm>
        <a:prstGeom prst="roundRect">
          <a:avLst/>
        </a:prstGeom>
        <a:solidFill>
          <a:schemeClr val="accent5">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da-DK" sz="1400" b="1" kern="1200" dirty="0" smtClean="0"/>
            <a:t>2015</a:t>
          </a:r>
        </a:p>
        <a:p>
          <a:pPr lvl="0" algn="ctr" defTabSz="622300">
            <a:lnSpc>
              <a:spcPct val="90000"/>
            </a:lnSpc>
            <a:spcBef>
              <a:spcPct val="0"/>
            </a:spcBef>
            <a:spcAft>
              <a:spcPct val="35000"/>
            </a:spcAft>
          </a:pPr>
          <a:r>
            <a:rPr lang="da-DK" sz="1400" b="1" kern="1200" dirty="0" smtClean="0"/>
            <a:t>Generalforsamlinger</a:t>
          </a:r>
        </a:p>
        <a:p>
          <a:pPr lvl="0" algn="ctr" defTabSz="622300">
            <a:lnSpc>
              <a:spcPct val="90000"/>
            </a:lnSpc>
            <a:spcBef>
              <a:spcPct val="0"/>
            </a:spcBef>
            <a:spcAft>
              <a:spcPct val="35000"/>
            </a:spcAft>
          </a:pPr>
          <a:r>
            <a:rPr lang="da-DK" sz="1400" b="1" kern="1200" dirty="0" smtClean="0"/>
            <a:t>Administrativ planlægning</a:t>
          </a:r>
          <a:endParaRPr lang="da-DK" sz="1400" b="1" kern="1200" dirty="0"/>
        </a:p>
      </dsp:txBody>
      <dsp:txXfrm>
        <a:off x="6369934" y="1841383"/>
        <a:ext cx="1791471" cy="2161049"/>
      </dsp:txXfrm>
    </dsp:sp>
    <dsp:sp modelId="{287D2F11-F387-4C62-984E-8DBA395CD0AE}">
      <dsp:nvSpPr>
        <dsp:cNvPr id="0" name=""/>
        <dsp:cNvSpPr/>
      </dsp:nvSpPr>
      <dsp:spPr>
        <a:xfrm>
          <a:off x="8342799" y="1766158"/>
          <a:ext cx="1985299" cy="2354877"/>
        </a:xfrm>
        <a:prstGeom prst="roundRect">
          <a:avLst/>
        </a:prstGeom>
        <a:solidFill>
          <a:schemeClr val="accent6">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da-DK" sz="1400" b="1" kern="1200" dirty="0" smtClean="0"/>
            <a:t>1/1 2016</a:t>
          </a:r>
        </a:p>
        <a:p>
          <a:pPr lvl="0" algn="ctr" defTabSz="622300">
            <a:lnSpc>
              <a:spcPct val="90000"/>
            </a:lnSpc>
            <a:spcBef>
              <a:spcPct val="0"/>
            </a:spcBef>
            <a:spcAft>
              <a:spcPct val="35000"/>
            </a:spcAft>
          </a:pPr>
          <a:r>
            <a:rPr lang="da-DK" sz="1400" b="1" kern="1200" dirty="0" smtClean="0"/>
            <a:t>Afdelingen</a:t>
          </a:r>
        </a:p>
        <a:p>
          <a:pPr lvl="0" algn="ctr" defTabSz="622300">
            <a:lnSpc>
              <a:spcPct val="90000"/>
            </a:lnSpc>
            <a:spcBef>
              <a:spcPct val="0"/>
            </a:spcBef>
            <a:spcAft>
              <a:spcPct val="35000"/>
            </a:spcAft>
          </a:pPr>
          <a:r>
            <a:rPr lang="da-DK" sz="1400" b="1" kern="1200" dirty="0" smtClean="0"/>
            <a:t> starter</a:t>
          </a:r>
          <a:endParaRPr lang="da-DK" sz="1400" b="1" kern="1200" dirty="0"/>
        </a:p>
      </dsp:txBody>
      <dsp:txXfrm>
        <a:off x="8439713" y="1863072"/>
        <a:ext cx="1791471" cy="216104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7">
  <dgm:title val=""/>
  <dgm:desc val=""/>
  <dgm:catLst>
    <dgm:cat type="3D" pri="11700"/>
  </dgm:catLst>
  <dgm:scene3d>
    <a:camera prst="perspectiveLeft" zoom="91000"/>
    <a:lightRig rig="threePt" dir="t">
      <a:rot lat="0" lon="0" rev="20640000"/>
    </a:lightRig>
  </dgm:scene3d>
  <dgm:styleLbl name="node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lnNod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vennNode1">
    <dgm:scene3d>
      <a:camera prst="orthographicFront"/>
      <a:lightRig rig="threePt" dir="t"/>
    </dgm:scene3d>
    <dgm:sp3d extrusionH="50600" prstMaterial="clear">
      <a:bevelT w="101600" h="80600" prst="relaxedInset"/>
      <a:bevelB w="80600" h="80600" prst="relaxedInset"/>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50600" prstMaterial="metal">
      <a:bevelT w="101600" h="80600" prst="relaxedInset"/>
      <a:bevelB w="80600" h="80600" prst="relaxedInset"/>
    </dgm:sp3d>
    <dgm:txPr/>
    <dgm:style>
      <a:lnRef idx="1">
        <a:scrgbClr r="0" g="0" b="0"/>
      </a:lnRef>
      <a:fillRef idx="1">
        <a:scrgbClr r="0" g="0" b="0"/>
      </a:fillRef>
      <a:effectRef idx="1">
        <a:scrgbClr r="0" g="0" b="0"/>
      </a:effectRef>
      <a:fontRef idx="minor">
        <a:schemeClr val="dk1"/>
      </a:fontRef>
    </dgm:style>
  </dgm:styleLbl>
  <dgm:styleLbl name="node1">
    <dgm:scene3d>
      <a:camera prst="orthographicFront"/>
      <a:lightRig rig="threePt" dir="t"/>
    </dgm:scene3d>
    <dgm:sp3d extrusionH="50600" prstMaterial="metal">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fgImgPlace1">
    <dgm:scene3d>
      <a:camera prst="orthographicFront"/>
      <a:lightRig rig="threePt" dir="t"/>
    </dgm:scene3d>
    <dgm:sp3d z="572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alignImgPlac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dgm:style>
  </dgm:styleLbl>
  <dgm:styleLbl name="bgImgPlace1">
    <dgm:scene3d>
      <a:camera prst="orthographicFront"/>
      <a:lightRig rig="threePt" dir="t"/>
    </dgm:scene3d>
    <dgm:sp3d z="-2118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sibTrans2D1">
    <dgm:scene3d>
      <a:camera prst="orthographicFront"/>
      <a:lightRig rig="threePt" dir="t"/>
    </dgm:scene3d>
    <dgm:sp3d z="-110000">
      <a:bevelT w="40600" h="20600" prst="relaxedInset"/>
    </dgm:sp3d>
    <dgm:txPr/>
    <dgm:style>
      <a:lnRef idx="0">
        <a:scrgbClr r="0" g="0" b="0"/>
      </a:lnRef>
      <a:fillRef idx="1">
        <a:scrgbClr r="0" g="0" b="0"/>
      </a:fillRef>
      <a:effectRef idx="2">
        <a:scrgbClr r="0" g="0" b="0"/>
      </a:effectRef>
      <a:fontRef idx="minor"/>
    </dgm:style>
  </dgm:styleLbl>
  <dgm:styleLbl name="fgSibTrans2D1">
    <dgm:scene3d>
      <a:camera prst="orthographicFront"/>
      <a:lightRig rig="threePt" dir="t"/>
    </dgm:scene3d>
    <dgm:sp3d z="10600">
      <a:bevelT w="40600" h="20600" prst="relaxedInset"/>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z="-211800">
      <a:bevelT w="40600" h="20600" prst="relaxedInset"/>
    </dgm:sp3d>
    <dgm:txPr/>
    <dgm:style>
      <a:lnRef idx="0">
        <a:scrgbClr r="0" g="0" b="0"/>
      </a:lnRef>
      <a:fillRef idx="1">
        <a:scrgbClr r="0" g="0" b="0"/>
      </a:fillRef>
      <a:effectRef idx="2">
        <a:scrgbClr r="0" g="0" b="0"/>
      </a:effectRef>
      <a:fontRef idx="minor"/>
    </dgm:style>
  </dgm:styleLbl>
  <dgm:styleLbl name="sibTrans1D1">
    <dgm:scene3d>
      <a:camera prst="orthographicFront"/>
      <a:lightRig rig="threePt" dir="t"/>
    </dgm:scene3d>
    <dgm:sp3d z="-110000"/>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0000"/>
    <dgm:txPr/>
    <dgm:style>
      <a:lnRef idx="1">
        <a:scrgbClr r="0" g="0" b="0"/>
      </a:lnRef>
      <a:fillRef idx="1">
        <a:scrgbClr r="0" g="0" b="0"/>
      </a:fillRef>
      <a:effectRef idx="0">
        <a:scrgbClr r="0" g="0" b="0"/>
      </a:effectRef>
      <a:fontRef idx="minor"/>
    </dgm:style>
  </dgm:styleLbl>
  <dgm:styleLbl name="asst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parChTrans2D1">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2">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3">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2D4">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1D1">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50600">
      <a:bevelT w="101600" h="80600"/>
      <a:bevelB w="80600" h="80600"/>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50600">
      <a:bevelT w="101600" h="80600"/>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solidBgAcc1">
    <dgm:scene3d>
      <a:camera prst="orthographicFront"/>
      <a:lightRig rig="threePt" dir="t"/>
    </dgm:scene3d>
    <dgm:sp3d z="-161800" extrusionH="10600" contourW="3000">
      <a:bevelT w="48600" h="8600" prst="softRound"/>
      <a:bevelB w="48600" h="8600" prst="relaxedInset"/>
    </dgm:sp3d>
    <dgm:txPr/>
    <dgm:style>
      <a:lnRef idx="0">
        <a:scrgbClr r="0" g="0" b="0"/>
      </a:lnRef>
      <a:fillRef idx="1">
        <a:scrgbClr r="0" g="0" b="0"/>
      </a:fillRef>
      <a:effectRef idx="0">
        <a:scrgbClr r="0" g="0" b="0"/>
      </a:effectRef>
      <a:fontRef idx="minor"/>
    </dgm:style>
  </dgm:styleLbl>
  <dgm:styleLbl name="fgAccFollowNode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161800" extrusionH="10600" contourW="3000">
      <a:bevelT w="48600" h="8600" prst="relaxedInset"/>
      <a:bevelB w="48600" h="8600" prst="relaxedInset"/>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618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50600">
      <a:bevelT w="80600" h="80600" prst="relaxedInset"/>
      <a:bevelB w="80600" h="80600" prst="relaxedInset"/>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200" extrusionH="600" contourW="3000" prstMaterial="plastic">
      <a:bevelT w="80600" h="18600" prst="relaxedInset"/>
      <a:bevelB w="80600" h="8600" prst="relaxedInset"/>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887186" cy="496332"/>
          </a:xfrm>
          <a:prstGeom prst="rect">
            <a:avLst/>
          </a:prstGeom>
        </p:spPr>
        <p:txBody>
          <a:bodyPr vert="horz" lIns="91440" tIns="45720" rIns="91440" bIns="45720" rtlCol="0"/>
          <a:lstStyle>
            <a:lvl1pPr algn="l">
              <a:defRPr sz="1200"/>
            </a:lvl1pPr>
          </a:lstStyle>
          <a:p>
            <a:endParaRPr lang="da-DK"/>
          </a:p>
        </p:txBody>
      </p:sp>
      <p:sp>
        <p:nvSpPr>
          <p:cNvPr id="3" name="Pladsholder til dato 2"/>
          <p:cNvSpPr>
            <a:spLocks noGrp="1"/>
          </p:cNvSpPr>
          <p:nvPr>
            <p:ph type="dt" sz="quarter" idx="1"/>
          </p:nvPr>
        </p:nvSpPr>
        <p:spPr>
          <a:xfrm>
            <a:off x="3774010" y="0"/>
            <a:ext cx="2887186" cy="496332"/>
          </a:xfrm>
          <a:prstGeom prst="rect">
            <a:avLst/>
          </a:prstGeom>
        </p:spPr>
        <p:txBody>
          <a:bodyPr vert="horz" lIns="91440" tIns="45720" rIns="91440" bIns="45720" rtlCol="0"/>
          <a:lstStyle>
            <a:lvl1pPr algn="r">
              <a:defRPr sz="1200"/>
            </a:lvl1pPr>
          </a:lstStyle>
          <a:p>
            <a:fld id="{99BA2D88-E468-4DA1-95B2-C35AC639F3FD}" type="datetimeFigureOut">
              <a:rPr lang="da-DK" smtClean="0"/>
              <a:t>20-09-2016</a:t>
            </a:fld>
            <a:endParaRPr lang="da-DK"/>
          </a:p>
        </p:txBody>
      </p:sp>
      <p:sp>
        <p:nvSpPr>
          <p:cNvPr id="4" name="Pladsholder til sidefod 3"/>
          <p:cNvSpPr>
            <a:spLocks noGrp="1"/>
          </p:cNvSpPr>
          <p:nvPr>
            <p:ph type="ftr" sz="quarter" idx="2"/>
          </p:nvPr>
        </p:nvSpPr>
        <p:spPr>
          <a:xfrm>
            <a:off x="0" y="9428583"/>
            <a:ext cx="2887186" cy="496332"/>
          </a:xfrm>
          <a:prstGeom prst="rect">
            <a:avLst/>
          </a:prstGeom>
        </p:spPr>
        <p:txBody>
          <a:bodyPr vert="horz" lIns="91440" tIns="45720" rIns="91440" bIns="45720" rtlCol="0" anchor="b"/>
          <a:lstStyle>
            <a:lvl1pPr algn="l">
              <a:defRPr sz="1200"/>
            </a:lvl1pPr>
          </a:lstStyle>
          <a:p>
            <a:endParaRPr lang="da-DK"/>
          </a:p>
        </p:txBody>
      </p:sp>
      <p:sp>
        <p:nvSpPr>
          <p:cNvPr id="5" name="Pladsholder til diasnummer 4"/>
          <p:cNvSpPr>
            <a:spLocks noGrp="1"/>
          </p:cNvSpPr>
          <p:nvPr>
            <p:ph type="sldNum" sz="quarter" idx="3"/>
          </p:nvPr>
        </p:nvSpPr>
        <p:spPr>
          <a:xfrm>
            <a:off x="3774010" y="9428583"/>
            <a:ext cx="2887186" cy="496332"/>
          </a:xfrm>
          <a:prstGeom prst="rect">
            <a:avLst/>
          </a:prstGeom>
        </p:spPr>
        <p:txBody>
          <a:bodyPr vert="horz" lIns="91440" tIns="45720" rIns="91440" bIns="45720" rtlCol="0" anchor="b"/>
          <a:lstStyle>
            <a:lvl1pPr algn="r">
              <a:defRPr sz="1200"/>
            </a:lvl1pPr>
          </a:lstStyle>
          <a:p>
            <a:fld id="{F184AB68-16DF-42EF-9034-012AB6FC59CD}" type="slidenum">
              <a:rPr lang="da-DK" smtClean="0"/>
              <a:t>‹nr.›</a:t>
            </a:fld>
            <a:endParaRPr lang="da-DK"/>
          </a:p>
        </p:txBody>
      </p:sp>
    </p:spTree>
    <p:extLst>
      <p:ext uri="{BB962C8B-B14F-4D97-AF65-F5344CB8AC3E}">
        <p14:creationId xmlns:p14="http://schemas.microsoft.com/office/powerpoint/2010/main" val="262834455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887186" cy="496332"/>
          </a:xfrm>
          <a:prstGeom prst="rect">
            <a:avLst/>
          </a:prstGeom>
        </p:spPr>
        <p:txBody>
          <a:bodyPr vert="horz" lIns="91440" tIns="45720" rIns="91440" bIns="45720" rtlCol="0"/>
          <a:lstStyle>
            <a:lvl1pPr algn="l">
              <a:defRPr sz="1200"/>
            </a:lvl1pPr>
          </a:lstStyle>
          <a:p>
            <a:endParaRPr lang="da-DK" dirty="0"/>
          </a:p>
        </p:txBody>
      </p:sp>
      <p:sp>
        <p:nvSpPr>
          <p:cNvPr id="3" name="Pladsholder til dato 2"/>
          <p:cNvSpPr>
            <a:spLocks noGrp="1"/>
          </p:cNvSpPr>
          <p:nvPr>
            <p:ph type="dt" idx="1"/>
          </p:nvPr>
        </p:nvSpPr>
        <p:spPr>
          <a:xfrm>
            <a:off x="3774010" y="0"/>
            <a:ext cx="2887186" cy="496332"/>
          </a:xfrm>
          <a:prstGeom prst="rect">
            <a:avLst/>
          </a:prstGeom>
        </p:spPr>
        <p:txBody>
          <a:bodyPr vert="horz" lIns="91440" tIns="45720" rIns="91440" bIns="45720" rtlCol="0"/>
          <a:lstStyle>
            <a:lvl1pPr algn="r">
              <a:defRPr sz="1200"/>
            </a:lvl1pPr>
          </a:lstStyle>
          <a:p>
            <a:fld id="{27CA772A-B60A-40A4-B3F5-6992935D4C56}" type="datetimeFigureOut">
              <a:rPr lang="da-DK" smtClean="0"/>
              <a:t>20-09-2016</a:t>
            </a:fld>
            <a:endParaRPr lang="da-DK" dirty="0"/>
          </a:p>
        </p:txBody>
      </p:sp>
      <p:sp>
        <p:nvSpPr>
          <p:cNvPr id="4" name="Pladsholder til diasbillede 3"/>
          <p:cNvSpPr>
            <a:spLocks noGrp="1" noRot="1" noChangeAspect="1"/>
          </p:cNvSpPr>
          <p:nvPr>
            <p:ph type="sldImg" idx="2"/>
          </p:nvPr>
        </p:nvSpPr>
        <p:spPr>
          <a:xfrm>
            <a:off x="850900" y="744538"/>
            <a:ext cx="4962525" cy="3722687"/>
          </a:xfrm>
          <a:prstGeom prst="rect">
            <a:avLst/>
          </a:prstGeom>
          <a:noFill/>
          <a:ln w="12700">
            <a:solidFill>
              <a:prstClr val="black"/>
            </a:solidFill>
          </a:ln>
        </p:spPr>
        <p:txBody>
          <a:bodyPr vert="horz" lIns="91440" tIns="45720" rIns="91440" bIns="45720" rtlCol="0" anchor="ctr"/>
          <a:lstStyle/>
          <a:p>
            <a:endParaRPr lang="da-DK" dirty="0"/>
          </a:p>
        </p:txBody>
      </p:sp>
      <p:sp>
        <p:nvSpPr>
          <p:cNvPr id="5" name="Pladsholder til noter 4"/>
          <p:cNvSpPr>
            <a:spLocks noGrp="1"/>
          </p:cNvSpPr>
          <p:nvPr>
            <p:ph type="body" sz="quarter" idx="3"/>
          </p:nvPr>
        </p:nvSpPr>
        <p:spPr>
          <a:xfrm>
            <a:off x="666274" y="4715153"/>
            <a:ext cx="5330190" cy="4466987"/>
          </a:xfrm>
          <a:prstGeom prst="rect">
            <a:avLst/>
          </a:prstGeom>
        </p:spPr>
        <p:txBody>
          <a:bodyPr vert="horz" lIns="91440" tIns="45720" rIns="91440" bIns="45720" rtlCol="0"/>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da-DK"/>
          </a:p>
        </p:txBody>
      </p:sp>
      <p:sp>
        <p:nvSpPr>
          <p:cNvPr id="6" name="Pladsholder til sidefod 5"/>
          <p:cNvSpPr>
            <a:spLocks noGrp="1"/>
          </p:cNvSpPr>
          <p:nvPr>
            <p:ph type="ftr" sz="quarter" idx="4"/>
          </p:nvPr>
        </p:nvSpPr>
        <p:spPr>
          <a:xfrm>
            <a:off x="0" y="9428583"/>
            <a:ext cx="2887186" cy="496332"/>
          </a:xfrm>
          <a:prstGeom prst="rect">
            <a:avLst/>
          </a:prstGeom>
        </p:spPr>
        <p:txBody>
          <a:bodyPr vert="horz" lIns="91440" tIns="45720" rIns="91440" bIns="45720" rtlCol="0" anchor="b"/>
          <a:lstStyle>
            <a:lvl1pPr algn="l">
              <a:defRPr sz="1200"/>
            </a:lvl1pPr>
          </a:lstStyle>
          <a:p>
            <a:endParaRPr lang="da-DK" dirty="0"/>
          </a:p>
        </p:txBody>
      </p:sp>
      <p:sp>
        <p:nvSpPr>
          <p:cNvPr id="7" name="Pladsholder til diasnummer 6"/>
          <p:cNvSpPr>
            <a:spLocks noGrp="1"/>
          </p:cNvSpPr>
          <p:nvPr>
            <p:ph type="sldNum" sz="quarter" idx="5"/>
          </p:nvPr>
        </p:nvSpPr>
        <p:spPr>
          <a:xfrm>
            <a:off x="3774010" y="9428583"/>
            <a:ext cx="2887186" cy="496332"/>
          </a:xfrm>
          <a:prstGeom prst="rect">
            <a:avLst/>
          </a:prstGeom>
        </p:spPr>
        <p:txBody>
          <a:bodyPr vert="horz" lIns="91440" tIns="45720" rIns="91440" bIns="45720" rtlCol="0" anchor="b"/>
          <a:lstStyle>
            <a:lvl1pPr algn="r">
              <a:defRPr sz="1200"/>
            </a:lvl1pPr>
          </a:lstStyle>
          <a:p>
            <a:fld id="{45F37881-00D1-4A37-9092-C3B699F7B1CE}" type="slidenum">
              <a:rPr lang="da-DK" smtClean="0"/>
              <a:t>‹nr.›</a:t>
            </a:fld>
            <a:endParaRPr lang="da-DK" dirty="0"/>
          </a:p>
        </p:txBody>
      </p:sp>
    </p:spTree>
    <p:extLst>
      <p:ext uri="{BB962C8B-B14F-4D97-AF65-F5344CB8AC3E}">
        <p14:creationId xmlns:p14="http://schemas.microsoft.com/office/powerpoint/2010/main" val="12064496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7</a:t>
            </a:fld>
            <a:endParaRPr lang="da-DK"/>
          </a:p>
        </p:txBody>
      </p:sp>
    </p:spTree>
    <p:extLst>
      <p:ext uri="{BB962C8B-B14F-4D97-AF65-F5344CB8AC3E}">
        <p14:creationId xmlns:p14="http://schemas.microsoft.com/office/powerpoint/2010/main" val="11570773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smtClean="0"/>
              <a:t>Sigurd:</a:t>
            </a:r>
          </a:p>
          <a:p>
            <a:endParaRPr lang="da-DK" b="1" dirty="0" smtClean="0"/>
          </a:p>
          <a:p>
            <a:r>
              <a:rPr lang="da-DK" dirty="0" smtClean="0"/>
              <a:t>Vigtigt at fastslå,</a:t>
            </a:r>
            <a:r>
              <a:rPr lang="da-DK" baseline="0" dirty="0" smtClean="0"/>
              <a:t> at man er medlem i afdelingen, og dermed oppebærer rettigheder i </a:t>
            </a:r>
            <a:r>
              <a:rPr lang="da-DK" u="sng" baseline="0" dirty="0" smtClean="0"/>
              <a:t>alle</a:t>
            </a:r>
            <a:r>
              <a:rPr lang="da-DK" baseline="0" dirty="0" smtClean="0"/>
              <a:t> områder.</a:t>
            </a:r>
          </a:p>
          <a:p>
            <a:endParaRPr lang="da-DK" baseline="0" dirty="0" smtClean="0"/>
          </a:p>
          <a:p>
            <a:r>
              <a:rPr lang="da-DK" baseline="0" dirty="0" smtClean="0"/>
              <a:t>Vigtigt at man står det rigtige sted, sådan at der er styr på medlemskartotek, og at man bliver indkaldt til de relevante lokale møder som relaterer sig til den arbejdsplads men nu er på.</a:t>
            </a:r>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31</a:t>
            </a:fld>
            <a:endParaRPr lang="da-DK" dirty="0"/>
          </a:p>
        </p:txBody>
      </p:sp>
    </p:spTree>
    <p:extLst>
      <p:ext uri="{BB962C8B-B14F-4D97-AF65-F5344CB8AC3E}">
        <p14:creationId xmlns:p14="http://schemas.microsoft.com/office/powerpoint/2010/main" val="10805272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smtClean="0"/>
              <a:t>Bo</a:t>
            </a:r>
          </a:p>
          <a:p>
            <a:endParaRPr lang="da-DK" b="1" dirty="0" smtClean="0"/>
          </a:p>
          <a:p>
            <a:r>
              <a:rPr lang="da-DK" dirty="0" smtClean="0"/>
              <a:t>MED</a:t>
            </a:r>
          </a:p>
          <a:p>
            <a:r>
              <a:rPr lang="da-DK" dirty="0" smtClean="0"/>
              <a:t>Aktivister</a:t>
            </a:r>
          </a:p>
          <a:p>
            <a:r>
              <a:rPr lang="da-DK" dirty="0" smtClean="0"/>
              <a:t>Ungdom</a:t>
            </a:r>
          </a:p>
          <a:p>
            <a:r>
              <a:rPr lang="da-DK" dirty="0" smtClean="0"/>
              <a:t>Seniorer</a:t>
            </a:r>
          </a:p>
          <a:p>
            <a:r>
              <a:rPr lang="da-DK" dirty="0" smtClean="0"/>
              <a:t>Faglighedsarbejdet lokalt i områderne?</a:t>
            </a:r>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32</a:t>
            </a:fld>
            <a:endParaRPr lang="da-DK" dirty="0"/>
          </a:p>
        </p:txBody>
      </p:sp>
    </p:spTree>
    <p:extLst>
      <p:ext uri="{BB962C8B-B14F-4D97-AF65-F5344CB8AC3E}">
        <p14:creationId xmlns:p14="http://schemas.microsoft.com/office/powerpoint/2010/main" val="12341473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smtClean="0"/>
              <a:t>Sigurd:</a:t>
            </a:r>
          </a:p>
          <a:p>
            <a:endParaRPr lang="da-DK" b="1" dirty="0" smtClean="0"/>
          </a:p>
          <a:p>
            <a:r>
              <a:rPr lang="da-DK" dirty="0" smtClean="0"/>
              <a:t>OBS:</a:t>
            </a:r>
            <a:r>
              <a:rPr lang="da-DK" baseline="0" dirty="0" smtClean="0"/>
              <a:t> Dette er naturligvis en meget forenklet oversigt. Meget vigtig del af fusionen</a:t>
            </a:r>
          </a:p>
          <a:p>
            <a:endParaRPr lang="da-DK" baseline="0" dirty="0" smtClean="0"/>
          </a:p>
          <a:p>
            <a:r>
              <a:rPr lang="da-DK" baseline="0" dirty="0" smtClean="0"/>
              <a:t>Detaljer findes i notatet ”Oplæg til politisk organisation” </a:t>
            </a:r>
          </a:p>
          <a:p>
            <a:r>
              <a:rPr lang="da-DK" baseline="0" dirty="0" smtClean="0"/>
              <a:t>Områdekontoret kan kun nedlægges af den lokale generalforsamling</a:t>
            </a:r>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33</a:t>
            </a:fld>
            <a:endParaRPr lang="da-DK" dirty="0"/>
          </a:p>
        </p:txBody>
      </p:sp>
    </p:spTree>
    <p:extLst>
      <p:ext uri="{BB962C8B-B14F-4D97-AF65-F5344CB8AC3E}">
        <p14:creationId xmlns:p14="http://schemas.microsoft.com/office/powerpoint/2010/main" val="14984116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34</a:t>
            </a:fld>
            <a:endParaRPr lang="da-DK" dirty="0"/>
          </a:p>
        </p:txBody>
      </p:sp>
    </p:spTree>
    <p:extLst>
      <p:ext uri="{BB962C8B-B14F-4D97-AF65-F5344CB8AC3E}">
        <p14:creationId xmlns:p14="http://schemas.microsoft.com/office/powerpoint/2010/main" val="9873056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45F37881-00D1-4A37-9092-C3B699F7B1CE}" type="slidenum">
              <a:rPr lang="da-DK" smtClean="0"/>
              <a:t>39</a:t>
            </a:fld>
            <a:endParaRPr lang="da-DK" dirty="0"/>
          </a:p>
        </p:txBody>
      </p:sp>
    </p:spTree>
    <p:extLst>
      <p:ext uri="{BB962C8B-B14F-4D97-AF65-F5344CB8AC3E}">
        <p14:creationId xmlns:p14="http://schemas.microsoft.com/office/powerpoint/2010/main" val="18600123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45F37881-00D1-4A37-9092-C3B699F7B1CE}" type="slidenum">
              <a:rPr lang="da-DK" smtClean="0"/>
              <a:t>10</a:t>
            </a:fld>
            <a:endParaRPr lang="da-DK" dirty="0"/>
          </a:p>
        </p:txBody>
      </p:sp>
    </p:spTree>
    <p:extLst>
      <p:ext uri="{BB962C8B-B14F-4D97-AF65-F5344CB8AC3E}">
        <p14:creationId xmlns:p14="http://schemas.microsoft.com/office/powerpoint/2010/main" val="1601313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45F37881-00D1-4A37-9092-C3B699F7B1CE}" type="slidenum">
              <a:rPr lang="da-DK" smtClean="0"/>
              <a:t>12</a:t>
            </a:fld>
            <a:endParaRPr lang="da-DK"/>
          </a:p>
        </p:txBody>
      </p:sp>
    </p:spTree>
    <p:extLst>
      <p:ext uri="{BB962C8B-B14F-4D97-AF65-F5344CB8AC3E}">
        <p14:creationId xmlns:p14="http://schemas.microsoft.com/office/powerpoint/2010/main" val="22711524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50900" y="744538"/>
            <a:ext cx="4962525" cy="3722687"/>
          </a:xfrm>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pPr>
              <a:defRPr/>
            </a:pPr>
            <a:fld id="{92CBFB83-C263-47A8-A4A4-1A5F2AD42E84}" type="slidenum">
              <a:rPr lang="da-DK" smtClean="0"/>
              <a:pPr>
                <a:defRPr/>
              </a:pPr>
              <a:t>13</a:t>
            </a:fld>
            <a:endParaRPr lang="da-DK"/>
          </a:p>
        </p:txBody>
      </p:sp>
    </p:spTree>
    <p:extLst>
      <p:ext uri="{BB962C8B-B14F-4D97-AF65-F5344CB8AC3E}">
        <p14:creationId xmlns:p14="http://schemas.microsoft.com/office/powerpoint/2010/main" val="16702248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smtClean="0"/>
              <a:t>Sigurd:</a:t>
            </a:r>
          </a:p>
          <a:p>
            <a:endParaRPr lang="da-DK" b="1" dirty="0" smtClean="0"/>
          </a:p>
          <a:p>
            <a:r>
              <a:rPr lang="da-DK" dirty="0" smtClean="0"/>
              <a:t>Flot geografisk dækkende fordeling</a:t>
            </a:r>
          </a:p>
          <a:p>
            <a:endParaRPr lang="da-DK" dirty="0" smtClean="0"/>
          </a:p>
          <a:p>
            <a:r>
              <a:rPr lang="da-DK" dirty="0" smtClean="0"/>
              <a:t>Lovbestemmelsen om urafstemning, hvis man ønsker at ”lukke” et områdekontor (gælder ikke flytning inden for området).</a:t>
            </a:r>
          </a:p>
          <a:p>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14</a:t>
            </a:fld>
            <a:endParaRPr lang="da-DK" dirty="0"/>
          </a:p>
        </p:txBody>
      </p:sp>
    </p:spTree>
    <p:extLst>
      <p:ext uri="{BB962C8B-B14F-4D97-AF65-F5344CB8AC3E}">
        <p14:creationId xmlns:p14="http://schemas.microsoft.com/office/powerpoint/2010/main" val="5630184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45F37881-00D1-4A37-9092-C3B699F7B1CE}" type="slidenum">
              <a:rPr lang="da-DK" smtClean="0"/>
              <a:t>19</a:t>
            </a:fld>
            <a:endParaRPr lang="da-DK"/>
          </a:p>
        </p:txBody>
      </p:sp>
    </p:spTree>
    <p:extLst>
      <p:ext uri="{BB962C8B-B14F-4D97-AF65-F5344CB8AC3E}">
        <p14:creationId xmlns:p14="http://schemas.microsoft.com/office/powerpoint/2010/main" val="90086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smtClean="0"/>
              <a:t>SG</a:t>
            </a:r>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21</a:t>
            </a:fld>
            <a:endParaRPr lang="da-DK" dirty="0"/>
          </a:p>
        </p:txBody>
      </p:sp>
    </p:spTree>
    <p:extLst>
      <p:ext uri="{BB962C8B-B14F-4D97-AF65-F5344CB8AC3E}">
        <p14:creationId xmlns:p14="http://schemas.microsoft.com/office/powerpoint/2010/main" val="2406879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smtClean="0"/>
              <a:t>Sigurd:	</a:t>
            </a:r>
          </a:p>
          <a:p>
            <a:endParaRPr lang="da-DK" b="1" dirty="0" smtClean="0"/>
          </a:p>
          <a:p>
            <a:r>
              <a:rPr lang="da-DK" dirty="0" smtClean="0"/>
              <a:t>Præsentation KORT af politisk ledelse:</a:t>
            </a:r>
          </a:p>
          <a:p>
            <a:endParaRPr lang="da-DK" dirty="0" smtClean="0"/>
          </a:p>
          <a:p>
            <a:r>
              <a:rPr lang="da-DK" dirty="0" smtClean="0"/>
              <a:t>Formandskabet</a:t>
            </a:r>
          </a:p>
          <a:p>
            <a:r>
              <a:rPr lang="da-DK" dirty="0" smtClean="0"/>
              <a:t>Daglige</a:t>
            </a:r>
            <a:r>
              <a:rPr lang="da-DK" baseline="0" dirty="0" smtClean="0"/>
              <a:t> ledere</a:t>
            </a:r>
          </a:p>
          <a:p>
            <a:r>
              <a:rPr lang="da-DK" baseline="0" dirty="0" smtClean="0"/>
              <a:t>Sektoransvarlige – HUSK særlig orientering om Juttas midlertidige dobbeltrolle</a:t>
            </a:r>
          </a:p>
          <a:p>
            <a:r>
              <a:rPr lang="da-DK" baseline="0" dirty="0" smtClean="0"/>
              <a:t>Faglige sekretærer – ressourcepersoner til sektorerne</a:t>
            </a:r>
          </a:p>
          <a:p>
            <a:r>
              <a:rPr lang="da-DK" baseline="0" dirty="0" smtClean="0"/>
              <a:t>Faglige sekretærer – ressourcepersoner til områderne</a:t>
            </a:r>
          </a:p>
          <a:p>
            <a:r>
              <a:rPr lang="da-DK" baseline="0" dirty="0" smtClean="0"/>
              <a:t>Faglige sekretærer – øvrige</a:t>
            </a:r>
          </a:p>
          <a:p>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22</a:t>
            </a:fld>
            <a:endParaRPr lang="da-DK" dirty="0"/>
          </a:p>
        </p:txBody>
      </p:sp>
    </p:spTree>
    <p:extLst>
      <p:ext uri="{BB962C8B-B14F-4D97-AF65-F5344CB8AC3E}">
        <p14:creationId xmlns:p14="http://schemas.microsoft.com/office/powerpoint/2010/main" val="21188931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smtClean="0"/>
              <a:t>SG</a:t>
            </a:r>
            <a:endParaRPr lang="da-DK" dirty="0"/>
          </a:p>
        </p:txBody>
      </p:sp>
      <p:sp>
        <p:nvSpPr>
          <p:cNvPr id="4" name="Pladsholder til diasnummer 3"/>
          <p:cNvSpPr>
            <a:spLocks noGrp="1"/>
          </p:cNvSpPr>
          <p:nvPr>
            <p:ph type="sldNum" sz="quarter" idx="10"/>
          </p:nvPr>
        </p:nvSpPr>
        <p:spPr/>
        <p:txBody>
          <a:bodyPr/>
          <a:lstStyle/>
          <a:p>
            <a:fld id="{3BFE7922-CB23-44A0-A13A-956B914B3C20}" type="slidenum">
              <a:rPr lang="da-DK" smtClean="0"/>
              <a:t>25</a:t>
            </a:fld>
            <a:endParaRPr lang="da-DK" dirty="0"/>
          </a:p>
        </p:txBody>
      </p:sp>
    </p:spTree>
    <p:extLst>
      <p:ext uri="{BB962C8B-B14F-4D97-AF65-F5344CB8AC3E}">
        <p14:creationId xmlns:p14="http://schemas.microsoft.com/office/powerpoint/2010/main" val="240687935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dias">
    <p:spTree>
      <p:nvGrpSpPr>
        <p:cNvPr id="1" name=""/>
        <p:cNvGrpSpPr/>
        <p:nvPr/>
      </p:nvGrpSpPr>
      <p:grpSpPr>
        <a:xfrm>
          <a:off x="0" y="0"/>
          <a:ext cx="0" cy="0"/>
          <a:chOff x="0" y="0"/>
          <a:chExt cx="0" cy="0"/>
        </a:xfrm>
      </p:grpSpPr>
      <p:sp>
        <p:nvSpPr>
          <p:cNvPr id="8" name="Rectangle 7"/>
          <p:cNvSpPr/>
          <p:nvPr/>
        </p:nvSpPr>
        <p:spPr>
          <a:xfrm>
            <a:off x="777240" y="0"/>
            <a:ext cx="7543800" cy="304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ctrTitle"/>
          </p:nvPr>
        </p:nvSpPr>
        <p:spPr>
          <a:xfrm>
            <a:off x="762000" y="3200400"/>
            <a:ext cx="7543800" cy="1524000"/>
          </a:xfrm>
        </p:spPr>
        <p:txBody>
          <a:bodyPr>
            <a:noAutofit/>
          </a:bodyPr>
          <a:lstStyle>
            <a:lvl1pPr>
              <a:defRPr sz="8000"/>
            </a:lvl1pPr>
          </a:lstStyle>
          <a:p>
            <a:r>
              <a:rPr lang="da-DK" smtClean="0"/>
              <a:t>Klik for at redigere i master</a:t>
            </a:r>
            <a:endParaRPr lang="en-US" dirty="0"/>
          </a:p>
        </p:txBody>
      </p:sp>
      <p:sp>
        <p:nvSpPr>
          <p:cNvPr id="3" name="Subtitle 2"/>
          <p:cNvSpPr>
            <a:spLocks noGrp="1"/>
          </p:cNvSpPr>
          <p:nvPr>
            <p:ph type="subTitle" idx="1"/>
          </p:nvPr>
        </p:nvSpPr>
        <p:spPr>
          <a:xfrm>
            <a:off x="762000" y="4724400"/>
            <a:ext cx="6858000" cy="990600"/>
          </a:xfrm>
        </p:spPr>
        <p:txBody>
          <a:bodyPr anchor="t" anchorCtr="0">
            <a:normAutofit/>
          </a:bodyPr>
          <a:lstStyle>
            <a:lvl1pPr marL="0" indent="0" algn="l">
              <a:buNone/>
              <a:defRPr sz="28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a-DK" smtClean="0"/>
              <a:t>Klik for at redigere i master</a:t>
            </a:r>
            <a:endParaRPr lang="en-US" dirty="0"/>
          </a:p>
        </p:txBody>
      </p:sp>
      <p:sp>
        <p:nvSpPr>
          <p:cNvPr id="4" name="Date Placeholder 3"/>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5" name="Footer Placeholder 4"/>
          <p:cNvSpPr>
            <a:spLocks noGrp="1"/>
          </p:cNvSpPr>
          <p:nvPr>
            <p:ph type="ftr" sz="quarter" idx="11"/>
          </p:nvPr>
        </p:nvSpPr>
        <p:spPr/>
        <p:txBody>
          <a:bodyPr/>
          <a:lstStyle/>
          <a:p>
            <a:endParaRPr lang="da-DK" dirty="0"/>
          </a:p>
        </p:txBody>
      </p:sp>
      <p:sp>
        <p:nvSpPr>
          <p:cNvPr id="6" name="Slide Number Placeholder 5"/>
          <p:cNvSpPr>
            <a:spLocks noGrp="1"/>
          </p:cNvSpPr>
          <p:nvPr>
            <p:ph type="sldNum" sz="quarter" idx="12"/>
          </p:nvPr>
        </p:nvSpPr>
        <p:spPr/>
        <p:txBody>
          <a:bodyPr/>
          <a:lstStyle/>
          <a:p>
            <a:fld id="{5C5306E3-64F7-4AF1-9120-0B734A478C86}" type="slidenum">
              <a:rPr lang="da-DK" smtClean="0"/>
              <a:t>‹nr.›</a:t>
            </a:fld>
            <a:endParaRPr lang="da-DK" dirty="0"/>
          </a:p>
        </p:txBody>
      </p:sp>
      <p:sp>
        <p:nvSpPr>
          <p:cNvPr id="7" name="Rectangle 6"/>
          <p:cNvSpPr/>
          <p:nvPr/>
        </p:nvSpPr>
        <p:spPr>
          <a:xfrm>
            <a:off x="777240" y="6172200"/>
            <a:ext cx="75438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a-DK" smtClean="0"/>
              <a:t>Klik for at redigere i master</a:t>
            </a:r>
            <a:endParaRPr lang="en-US" dirty="0"/>
          </a:p>
        </p:txBody>
      </p:sp>
      <p:sp>
        <p:nvSpPr>
          <p:cNvPr id="3" name="Vertical Text Placeholder 2"/>
          <p:cNvSpPr>
            <a:spLocks noGrp="1"/>
          </p:cNvSpPr>
          <p:nvPr>
            <p:ph type="body" orient="vert" idx="1"/>
          </p:nvPr>
        </p:nvSpPr>
        <p:spPr>
          <a:xfrm>
            <a:off x="914400" y="685800"/>
            <a:ext cx="7239000" cy="3886200"/>
          </a:xfrm>
        </p:spPr>
        <p:txBody>
          <a:bodyPr vert="eaVert" anchor="t" anchorCtr="0"/>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a:p>
        </p:txBody>
      </p:sp>
      <p:sp>
        <p:nvSpPr>
          <p:cNvPr id="4" name="Date Placeholder 3"/>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5" name="Footer Placeholder 4"/>
          <p:cNvSpPr>
            <a:spLocks noGrp="1"/>
          </p:cNvSpPr>
          <p:nvPr>
            <p:ph type="ftr" sz="quarter" idx="11"/>
          </p:nvPr>
        </p:nvSpPr>
        <p:spPr/>
        <p:txBody>
          <a:bodyPr/>
          <a:lstStyle/>
          <a:p>
            <a:endParaRPr lang="da-DK" dirty="0"/>
          </a:p>
        </p:txBody>
      </p:sp>
      <p:sp>
        <p:nvSpPr>
          <p:cNvPr id="6" name="Slide Number Placeholder 5"/>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62000" y="685801"/>
            <a:ext cx="1828800" cy="5410199"/>
          </a:xfrm>
        </p:spPr>
        <p:txBody>
          <a:bodyPr vert="eaVert"/>
          <a:lstStyle/>
          <a:p>
            <a:r>
              <a:rPr lang="da-DK" smtClean="0"/>
              <a:t>Klik for at redigere i master</a:t>
            </a:r>
            <a:endParaRPr lang="en-US" dirty="0"/>
          </a:p>
        </p:txBody>
      </p:sp>
      <p:sp>
        <p:nvSpPr>
          <p:cNvPr id="3" name="Vertical Text Placeholder 2"/>
          <p:cNvSpPr>
            <a:spLocks noGrp="1"/>
          </p:cNvSpPr>
          <p:nvPr>
            <p:ph type="body" orient="vert" idx="1"/>
          </p:nvPr>
        </p:nvSpPr>
        <p:spPr>
          <a:xfrm>
            <a:off x="2590800" y="685801"/>
            <a:ext cx="5715000" cy="4876800"/>
          </a:xfrm>
        </p:spPr>
        <p:txBody>
          <a:bodyPr vert="eaVert" anchor="t" anchorCtr="0"/>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a:p>
        </p:txBody>
      </p:sp>
      <p:sp>
        <p:nvSpPr>
          <p:cNvPr id="4" name="Date Placeholder 3"/>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5" name="Footer Placeholder 4"/>
          <p:cNvSpPr>
            <a:spLocks noGrp="1"/>
          </p:cNvSpPr>
          <p:nvPr>
            <p:ph type="ftr" sz="quarter" idx="11"/>
          </p:nvPr>
        </p:nvSpPr>
        <p:spPr/>
        <p:txBody>
          <a:bodyPr/>
          <a:lstStyle/>
          <a:p>
            <a:endParaRPr lang="da-DK" dirty="0"/>
          </a:p>
        </p:txBody>
      </p:sp>
      <p:sp>
        <p:nvSpPr>
          <p:cNvPr id="6" name="Slide Number Placeholder 5"/>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a-DK" smtClean="0"/>
              <a:t>Klik for at redigere i master</a:t>
            </a:r>
            <a:endParaRPr lang="en-US"/>
          </a:p>
        </p:txBody>
      </p:sp>
      <p:sp>
        <p:nvSpPr>
          <p:cNvPr id="3" name="Content Placeholder 2"/>
          <p:cNvSpPr>
            <a:spLocks noGrp="1"/>
          </p:cNvSpPr>
          <p:nvPr>
            <p:ph idx="1"/>
          </p:nvPr>
        </p:nvSpPr>
        <p:spPr/>
        <p:txBody>
          <a:body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a:p>
        </p:txBody>
      </p:sp>
      <p:sp>
        <p:nvSpPr>
          <p:cNvPr id="4" name="Date Placeholder 3"/>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5" name="Footer Placeholder 4"/>
          <p:cNvSpPr>
            <a:spLocks noGrp="1"/>
          </p:cNvSpPr>
          <p:nvPr>
            <p:ph type="ftr" sz="quarter" idx="11"/>
          </p:nvPr>
        </p:nvSpPr>
        <p:spPr/>
        <p:txBody>
          <a:bodyPr/>
          <a:lstStyle/>
          <a:p>
            <a:endParaRPr lang="da-DK" dirty="0"/>
          </a:p>
        </p:txBody>
      </p:sp>
      <p:sp>
        <p:nvSpPr>
          <p:cNvPr id="6" name="Slide Number Placeholder 5"/>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Afsnitsoverskrift">
    <p:spTree>
      <p:nvGrpSpPr>
        <p:cNvPr id="1" name=""/>
        <p:cNvGrpSpPr/>
        <p:nvPr/>
      </p:nvGrpSpPr>
      <p:grpSpPr>
        <a:xfrm>
          <a:off x="0" y="0"/>
          <a:ext cx="0" cy="0"/>
          <a:chOff x="0" y="0"/>
          <a:chExt cx="0" cy="0"/>
        </a:xfrm>
      </p:grpSpPr>
      <p:sp>
        <p:nvSpPr>
          <p:cNvPr id="7" name="Rectangle 6"/>
          <p:cNvSpPr/>
          <p:nvPr/>
        </p:nvSpPr>
        <p:spPr>
          <a:xfrm>
            <a:off x="777240" y="0"/>
            <a:ext cx="7543800" cy="304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62000" y="3276600"/>
            <a:ext cx="7543800" cy="1676400"/>
          </a:xfrm>
        </p:spPr>
        <p:txBody>
          <a:bodyPr anchor="b" anchorCtr="0"/>
          <a:lstStyle>
            <a:lvl1pPr algn="l">
              <a:defRPr sz="5400" b="0" cap="all"/>
            </a:lvl1pPr>
          </a:lstStyle>
          <a:p>
            <a:r>
              <a:rPr lang="da-DK" smtClean="0"/>
              <a:t>Klik for at redigere i master</a:t>
            </a:r>
            <a:endParaRPr lang="en-US" dirty="0"/>
          </a:p>
        </p:txBody>
      </p:sp>
      <p:sp>
        <p:nvSpPr>
          <p:cNvPr id="3" name="Text Placeholder 2"/>
          <p:cNvSpPr>
            <a:spLocks noGrp="1"/>
          </p:cNvSpPr>
          <p:nvPr>
            <p:ph type="body" idx="1"/>
          </p:nvPr>
        </p:nvSpPr>
        <p:spPr>
          <a:xfrm>
            <a:off x="762000" y="4953000"/>
            <a:ext cx="6858000" cy="914400"/>
          </a:xfrm>
        </p:spPr>
        <p:txBody>
          <a:bodyPr anchor="t" anchorCtr="0">
            <a:normAutofit/>
          </a:bodyPr>
          <a:lstStyle>
            <a:lvl1pPr marL="0" indent="0">
              <a:buNone/>
              <a:defRPr sz="28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da-DK" smtClean="0"/>
              <a:t>Klik for at redigere i master</a:t>
            </a:r>
          </a:p>
        </p:txBody>
      </p:sp>
      <p:sp>
        <p:nvSpPr>
          <p:cNvPr id="4" name="Date Placeholder 3"/>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5" name="Footer Placeholder 4"/>
          <p:cNvSpPr>
            <a:spLocks noGrp="1"/>
          </p:cNvSpPr>
          <p:nvPr>
            <p:ph type="ftr" sz="quarter" idx="11"/>
          </p:nvPr>
        </p:nvSpPr>
        <p:spPr/>
        <p:txBody>
          <a:bodyPr/>
          <a:lstStyle/>
          <a:p>
            <a:endParaRPr lang="da-DK" dirty="0"/>
          </a:p>
        </p:txBody>
      </p:sp>
      <p:sp>
        <p:nvSpPr>
          <p:cNvPr id="6" name="Slide Number Placeholder 5"/>
          <p:cNvSpPr>
            <a:spLocks noGrp="1"/>
          </p:cNvSpPr>
          <p:nvPr>
            <p:ph type="sldNum" sz="quarter" idx="12"/>
          </p:nvPr>
        </p:nvSpPr>
        <p:spPr/>
        <p:txBody>
          <a:bodyPr/>
          <a:lstStyle/>
          <a:p>
            <a:fld id="{5C5306E3-64F7-4AF1-9120-0B734A478C86}" type="slidenum">
              <a:rPr lang="da-DK" smtClean="0"/>
              <a:t>‹nr.›</a:t>
            </a:fld>
            <a:endParaRPr lang="da-DK" dirty="0"/>
          </a:p>
        </p:txBody>
      </p:sp>
      <p:sp>
        <p:nvSpPr>
          <p:cNvPr id="8" name="Rectangle 7"/>
          <p:cNvSpPr/>
          <p:nvPr/>
        </p:nvSpPr>
        <p:spPr>
          <a:xfrm>
            <a:off x="777240" y="6172200"/>
            <a:ext cx="75438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a-DK" smtClean="0"/>
              <a:t>Klik for at redigere i master</a:t>
            </a:r>
            <a:endParaRPr lang="en-US"/>
          </a:p>
        </p:txBody>
      </p:sp>
      <p:sp>
        <p:nvSpPr>
          <p:cNvPr id="3" name="Content Placeholder 2"/>
          <p:cNvSpPr>
            <a:spLocks noGrp="1"/>
          </p:cNvSpPr>
          <p:nvPr>
            <p:ph sz="half" idx="1"/>
          </p:nvPr>
        </p:nvSpPr>
        <p:spPr>
          <a:xfrm>
            <a:off x="762000" y="609601"/>
            <a:ext cx="3657600" cy="376732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dirty="0"/>
          </a:p>
        </p:txBody>
      </p:sp>
      <p:sp>
        <p:nvSpPr>
          <p:cNvPr id="4" name="Content Placeholder 3"/>
          <p:cNvSpPr>
            <a:spLocks noGrp="1"/>
          </p:cNvSpPr>
          <p:nvPr>
            <p:ph sz="half" idx="2"/>
          </p:nvPr>
        </p:nvSpPr>
        <p:spPr>
          <a:xfrm>
            <a:off x="4648200" y="609601"/>
            <a:ext cx="3657600" cy="376732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a:p>
        </p:txBody>
      </p:sp>
      <p:sp>
        <p:nvSpPr>
          <p:cNvPr id="5" name="Date Placeholder 4"/>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6" name="Footer Placeholder 5"/>
          <p:cNvSpPr>
            <a:spLocks noGrp="1"/>
          </p:cNvSpPr>
          <p:nvPr>
            <p:ph type="ftr" sz="quarter" idx="11"/>
          </p:nvPr>
        </p:nvSpPr>
        <p:spPr/>
        <p:txBody>
          <a:bodyPr/>
          <a:lstStyle/>
          <a:p>
            <a:endParaRPr lang="da-DK" dirty="0"/>
          </a:p>
        </p:txBody>
      </p:sp>
      <p:sp>
        <p:nvSpPr>
          <p:cNvPr id="7" name="Slide Number Placeholder 6"/>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da-DK" smtClean="0"/>
              <a:t>Klik for at redigere i master</a:t>
            </a:r>
            <a:endParaRPr lang="en-US" dirty="0"/>
          </a:p>
        </p:txBody>
      </p:sp>
      <p:sp>
        <p:nvSpPr>
          <p:cNvPr id="3" name="Text Placeholder 2"/>
          <p:cNvSpPr>
            <a:spLocks noGrp="1"/>
          </p:cNvSpPr>
          <p:nvPr>
            <p:ph type="body" idx="1"/>
          </p:nvPr>
        </p:nvSpPr>
        <p:spPr>
          <a:xfrm>
            <a:off x="758952" y="609600"/>
            <a:ext cx="3657600" cy="639762"/>
          </a:xfrm>
        </p:spPr>
        <p:txBody>
          <a:bodyPr anchor="b">
            <a:noAutofit/>
          </a:bodyPr>
          <a:lstStyle>
            <a:lvl1pPr marL="0" indent="0">
              <a:buNone/>
              <a:defRPr sz="2800" b="0">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smtClean="0"/>
              <a:t>Klik for at redigere i master</a:t>
            </a:r>
          </a:p>
        </p:txBody>
      </p:sp>
      <p:sp>
        <p:nvSpPr>
          <p:cNvPr id="4" name="Content Placeholder 3"/>
          <p:cNvSpPr>
            <a:spLocks noGrp="1"/>
          </p:cNvSpPr>
          <p:nvPr>
            <p:ph sz="half" idx="2"/>
          </p:nvPr>
        </p:nvSpPr>
        <p:spPr>
          <a:xfrm>
            <a:off x="758952" y="1329264"/>
            <a:ext cx="3657600" cy="3048000"/>
          </a:xfrm>
        </p:spPr>
        <p:txBody>
          <a:bodyPr anchor="t" anchorCtr="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dirty="0"/>
          </a:p>
        </p:txBody>
      </p:sp>
      <p:sp>
        <p:nvSpPr>
          <p:cNvPr id="5" name="Text Placeholder 4"/>
          <p:cNvSpPr>
            <a:spLocks noGrp="1"/>
          </p:cNvSpPr>
          <p:nvPr>
            <p:ph type="body" sz="quarter" idx="3"/>
          </p:nvPr>
        </p:nvSpPr>
        <p:spPr>
          <a:xfrm>
            <a:off x="4645152" y="609600"/>
            <a:ext cx="3657600" cy="639762"/>
          </a:xfrm>
        </p:spPr>
        <p:txBody>
          <a:bodyPr anchor="b">
            <a:noAutofit/>
          </a:bodyPr>
          <a:lstStyle>
            <a:lvl1pPr marL="0" indent="0">
              <a:buNone/>
              <a:defRPr sz="2800" b="0">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smtClean="0"/>
              <a:t>Klik for at redigere i master</a:t>
            </a:r>
          </a:p>
        </p:txBody>
      </p:sp>
      <p:sp>
        <p:nvSpPr>
          <p:cNvPr id="6" name="Content Placeholder 5"/>
          <p:cNvSpPr>
            <a:spLocks noGrp="1"/>
          </p:cNvSpPr>
          <p:nvPr>
            <p:ph sz="quarter" idx="4"/>
          </p:nvPr>
        </p:nvSpPr>
        <p:spPr>
          <a:xfrm>
            <a:off x="4645152" y="1329264"/>
            <a:ext cx="3657600" cy="3048000"/>
          </a:xfrm>
        </p:spPr>
        <p:txBody>
          <a:bodyPr anchor="t" anchorCtr="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a:p>
        </p:txBody>
      </p:sp>
      <p:sp>
        <p:nvSpPr>
          <p:cNvPr id="7" name="Date Placeholder 6"/>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8" name="Footer Placeholder 7"/>
          <p:cNvSpPr>
            <a:spLocks noGrp="1"/>
          </p:cNvSpPr>
          <p:nvPr>
            <p:ph type="ftr" sz="quarter" idx="11"/>
          </p:nvPr>
        </p:nvSpPr>
        <p:spPr/>
        <p:txBody>
          <a:bodyPr/>
          <a:lstStyle/>
          <a:p>
            <a:endParaRPr lang="da-DK" dirty="0"/>
          </a:p>
        </p:txBody>
      </p:sp>
      <p:sp>
        <p:nvSpPr>
          <p:cNvPr id="9" name="Slide Number Placeholder 8"/>
          <p:cNvSpPr>
            <a:spLocks noGrp="1"/>
          </p:cNvSpPr>
          <p:nvPr>
            <p:ph type="sldNum" sz="quarter" idx="12"/>
          </p:nvPr>
        </p:nvSpPr>
        <p:spPr/>
        <p:txBody>
          <a:bodyPr/>
          <a:lstStyle/>
          <a:p>
            <a:fld id="{5C5306E3-64F7-4AF1-9120-0B734A478C86}" type="slidenum">
              <a:rPr lang="da-DK" smtClean="0"/>
              <a:t>‹nr.›</a:t>
            </a:fld>
            <a:endParaRPr lang="da-DK" dirty="0"/>
          </a:p>
        </p:txBody>
      </p:sp>
      <p:cxnSp>
        <p:nvCxnSpPr>
          <p:cNvPr id="11" name="Straight Connector 10"/>
          <p:cNvCxnSpPr/>
          <p:nvPr/>
        </p:nvCxnSpPr>
        <p:spPr>
          <a:xfrm>
            <a:off x="758952" y="1249362"/>
            <a:ext cx="365760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645152" y="1249362"/>
            <a:ext cx="3657600" cy="1588"/>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a-DK" smtClean="0"/>
              <a:t>Klik for at redigere i master</a:t>
            </a:r>
            <a:endParaRPr lang="en-US" dirty="0"/>
          </a:p>
        </p:txBody>
      </p:sp>
      <p:sp>
        <p:nvSpPr>
          <p:cNvPr id="3" name="Date Placeholder 2"/>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4" name="Footer Placeholder 3"/>
          <p:cNvSpPr>
            <a:spLocks noGrp="1"/>
          </p:cNvSpPr>
          <p:nvPr>
            <p:ph type="ftr" sz="quarter" idx="11"/>
          </p:nvPr>
        </p:nvSpPr>
        <p:spPr/>
        <p:txBody>
          <a:bodyPr/>
          <a:lstStyle/>
          <a:p>
            <a:endParaRPr lang="da-DK" dirty="0"/>
          </a:p>
        </p:txBody>
      </p:sp>
      <p:sp>
        <p:nvSpPr>
          <p:cNvPr id="5" name="Slide Number Placeholder 4"/>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3" name="Footer Placeholder 2"/>
          <p:cNvSpPr>
            <a:spLocks noGrp="1"/>
          </p:cNvSpPr>
          <p:nvPr>
            <p:ph type="ftr" sz="quarter" idx="11"/>
          </p:nvPr>
        </p:nvSpPr>
        <p:spPr/>
        <p:txBody>
          <a:bodyPr/>
          <a:lstStyle/>
          <a:p>
            <a:endParaRPr lang="da-DK" dirty="0"/>
          </a:p>
        </p:txBody>
      </p:sp>
      <p:sp>
        <p:nvSpPr>
          <p:cNvPr id="4" name="Slide Number Placeholder 3"/>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le 1"/>
          <p:cNvSpPr>
            <a:spLocks noGrp="1"/>
          </p:cNvSpPr>
          <p:nvPr>
            <p:ph type="title"/>
          </p:nvPr>
        </p:nvSpPr>
        <p:spPr>
          <a:xfrm>
            <a:off x="762000" y="4572000"/>
            <a:ext cx="6784848" cy="1600200"/>
          </a:xfrm>
        </p:spPr>
        <p:txBody>
          <a:bodyPr anchor="b">
            <a:normAutofit/>
          </a:bodyPr>
          <a:lstStyle>
            <a:lvl1pPr algn="l">
              <a:defRPr sz="5400" b="0"/>
            </a:lvl1pPr>
          </a:lstStyle>
          <a:p>
            <a:r>
              <a:rPr lang="da-DK" smtClean="0"/>
              <a:t>Klik for at redigere i master</a:t>
            </a:r>
            <a:endParaRPr lang="en-US"/>
          </a:p>
        </p:txBody>
      </p:sp>
      <p:sp>
        <p:nvSpPr>
          <p:cNvPr id="3" name="Content Placeholder 2"/>
          <p:cNvSpPr>
            <a:spLocks noGrp="1"/>
          </p:cNvSpPr>
          <p:nvPr>
            <p:ph idx="1"/>
          </p:nvPr>
        </p:nvSpPr>
        <p:spPr>
          <a:xfrm>
            <a:off x="3710866" y="457200"/>
            <a:ext cx="4594934" cy="4114799"/>
          </a:xfrm>
        </p:spPr>
        <p:txBody>
          <a:bodyPr/>
          <a:lstStyle>
            <a:lvl1pPr>
              <a:defRPr sz="2400"/>
            </a:lvl1pPr>
            <a:lvl2pPr>
              <a:defRPr sz="2200"/>
            </a:lvl2pPr>
            <a:lvl3pPr>
              <a:defRPr sz="2000"/>
            </a:lvl3pPr>
            <a:lvl4pPr>
              <a:defRPr sz="1800"/>
            </a:lvl4pPr>
            <a:lvl5pPr>
              <a:defRPr sz="1800"/>
            </a:lvl5pPr>
            <a:lvl6pPr>
              <a:defRPr sz="2000"/>
            </a:lvl6pPr>
            <a:lvl7pPr>
              <a:defRPr sz="2000"/>
            </a:lvl7pPr>
            <a:lvl8pPr>
              <a:defRPr sz="2000"/>
            </a:lvl8pPr>
            <a:lvl9pPr>
              <a:defRPr sz="2000"/>
            </a:lvl9p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dirty="0"/>
          </a:p>
        </p:txBody>
      </p:sp>
      <p:sp>
        <p:nvSpPr>
          <p:cNvPr id="4" name="Text Placeholder 3"/>
          <p:cNvSpPr>
            <a:spLocks noGrp="1"/>
          </p:cNvSpPr>
          <p:nvPr>
            <p:ph type="body" sz="half" idx="2"/>
          </p:nvPr>
        </p:nvSpPr>
        <p:spPr>
          <a:xfrm>
            <a:off x="762001" y="457200"/>
            <a:ext cx="2673657" cy="4114800"/>
          </a:xfrm>
        </p:spPr>
        <p:txBody>
          <a:bodyPr>
            <a:normAutofit/>
          </a:bodyPr>
          <a:lstStyle>
            <a:lvl1pPr marL="0" indent="0">
              <a:buNone/>
              <a:defRPr sz="21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smtClean="0"/>
              <a:t>Klik for at redigere i master</a:t>
            </a:r>
          </a:p>
        </p:txBody>
      </p:sp>
      <p:sp>
        <p:nvSpPr>
          <p:cNvPr id="5" name="Date Placeholder 4"/>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6" name="Footer Placeholder 5"/>
          <p:cNvSpPr>
            <a:spLocks noGrp="1"/>
          </p:cNvSpPr>
          <p:nvPr>
            <p:ph type="ftr" sz="quarter" idx="11"/>
          </p:nvPr>
        </p:nvSpPr>
        <p:spPr/>
        <p:txBody>
          <a:bodyPr/>
          <a:lstStyle/>
          <a:p>
            <a:endParaRPr lang="da-DK" dirty="0"/>
          </a:p>
        </p:txBody>
      </p:sp>
      <p:sp>
        <p:nvSpPr>
          <p:cNvPr id="7" name="Slide Number Placeholder 6"/>
          <p:cNvSpPr>
            <a:spLocks noGrp="1"/>
          </p:cNvSpPr>
          <p:nvPr>
            <p:ph type="sldNum" sz="quarter" idx="12"/>
          </p:nvPr>
        </p:nvSpPr>
        <p:spPr/>
        <p:txBody>
          <a:bodyPr/>
          <a:lstStyle/>
          <a:p>
            <a:fld id="{5C5306E3-64F7-4AF1-9120-0B734A478C86}" type="slidenum">
              <a:rPr lang="da-DK" smtClean="0"/>
              <a:t>‹nr.›</a:t>
            </a:fld>
            <a:endParaRPr lang="da-DK" dirty="0"/>
          </a:p>
        </p:txBody>
      </p:sp>
      <p:cxnSp>
        <p:nvCxnSpPr>
          <p:cNvPr id="10" name="Straight Connector 9"/>
          <p:cNvCxnSpPr/>
          <p:nvPr/>
        </p:nvCxnSpPr>
        <p:spPr>
          <a:xfrm rot="5400000">
            <a:off x="1677194" y="2514600"/>
            <a:ext cx="3810000" cy="1588"/>
          </a:xfrm>
          <a:prstGeom prst="line">
            <a:avLst/>
          </a:prstGeom>
          <a:ln>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le 1"/>
          <p:cNvSpPr>
            <a:spLocks noGrp="1"/>
          </p:cNvSpPr>
          <p:nvPr>
            <p:ph type="title"/>
          </p:nvPr>
        </p:nvSpPr>
        <p:spPr>
          <a:xfrm>
            <a:off x="758952" y="4572000"/>
            <a:ext cx="6784848" cy="1600200"/>
          </a:xfrm>
        </p:spPr>
        <p:txBody>
          <a:bodyPr anchor="b">
            <a:normAutofit/>
          </a:bodyPr>
          <a:lstStyle>
            <a:lvl1pPr algn="l">
              <a:defRPr sz="5400" b="0"/>
            </a:lvl1pPr>
          </a:lstStyle>
          <a:p>
            <a:r>
              <a:rPr lang="da-DK" smtClean="0"/>
              <a:t>Klik for at redigere i master</a:t>
            </a:r>
            <a:endParaRPr lang="en-US" dirty="0"/>
          </a:p>
        </p:txBody>
      </p:sp>
      <p:sp>
        <p:nvSpPr>
          <p:cNvPr id="3" name="Picture Placeholder 2"/>
          <p:cNvSpPr>
            <a:spLocks noGrp="1"/>
          </p:cNvSpPr>
          <p:nvPr>
            <p:ph type="pic" idx="1"/>
          </p:nvPr>
        </p:nvSpPr>
        <p:spPr>
          <a:xfrm>
            <a:off x="777240" y="457200"/>
            <a:ext cx="7543800" cy="2895600"/>
          </a:xfrm>
          <a:ln w="6350">
            <a:solidFill>
              <a:schemeClr val="tx2"/>
            </a:solidFill>
          </a:ln>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smtClean="0"/>
              <a:t>Klik på ikonet for at tilføje et billede</a:t>
            </a:r>
            <a:endParaRPr lang="en-US" dirty="0"/>
          </a:p>
        </p:txBody>
      </p:sp>
      <p:sp>
        <p:nvSpPr>
          <p:cNvPr id="4" name="Text Placeholder 3"/>
          <p:cNvSpPr>
            <a:spLocks noGrp="1"/>
          </p:cNvSpPr>
          <p:nvPr>
            <p:ph type="body" sz="half" idx="2"/>
          </p:nvPr>
        </p:nvSpPr>
        <p:spPr>
          <a:xfrm>
            <a:off x="850392" y="3505200"/>
            <a:ext cx="7391400" cy="804862"/>
          </a:xfrm>
        </p:spPr>
        <p:txBody>
          <a:bodyPr anchor="t" anchorCtr="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smtClean="0"/>
              <a:t>Klik for at redigere i master</a:t>
            </a:r>
          </a:p>
        </p:txBody>
      </p:sp>
      <p:sp>
        <p:nvSpPr>
          <p:cNvPr id="5" name="Date Placeholder 4"/>
          <p:cNvSpPr>
            <a:spLocks noGrp="1"/>
          </p:cNvSpPr>
          <p:nvPr>
            <p:ph type="dt" sz="half" idx="10"/>
          </p:nvPr>
        </p:nvSpPr>
        <p:spPr/>
        <p:txBody>
          <a:bodyPr/>
          <a:lstStyle/>
          <a:p>
            <a:fld id="{8D3C203C-BE9D-4A49-AB04-9BA1AC8595F7}" type="datetimeFigureOut">
              <a:rPr lang="da-DK" smtClean="0"/>
              <a:t>20-09-2016</a:t>
            </a:fld>
            <a:endParaRPr lang="da-DK" dirty="0"/>
          </a:p>
        </p:txBody>
      </p:sp>
      <p:sp>
        <p:nvSpPr>
          <p:cNvPr id="6" name="Footer Placeholder 5"/>
          <p:cNvSpPr>
            <a:spLocks noGrp="1"/>
          </p:cNvSpPr>
          <p:nvPr>
            <p:ph type="ftr" sz="quarter" idx="11"/>
          </p:nvPr>
        </p:nvSpPr>
        <p:spPr/>
        <p:txBody>
          <a:bodyPr/>
          <a:lstStyle/>
          <a:p>
            <a:endParaRPr lang="da-DK" dirty="0"/>
          </a:p>
        </p:txBody>
      </p:sp>
      <p:sp>
        <p:nvSpPr>
          <p:cNvPr id="7" name="Slide Number Placeholder 6"/>
          <p:cNvSpPr>
            <a:spLocks noGrp="1"/>
          </p:cNvSpPr>
          <p:nvPr>
            <p:ph type="sldNum" sz="quarter" idx="12"/>
          </p:nvPr>
        </p:nvSpPr>
        <p:spPr/>
        <p:txBody>
          <a:bodyPr/>
          <a:lstStyle/>
          <a:p>
            <a:fld id="{5C5306E3-64F7-4AF1-9120-0B734A478C86}" type="slidenum">
              <a:rPr lang="da-DK" smtClean="0"/>
              <a:t>‹nr.›</a:t>
            </a:fld>
            <a:endParaRPr lang="da-DK"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2000" y="4572000"/>
            <a:ext cx="6781800" cy="1600200"/>
          </a:xfrm>
          <a:prstGeom prst="rect">
            <a:avLst/>
          </a:prstGeom>
        </p:spPr>
        <p:txBody>
          <a:bodyPr vert="horz" lIns="91440" tIns="45720" rIns="91440" bIns="45720" rtlCol="0" anchor="b" anchorCtr="0">
            <a:normAutofit/>
          </a:bodyPr>
          <a:lstStyle/>
          <a:p>
            <a:r>
              <a:rPr lang="da-DK" smtClean="0"/>
              <a:t>Klik for at redigere i master</a:t>
            </a:r>
            <a:endParaRPr lang="en-US" dirty="0"/>
          </a:p>
        </p:txBody>
      </p:sp>
      <p:sp>
        <p:nvSpPr>
          <p:cNvPr id="3" name="Text Placeholder 2"/>
          <p:cNvSpPr>
            <a:spLocks noGrp="1"/>
          </p:cNvSpPr>
          <p:nvPr>
            <p:ph type="body" idx="1"/>
          </p:nvPr>
        </p:nvSpPr>
        <p:spPr>
          <a:xfrm>
            <a:off x="762000" y="685800"/>
            <a:ext cx="7543800" cy="3886200"/>
          </a:xfrm>
          <a:prstGeom prst="rect">
            <a:avLst/>
          </a:prstGeom>
        </p:spPr>
        <p:txBody>
          <a:bodyPr vert="horz" lIns="91440" tIns="45720" rIns="91440" bIns="45720" rtlCol="0" anchor="ctr" anchorCtr="0">
            <a:normAutofit/>
          </a:bodyPr>
          <a:lstStyle/>
          <a:p>
            <a:pPr lvl="0"/>
            <a:r>
              <a:rPr lang="da-DK" smtClean="0"/>
              <a:t>Klik for at redigere i master</a:t>
            </a:r>
          </a:p>
          <a:p>
            <a:pPr lvl="1"/>
            <a:r>
              <a:rPr lang="da-DK" smtClean="0"/>
              <a:t>Andet niveau</a:t>
            </a:r>
          </a:p>
          <a:p>
            <a:pPr lvl="2"/>
            <a:r>
              <a:rPr lang="da-DK" smtClean="0"/>
              <a:t>Tredje niveau</a:t>
            </a:r>
          </a:p>
          <a:p>
            <a:pPr lvl="3"/>
            <a:r>
              <a:rPr lang="da-DK" smtClean="0"/>
              <a:t>Fjerde niveau</a:t>
            </a:r>
          </a:p>
          <a:p>
            <a:pPr lvl="4"/>
            <a:r>
              <a:rPr lang="da-DK" smtClean="0"/>
              <a:t>Femte niveau</a:t>
            </a:r>
            <a:endParaRPr lang="en-US" dirty="0"/>
          </a:p>
        </p:txBody>
      </p:sp>
      <p:sp>
        <p:nvSpPr>
          <p:cNvPr id="4" name="Date Placeholder 3"/>
          <p:cNvSpPr>
            <a:spLocks noGrp="1"/>
          </p:cNvSpPr>
          <p:nvPr>
            <p:ph type="dt" sz="half" idx="2"/>
          </p:nvPr>
        </p:nvSpPr>
        <p:spPr>
          <a:xfrm>
            <a:off x="6248400" y="6208776"/>
            <a:ext cx="2133600" cy="365125"/>
          </a:xfrm>
          <a:prstGeom prst="rect">
            <a:avLst/>
          </a:prstGeom>
        </p:spPr>
        <p:txBody>
          <a:bodyPr vert="horz" lIns="91440" tIns="45720" rIns="91440" bIns="45720" rtlCol="0" anchor="ctr"/>
          <a:lstStyle>
            <a:lvl1pPr algn="r">
              <a:defRPr sz="1200" b="1">
                <a:solidFill>
                  <a:schemeClr val="tx2">
                    <a:lumMod val="90000"/>
                    <a:lumOff val="10000"/>
                  </a:schemeClr>
                </a:solidFill>
                <a:latin typeface="+mn-lt"/>
              </a:defRPr>
            </a:lvl1pPr>
          </a:lstStyle>
          <a:p>
            <a:fld id="{8D3C203C-BE9D-4A49-AB04-9BA1AC8595F7}" type="datetimeFigureOut">
              <a:rPr lang="da-DK" smtClean="0"/>
              <a:t>20-09-2016</a:t>
            </a:fld>
            <a:endParaRPr lang="da-DK" dirty="0"/>
          </a:p>
        </p:txBody>
      </p:sp>
      <p:sp>
        <p:nvSpPr>
          <p:cNvPr id="5" name="Footer Placeholder 4"/>
          <p:cNvSpPr>
            <a:spLocks noGrp="1"/>
          </p:cNvSpPr>
          <p:nvPr>
            <p:ph type="ftr" sz="quarter" idx="3"/>
          </p:nvPr>
        </p:nvSpPr>
        <p:spPr>
          <a:xfrm>
            <a:off x="761999" y="6208776"/>
            <a:ext cx="4873869" cy="365125"/>
          </a:xfrm>
          <a:prstGeom prst="rect">
            <a:avLst/>
          </a:prstGeom>
        </p:spPr>
        <p:txBody>
          <a:bodyPr vert="horz" lIns="91440" tIns="45720" rIns="91440" bIns="45720" rtlCol="0" anchor="ctr"/>
          <a:lstStyle>
            <a:lvl1pPr algn="l">
              <a:defRPr sz="1200" b="1">
                <a:solidFill>
                  <a:schemeClr val="tx2">
                    <a:lumMod val="90000"/>
                    <a:lumOff val="10000"/>
                  </a:schemeClr>
                </a:solidFill>
              </a:defRPr>
            </a:lvl1pPr>
          </a:lstStyle>
          <a:p>
            <a:endParaRPr lang="da-DK" dirty="0"/>
          </a:p>
        </p:txBody>
      </p:sp>
      <p:sp>
        <p:nvSpPr>
          <p:cNvPr id="6" name="Slide Number Placeholder 5"/>
          <p:cNvSpPr>
            <a:spLocks noGrp="1"/>
          </p:cNvSpPr>
          <p:nvPr>
            <p:ph type="sldNum" sz="quarter" idx="4"/>
          </p:nvPr>
        </p:nvSpPr>
        <p:spPr>
          <a:xfrm>
            <a:off x="7620000" y="5687568"/>
            <a:ext cx="762000" cy="365125"/>
          </a:xfrm>
          <a:prstGeom prst="rect">
            <a:avLst/>
          </a:prstGeom>
        </p:spPr>
        <p:txBody>
          <a:bodyPr vert="horz" lIns="91440" tIns="45720" rIns="91440" bIns="45720" rtlCol="0" anchor="ctr"/>
          <a:lstStyle>
            <a:lvl1pPr algn="r">
              <a:defRPr sz="2400">
                <a:solidFill>
                  <a:schemeClr val="tx1">
                    <a:lumMod val="85000"/>
                    <a:lumOff val="15000"/>
                  </a:schemeClr>
                </a:solidFill>
                <a:latin typeface="+mj-lt"/>
              </a:defRPr>
            </a:lvl1pPr>
          </a:lstStyle>
          <a:p>
            <a:fld id="{5C5306E3-64F7-4AF1-9120-0B734A478C86}" type="slidenum">
              <a:rPr lang="da-DK" smtClean="0"/>
              <a:t>‹nr.›</a:t>
            </a:fld>
            <a:endParaRPr lang="da-DK" dirty="0"/>
          </a:p>
        </p:txBody>
      </p:sp>
      <p:sp>
        <p:nvSpPr>
          <p:cNvPr id="8" name="Rectangle 7"/>
          <p:cNvSpPr/>
          <p:nvPr/>
        </p:nvSpPr>
        <p:spPr>
          <a:xfrm>
            <a:off x="777240" y="0"/>
            <a:ext cx="7543800" cy="381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777240" y="6172200"/>
            <a:ext cx="7543800" cy="274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spcBef>
          <a:spcPct val="0"/>
        </a:spcBef>
        <a:buNone/>
        <a:defRPr sz="54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Font typeface="Arial" pitchFamily="34" charset="0"/>
        <a:buChar char="•"/>
        <a:defRPr sz="2400" kern="1200">
          <a:solidFill>
            <a:schemeClr val="tx2"/>
          </a:solidFill>
          <a:latin typeface="+mn-lt"/>
          <a:ea typeface="+mn-ea"/>
          <a:cs typeface="+mn-cs"/>
        </a:defRPr>
      </a:lvl1pPr>
      <a:lvl2pPr marL="594360" indent="-274320" algn="l" defTabSz="914400" rtl="0" eaLnBrk="1" latinLnBrk="0" hangingPunct="1">
        <a:spcBef>
          <a:spcPct val="20000"/>
        </a:spcBef>
        <a:buClr>
          <a:schemeClr val="accent1"/>
        </a:buClr>
        <a:buFont typeface="Arial" pitchFamily="34" charset="0"/>
        <a:buChar char="•"/>
        <a:defRPr sz="2200" kern="1200">
          <a:solidFill>
            <a:schemeClr val="tx2"/>
          </a:solidFill>
          <a:latin typeface="+mn-lt"/>
          <a:ea typeface="+mn-ea"/>
          <a:cs typeface="+mn-cs"/>
        </a:defRPr>
      </a:lvl2pPr>
      <a:lvl3pPr marL="868680" indent="-228600" algn="l" defTabSz="914400" rtl="0" eaLnBrk="1" latinLnBrk="0" hangingPunct="1">
        <a:spcBef>
          <a:spcPct val="20000"/>
        </a:spcBef>
        <a:buClr>
          <a:schemeClr val="accent1"/>
        </a:buClr>
        <a:buFont typeface="Arial" pitchFamily="34" charset="0"/>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Font typeface="Arial" pitchFamily="34" charset="0"/>
        <a:buChar char="•"/>
        <a:defRPr sz="1800" kern="1200">
          <a:solidFill>
            <a:schemeClr val="tx2"/>
          </a:solidFill>
          <a:latin typeface="+mn-lt"/>
          <a:ea typeface="+mn-ea"/>
          <a:cs typeface="+mn-cs"/>
        </a:defRPr>
      </a:lvl4pPr>
      <a:lvl5pPr marL="1371600" indent="-228600" algn="l" defTabSz="914400" rtl="0" eaLnBrk="1" latinLnBrk="0" hangingPunct="1">
        <a:spcBef>
          <a:spcPct val="20000"/>
        </a:spcBef>
        <a:buClr>
          <a:schemeClr val="accent1"/>
        </a:buClr>
        <a:buFont typeface="Arial" pitchFamily="34" charset="0"/>
        <a:buChar char="•"/>
        <a:defRPr sz="1800" kern="1200" baseline="0">
          <a:solidFill>
            <a:schemeClr val="tx2"/>
          </a:solidFill>
          <a:latin typeface="+mn-lt"/>
          <a:ea typeface="+mn-ea"/>
          <a:cs typeface="+mn-cs"/>
        </a:defRPr>
      </a:lvl5pPr>
      <a:lvl6pPr marL="164592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6pPr>
      <a:lvl7pPr marL="1901952"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7pPr>
      <a:lvl8pPr marL="219456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8pPr>
      <a:lvl9pPr marL="2468880" indent="-228600" algn="l" defTabSz="914400" rtl="0" eaLnBrk="1" latinLnBrk="0" hangingPunct="1">
        <a:spcBef>
          <a:spcPct val="20000"/>
        </a:spcBef>
        <a:buClr>
          <a:schemeClr val="accent1"/>
        </a:buClr>
        <a:buFont typeface="Arial" pitchFamily="34" charset="0"/>
        <a:buChar char="•"/>
        <a:defRPr sz="16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8.gif"/></Relationships>
</file>

<file path=ppt/slides/_rels/slide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slide" Target="slide17.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google.dk/url?sa=i&amp;rct=j&amp;q=&amp;esrc=s&amp;source=images&amp;cd=&amp;cad=rja&amp;uact=8&amp;ved=0ahUKEwiS6IK29onPAhUJDxoKHft2AYwQjRwIBw&amp;url=http://www.tegnefilmhistorie.dk/97%20Biografier/Roepstorff/Roep%20Frame.htm&amp;bvm=bv.132479545,d.ZGg&amp;psig=AFQjCNGT6vTTLQc9dG0wsDSKV4fvaHZUXg&amp;ust=1473772909530006"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slide" Target="slide17.xml"/><Relationship Id="rId4" Type="http://schemas.openxmlformats.org/officeDocument/2006/relationships/slide" Target="slide9.xml"/></Relationships>
</file>

<file path=ppt/slides/_rels/slide22.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slide" Target="slide17.xml"/><Relationship Id="rId4" Type="http://schemas.openxmlformats.org/officeDocument/2006/relationships/slide" Target="slide9.xml"/></Relationships>
</file>

<file path=ppt/slides/_rels/slide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slide" Target="slide17.xml"/></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slide" Target="slide17.xml"/></Relationships>
</file>

<file path=ppt/slides/_rels/slide3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slide" Target="slide17.xml"/></Relationships>
</file>

<file path=ppt/slides/_rels/slide34.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www.google.dk/url?sa=i&amp;rct=j&amp;q=&amp;esrc=s&amp;source=images&amp;cd=&amp;cad=rja&amp;uact=8&amp;ved=0ahUKEwjhtv3qzYnPAhWM1ywKHYBFBAsQjRwIBw&amp;url=http://historienet.dk/samfund/dagligliv/sexede-sekretaerer-har-mange-aar-paa-bagen&amp;bvm=bv.132479545,d.ZGg&amp;psig=AFQjCNFmBxaVy0erozOkg18EwRHr2j83sw&amp;ust=1473762044559764"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hyperlink" Target="http://www.foa.dk/sjaelland" TargetMode="External"/><Relationship Id="rId1" Type="http://schemas.openxmlformats.org/officeDocument/2006/relationships/slideLayout" Target="../slideLayouts/slideLayout2.xml"/><Relationship Id="rId6" Type="http://schemas.openxmlformats.org/officeDocument/2006/relationships/image" Target="../media/image18.gif"/><Relationship Id="rId5" Type="http://schemas.openxmlformats.org/officeDocument/2006/relationships/image" Target="../media/image17.png"/><Relationship Id="rId4" Type="http://schemas.openxmlformats.org/officeDocument/2006/relationships/image" Target="../media/image16.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image" Target="../media/image4.png"/><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762000" y="3434680"/>
            <a:ext cx="7543800" cy="1524000"/>
          </a:xfrm>
        </p:spPr>
        <p:txBody>
          <a:bodyPr/>
          <a:lstStyle/>
          <a:p>
            <a:r>
              <a:rPr lang="da-DK" dirty="0" smtClean="0"/>
              <a:t>FOA Sjælland</a:t>
            </a:r>
            <a:endParaRPr lang="da-DK" dirty="0"/>
          </a:p>
        </p:txBody>
      </p:sp>
      <p:sp>
        <p:nvSpPr>
          <p:cNvPr id="3" name="Undertitel 2"/>
          <p:cNvSpPr>
            <a:spLocks noGrp="1"/>
          </p:cNvSpPr>
          <p:nvPr>
            <p:ph type="subTitle" idx="1"/>
          </p:nvPr>
        </p:nvSpPr>
        <p:spPr>
          <a:xfrm>
            <a:off x="762000" y="4958680"/>
            <a:ext cx="6858000" cy="990600"/>
          </a:xfrm>
        </p:spPr>
        <p:txBody>
          <a:bodyPr/>
          <a:lstStyle/>
          <a:p>
            <a:pPr algn="r"/>
            <a:r>
              <a:rPr lang="da-DK" i="1" dirty="0" smtClean="0"/>
              <a:t>- en præsentation.</a:t>
            </a:r>
            <a:endParaRPr lang="da-DK" i="1" dirty="0"/>
          </a:p>
        </p:txBody>
      </p:sp>
      <p:grpSp>
        <p:nvGrpSpPr>
          <p:cNvPr id="5" name="Gruppe 4"/>
          <p:cNvGrpSpPr/>
          <p:nvPr/>
        </p:nvGrpSpPr>
        <p:grpSpPr>
          <a:xfrm>
            <a:off x="3154835" y="302833"/>
            <a:ext cx="2188080" cy="2657023"/>
            <a:chOff x="0" y="0"/>
            <a:chExt cx="2709058" cy="3636541"/>
          </a:xfrm>
          <a:solidFill>
            <a:schemeClr val="accent3">
              <a:lumMod val="60000"/>
              <a:lumOff val="40000"/>
            </a:schemeClr>
          </a:solidFill>
        </p:grpSpPr>
        <p:grpSp>
          <p:nvGrpSpPr>
            <p:cNvPr id="7" name="Gruppe 6"/>
            <p:cNvGrpSpPr/>
            <p:nvPr/>
          </p:nvGrpSpPr>
          <p:grpSpPr>
            <a:xfrm>
              <a:off x="0" y="361507"/>
              <a:ext cx="1487529" cy="1981200"/>
              <a:chOff x="0" y="361507"/>
              <a:chExt cx="1369432" cy="1981200"/>
            </a:xfrm>
            <a:grpFill/>
          </p:grpSpPr>
          <p:sp>
            <p:nvSpPr>
              <p:cNvPr id="19" name="Kombinationstegning 18"/>
              <p:cNvSpPr/>
              <p:nvPr/>
            </p:nvSpPr>
            <p:spPr>
              <a:xfrm>
                <a:off x="0" y="1033019"/>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20" name="Kombinationstegning 19"/>
              <p:cNvSpPr/>
              <p:nvPr/>
            </p:nvSpPr>
            <p:spPr>
              <a:xfrm>
                <a:off x="561975" y="361507"/>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21" name="Kombinationstegning 20"/>
              <p:cNvSpPr/>
              <p:nvPr/>
            </p:nvSpPr>
            <p:spPr>
              <a:xfrm>
                <a:off x="414337" y="2199832"/>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22" name="Kombinationstegning 21"/>
              <p:cNvSpPr/>
              <p:nvPr/>
            </p:nvSpPr>
            <p:spPr>
              <a:xfrm>
                <a:off x="1009650" y="933007"/>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grpSp>
        <p:sp>
          <p:nvSpPr>
            <p:cNvPr id="8" name="Kombinationstegning 7"/>
            <p:cNvSpPr/>
            <p:nvPr/>
          </p:nvSpPr>
          <p:spPr>
            <a:xfrm>
              <a:off x="1041991" y="0"/>
              <a:ext cx="135699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grpSp>
          <p:nvGrpSpPr>
            <p:cNvPr id="9" name="Gruppe 8"/>
            <p:cNvGrpSpPr/>
            <p:nvPr/>
          </p:nvGrpSpPr>
          <p:grpSpPr>
            <a:xfrm>
              <a:off x="85061" y="2126511"/>
              <a:ext cx="1557655" cy="1510030"/>
              <a:chOff x="85061" y="2126511"/>
              <a:chExt cx="1433830" cy="1510123"/>
            </a:xfrm>
            <a:grpFill/>
          </p:grpSpPr>
          <p:sp>
            <p:nvSpPr>
              <p:cNvPr id="15" name="Kombinationstegning 14"/>
              <p:cNvSpPr/>
              <p:nvPr/>
            </p:nvSpPr>
            <p:spPr>
              <a:xfrm>
                <a:off x="433676" y="2126511"/>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16" name="Kombinationstegning 15"/>
              <p:cNvSpPr/>
              <p:nvPr/>
            </p:nvSpPr>
            <p:spPr>
              <a:xfrm>
                <a:off x="507971" y="3507636"/>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17" name="Kombinationstegning 16"/>
              <p:cNvSpPr/>
              <p:nvPr/>
            </p:nvSpPr>
            <p:spPr>
              <a:xfrm>
                <a:off x="591791" y="3185691"/>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18" name="Kombinationstegning 17"/>
              <p:cNvSpPr/>
              <p:nvPr/>
            </p:nvSpPr>
            <p:spPr>
              <a:xfrm>
                <a:off x="85061" y="2787546"/>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grpSp>
        <p:sp>
          <p:nvSpPr>
            <p:cNvPr id="10" name="Kombinationstegning 9"/>
            <p:cNvSpPr/>
            <p:nvPr/>
          </p:nvSpPr>
          <p:spPr>
            <a:xfrm>
              <a:off x="1063256" y="1807535"/>
              <a:ext cx="1036955" cy="968375"/>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11" name="Kombinationstegning 10"/>
            <p:cNvSpPr/>
            <p:nvPr/>
          </p:nvSpPr>
          <p:spPr>
            <a:xfrm>
              <a:off x="1860698" y="1913860"/>
              <a:ext cx="848360" cy="916305"/>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grpSp>
          <p:nvGrpSpPr>
            <p:cNvPr id="12" name="Gruppe 11"/>
            <p:cNvGrpSpPr/>
            <p:nvPr/>
          </p:nvGrpSpPr>
          <p:grpSpPr>
            <a:xfrm>
              <a:off x="1148319" y="925031"/>
              <a:ext cx="1334763" cy="1218561"/>
              <a:chOff x="1148321" y="925032"/>
              <a:chExt cx="1229123" cy="1218778"/>
            </a:xfrm>
            <a:grpFill/>
          </p:grpSpPr>
          <p:sp>
            <p:nvSpPr>
              <p:cNvPr id="13" name="Kombinationstegning 12"/>
              <p:cNvSpPr/>
              <p:nvPr/>
            </p:nvSpPr>
            <p:spPr>
              <a:xfrm>
                <a:off x="1148321" y="978821"/>
                <a:ext cx="1203428" cy="1164989"/>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sp>
            <p:nvSpPr>
              <p:cNvPr id="14" name="Kombinationstegning 13"/>
              <p:cNvSpPr/>
              <p:nvPr/>
            </p:nvSpPr>
            <p:spPr>
              <a:xfrm>
                <a:off x="2211669" y="925032"/>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dirty="0">
                    <a:solidFill>
                      <a:srgbClr val="632423"/>
                    </a:solidFill>
                    <a:effectLst/>
                    <a:ea typeface="Times New Roman"/>
                    <a:cs typeface="Times New Roman"/>
                  </a:rPr>
                  <a:t> </a:t>
                </a:r>
                <a:endParaRPr lang="da-DK" sz="1100" dirty="0">
                  <a:effectLst/>
                  <a:ea typeface="Calibri"/>
                  <a:cs typeface="Times New Roman"/>
                </a:endParaRPr>
              </a:p>
            </p:txBody>
          </p:sp>
        </p:grpSp>
      </p:grpSp>
      <p:pic>
        <p:nvPicPr>
          <p:cNvPr id="1026" name="Picture 2" descr="C:\Users\sg028\Desktop\FOARoedWeb.png"/>
          <p:cNvPicPr>
            <a:picLocks noChangeAspect="1" noChangeArrowheads="1"/>
          </p:cNvPicPr>
          <p:nvPr/>
        </p:nvPicPr>
        <p:blipFill>
          <a:blip r:embed="rId2" cstate="print">
            <a:extLst>
              <a:ext uri="{BEBA8EAE-BF5A-486C-A8C5-ECC9F3942E4B}">
                <a14:imgProps xmlns:a14="http://schemas.microsoft.com/office/drawing/2010/main">
                  <a14:imgLayer r:embed="rId3">
                    <a14:imgEffect>
                      <a14:brightnessContrast bright="-5000" contrast="-100000"/>
                    </a14:imgEffect>
                  </a14:imgLayer>
                </a14:imgProps>
              </a:ext>
              <a:ext uri="{28A0092B-C50C-407E-A947-70E740481C1C}">
                <a14:useLocalDpi xmlns:a14="http://schemas.microsoft.com/office/drawing/2010/main" val="0"/>
              </a:ext>
            </a:extLst>
          </a:blip>
          <a:srcRect/>
          <a:stretch>
            <a:fillRect/>
          </a:stretch>
        </p:blipFill>
        <p:spPr bwMode="auto">
          <a:xfrm>
            <a:off x="4153101" y="1574029"/>
            <a:ext cx="1969515" cy="5650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789899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uppe 63"/>
          <p:cNvGrpSpPr/>
          <p:nvPr/>
        </p:nvGrpSpPr>
        <p:grpSpPr>
          <a:xfrm>
            <a:off x="35496" y="500464"/>
            <a:ext cx="7592235" cy="5104390"/>
            <a:chOff x="854346" y="1918620"/>
            <a:chExt cx="5350031" cy="3878466"/>
          </a:xfrm>
        </p:grpSpPr>
        <p:grpSp>
          <p:nvGrpSpPr>
            <p:cNvPr id="4" name="Gruppe 3"/>
            <p:cNvGrpSpPr/>
            <p:nvPr/>
          </p:nvGrpSpPr>
          <p:grpSpPr>
            <a:xfrm>
              <a:off x="2875867" y="2491878"/>
              <a:ext cx="2027526" cy="2710816"/>
              <a:chOff x="0" y="0"/>
              <a:chExt cx="2709058" cy="3636541"/>
            </a:xfrm>
            <a:solidFill>
              <a:schemeClr val="accent4">
                <a:lumMod val="75000"/>
              </a:schemeClr>
            </a:solidFill>
          </p:grpSpPr>
          <p:grpSp>
            <p:nvGrpSpPr>
              <p:cNvPr id="5" name="Gruppe 4"/>
              <p:cNvGrpSpPr/>
              <p:nvPr/>
            </p:nvGrpSpPr>
            <p:grpSpPr>
              <a:xfrm>
                <a:off x="0" y="361507"/>
                <a:ext cx="1487529" cy="1981200"/>
                <a:chOff x="0" y="361507"/>
                <a:chExt cx="1369432" cy="1981200"/>
              </a:xfrm>
              <a:grpFill/>
            </p:grpSpPr>
            <p:sp>
              <p:nvSpPr>
                <p:cNvPr id="20" name="Kombinationstegning 19"/>
                <p:cNvSpPr/>
                <p:nvPr/>
              </p:nvSpPr>
              <p:spPr>
                <a:xfrm>
                  <a:off x="0" y="1033019"/>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21" name="Kombinationstegning 20"/>
                <p:cNvSpPr/>
                <p:nvPr/>
              </p:nvSpPr>
              <p:spPr>
                <a:xfrm>
                  <a:off x="561975" y="361507"/>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22" name="Kombinationstegning 21"/>
                <p:cNvSpPr/>
                <p:nvPr/>
              </p:nvSpPr>
              <p:spPr>
                <a:xfrm>
                  <a:off x="414337" y="2199832"/>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23" name="Kombinationstegning 22"/>
                <p:cNvSpPr/>
                <p:nvPr/>
              </p:nvSpPr>
              <p:spPr>
                <a:xfrm>
                  <a:off x="1009650" y="933007"/>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sp>
            <p:nvSpPr>
              <p:cNvPr id="6" name="Kombinationstegning 5"/>
              <p:cNvSpPr/>
              <p:nvPr/>
            </p:nvSpPr>
            <p:spPr>
              <a:xfrm>
                <a:off x="1041991" y="0"/>
                <a:ext cx="135699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nvGrpSpPr>
              <p:cNvPr id="7" name="Gruppe 6"/>
              <p:cNvGrpSpPr/>
              <p:nvPr/>
            </p:nvGrpSpPr>
            <p:grpSpPr>
              <a:xfrm>
                <a:off x="85061" y="2126511"/>
                <a:ext cx="1557655" cy="1510030"/>
                <a:chOff x="85061" y="2126511"/>
                <a:chExt cx="1433830" cy="1510123"/>
              </a:xfrm>
              <a:grpFill/>
            </p:grpSpPr>
            <p:sp>
              <p:nvSpPr>
                <p:cNvPr id="16" name="Kombinationstegning 15"/>
                <p:cNvSpPr/>
                <p:nvPr/>
              </p:nvSpPr>
              <p:spPr>
                <a:xfrm>
                  <a:off x="433676" y="2126511"/>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grp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17" name="Kombinationstegning 16"/>
                <p:cNvSpPr/>
                <p:nvPr/>
              </p:nvSpPr>
              <p:spPr>
                <a:xfrm>
                  <a:off x="507971" y="3507636"/>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grp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18" name="Kombinationstegning 17"/>
                <p:cNvSpPr/>
                <p:nvPr/>
              </p:nvSpPr>
              <p:spPr>
                <a:xfrm>
                  <a:off x="591791" y="3185691"/>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grp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19" name="Kombinationstegning 18"/>
                <p:cNvSpPr/>
                <p:nvPr/>
              </p:nvSpPr>
              <p:spPr>
                <a:xfrm>
                  <a:off x="85061" y="2787546"/>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grp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sp>
            <p:nvSpPr>
              <p:cNvPr id="8" name="Kombinationstegning 7"/>
              <p:cNvSpPr/>
              <p:nvPr/>
            </p:nvSpPr>
            <p:spPr>
              <a:xfrm>
                <a:off x="1063256" y="1807535"/>
                <a:ext cx="1036955" cy="968375"/>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9" name="Kombinationstegning 8"/>
              <p:cNvSpPr/>
              <p:nvPr/>
            </p:nvSpPr>
            <p:spPr>
              <a:xfrm>
                <a:off x="1860698" y="1913860"/>
                <a:ext cx="848360" cy="916305"/>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grp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nvGrpSpPr>
              <p:cNvPr id="10" name="Gruppe 9"/>
              <p:cNvGrpSpPr/>
              <p:nvPr/>
            </p:nvGrpSpPr>
            <p:grpSpPr>
              <a:xfrm>
                <a:off x="1148319" y="925031"/>
                <a:ext cx="1334763" cy="1218561"/>
                <a:chOff x="1148321" y="925032"/>
                <a:chExt cx="1229123" cy="1218778"/>
              </a:xfrm>
              <a:grpFill/>
            </p:grpSpPr>
            <p:sp>
              <p:nvSpPr>
                <p:cNvPr id="14" name="Kombinationstegning 13"/>
                <p:cNvSpPr/>
                <p:nvPr/>
              </p:nvSpPr>
              <p:spPr>
                <a:xfrm>
                  <a:off x="1148321" y="978821"/>
                  <a:ext cx="1203428" cy="1164989"/>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grpFill/>
                <a:ln w="2540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15" name="Kombinationstegning 14"/>
                <p:cNvSpPr/>
                <p:nvPr/>
              </p:nvSpPr>
              <p:spPr>
                <a:xfrm>
                  <a:off x="2211669" y="925032"/>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grpFill/>
                <a:ln w="2540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grpSp>
        <p:sp>
          <p:nvSpPr>
            <p:cNvPr id="25" name="Kombinationstegning 24"/>
            <p:cNvSpPr/>
            <p:nvPr/>
          </p:nvSpPr>
          <p:spPr>
            <a:xfrm>
              <a:off x="2277679" y="4512932"/>
              <a:ext cx="634933" cy="683049"/>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nvGrpSpPr>
            <p:cNvPr id="26" name="Gruppe 25"/>
            <p:cNvGrpSpPr/>
            <p:nvPr/>
          </p:nvGrpSpPr>
          <p:grpSpPr>
            <a:xfrm>
              <a:off x="1154355" y="2372767"/>
              <a:ext cx="1113304" cy="1476862"/>
              <a:chOff x="-693770" y="-1093806"/>
              <a:chExt cx="1369432" cy="1981199"/>
            </a:xfrm>
            <a:solidFill>
              <a:srgbClr val="9BBB59">
                <a:lumMod val="60000"/>
                <a:lumOff val="40000"/>
              </a:srgbClr>
            </a:solidFill>
          </p:grpSpPr>
          <p:sp>
            <p:nvSpPr>
              <p:cNvPr id="40" name="Kombinationstegning 39"/>
              <p:cNvSpPr/>
              <p:nvPr/>
            </p:nvSpPr>
            <p:spPr>
              <a:xfrm>
                <a:off x="-693770" y="-422294"/>
                <a:ext cx="1369432" cy="1309687"/>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41" name="Kombinationstegning 40"/>
              <p:cNvSpPr/>
              <p:nvPr/>
            </p:nvSpPr>
            <p:spPr>
              <a:xfrm>
                <a:off x="-131795" y="-1093806"/>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sp>
          <p:nvSpPr>
            <p:cNvPr id="27" name="Kombinationstegning 26"/>
            <p:cNvSpPr/>
            <p:nvPr/>
          </p:nvSpPr>
          <p:spPr>
            <a:xfrm>
              <a:off x="1934207" y="2103286"/>
              <a:ext cx="1015608" cy="898898"/>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nvGrpSpPr>
            <p:cNvPr id="28" name="Gruppe 27"/>
            <p:cNvGrpSpPr/>
            <p:nvPr/>
          </p:nvGrpSpPr>
          <p:grpSpPr>
            <a:xfrm>
              <a:off x="948749" y="4671450"/>
              <a:ext cx="1165786" cy="1125636"/>
              <a:chOff x="-958169" y="4593275"/>
              <a:chExt cx="1433829" cy="1510125"/>
            </a:xfrm>
            <a:solidFill>
              <a:srgbClr val="9BBB59">
                <a:lumMod val="60000"/>
                <a:lumOff val="40000"/>
              </a:srgbClr>
            </a:solidFill>
          </p:grpSpPr>
          <p:sp>
            <p:nvSpPr>
              <p:cNvPr id="36" name="Kombinationstegning 35"/>
              <p:cNvSpPr/>
              <p:nvPr/>
            </p:nvSpPr>
            <p:spPr>
              <a:xfrm>
                <a:off x="-609554" y="4593275"/>
                <a:ext cx="1085214" cy="1376682"/>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37" name="Kombinationstegning 36"/>
              <p:cNvSpPr/>
              <p:nvPr/>
            </p:nvSpPr>
            <p:spPr>
              <a:xfrm>
                <a:off x="-535259" y="5974402"/>
                <a:ext cx="117751"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38" name="Kombinationstegning 37"/>
              <p:cNvSpPr/>
              <p:nvPr/>
            </p:nvSpPr>
            <p:spPr>
              <a:xfrm>
                <a:off x="-394990" y="5756162"/>
                <a:ext cx="125927" cy="213795"/>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39" name="Kombinationstegning 38"/>
              <p:cNvSpPr/>
              <p:nvPr/>
            </p:nvSpPr>
            <p:spPr>
              <a:xfrm>
                <a:off x="-958169" y="5254310"/>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sp>
          <p:nvSpPr>
            <p:cNvPr id="29" name="Kombinationstegning 28"/>
            <p:cNvSpPr/>
            <p:nvPr/>
          </p:nvSpPr>
          <p:spPr>
            <a:xfrm>
              <a:off x="1680855" y="4433674"/>
              <a:ext cx="776082" cy="721864"/>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nvGrpSpPr>
            <p:cNvPr id="33" name="Gruppe 32"/>
            <p:cNvGrpSpPr/>
            <p:nvPr/>
          </p:nvGrpSpPr>
          <p:grpSpPr>
            <a:xfrm>
              <a:off x="5205406" y="2129106"/>
              <a:ext cx="998971" cy="908361"/>
              <a:chOff x="2377444" y="-1246641"/>
              <a:chExt cx="1229124" cy="1218776"/>
            </a:xfrm>
            <a:solidFill>
              <a:srgbClr val="9BBB59">
                <a:lumMod val="60000"/>
                <a:lumOff val="40000"/>
              </a:srgbClr>
            </a:solidFill>
          </p:grpSpPr>
          <p:sp>
            <p:nvSpPr>
              <p:cNvPr id="34" name="Kombinationstegning 33"/>
              <p:cNvSpPr/>
              <p:nvPr/>
            </p:nvSpPr>
            <p:spPr>
              <a:xfrm>
                <a:off x="2377444" y="-1192854"/>
                <a:ext cx="1203428" cy="1164989"/>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sp>
            <p:nvSpPr>
              <p:cNvPr id="35" name="Kombinationstegning 34"/>
              <p:cNvSpPr/>
              <p:nvPr/>
            </p:nvSpPr>
            <p:spPr>
              <a:xfrm>
                <a:off x="3440792" y="-1246641"/>
                <a:ext cx="165776"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15000"/>
                  </a:lnSpc>
                  <a:spcBef>
                    <a:spcPts val="0"/>
                  </a:spcBef>
                  <a:spcAft>
                    <a:spcPts val="1000"/>
                  </a:spcAft>
                  <a:buClrTx/>
                  <a:buSzTx/>
                  <a:buFontTx/>
                  <a:buNone/>
                  <a:tabLst/>
                  <a:defRPr/>
                </a:pPr>
                <a:r>
                  <a:rPr kumimoji="0" lang="da-DK" sz="1100" b="0" i="0" u="none" strike="noStrike" kern="0" cap="none" spc="0" normalizeH="0" baseline="0" noProof="0" dirty="0">
                    <a:ln>
                      <a:noFill/>
                    </a:ln>
                    <a:solidFill>
                      <a:srgbClr val="632423"/>
                    </a:solidFill>
                    <a:effectLst/>
                    <a:uLnTx/>
                    <a:uFillTx/>
                    <a:latin typeface="Calibri"/>
                    <a:ea typeface="Times New Roman"/>
                    <a:cs typeface="Times New Roman"/>
                  </a:rPr>
                  <a:t> </a:t>
                </a:r>
                <a:endParaRPr kumimoji="0" lang="da-DK" sz="1100" b="0" i="0" u="none" strike="noStrike" kern="0" cap="none" spc="0" normalizeH="0" baseline="0" noProof="0" dirty="0">
                  <a:ln>
                    <a:noFill/>
                  </a:ln>
                  <a:solidFill>
                    <a:sysClr val="window" lastClr="FFFFFF"/>
                  </a:solidFill>
                  <a:effectLst/>
                  <a:uLnTx/>
                  <a:uFillTx/>
                  <a:latin typeface="Calibri"/>
                  <a:ea typeface="Calibri"/>
                  <a:cs typeface="Times New Roman"/>
                </a:endParaRPr>
              </a:p>
            </p:txBody>
          </p:sp>
        </p:grpSp>
        <p:sp>
          <p:nvSpPr>
            <p:cNvPr id="42" name="Stribet højrepil 41"/>
            <p:cNvSpPr/>
            <p:nvPr/>
          </p:nvSpPr>
          <p:spPr>
            <a:xfrm rot="789687">
              <a:off x="2461524" y="3057535"/>
              <a:ext cx="828686" cy="111515"/>
            </a:xfrm>
            <a:prstGeom prst="striped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43" name="Stribet højrepil 42"/>
            <p:cNvSpPr/>
            <p:nvPr/>
          </p:nvSpPr>
          <p:spPr>
            <a:xfrm rot="8136601">
              <a:off x="4719343" y="2954013"/>
              <a:ext cx="603793" cy="129874"/>
            </a:xfrm>
            <a:prstGeom prst="striped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45" name="Stribet højrepil 44"/>
            <p:cNvSpPr/>
            <p:nvPr/>
          </p:nvSpPr>
          <p:spPr>
            <a:xfrm rot="19737072">
              <a:off x="2965706" y="4722601"/>
              <a:ext cx="302683" cy="119947"/>
            </a:xfrm>
            <a:prstGeom prst="striped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58" name="Tekstboks 57"/>
            <p:cNvSpPr txBox="1"/>
            <p:nvPr/>
          </p:nvSpPr>
          <p:spPr>
            <a:xfrm>
              <a:off x="4558510" y="1918620"/>
              <a:ext cx="902769" cy="491101"/>
            </a:xfrm>
            <a:prstGeom prst="rect">
              <a:avLst/>
            </a:prstGeom>
            <a:noFill/>
          </p:spPr>
          <p:txBody>
            <a:bodyPr wrap="none" rtlCol="0">
              <a:spAutoFit/>
            </a:bodyPr>
            <a:lstStyle/>
            <a:p>
              <a:r>
                <a:rPr lang="da-DK" b="1" dirty="0" smtClean="0"/>
                <a:t>Holbæk</a:t>
              </a:r>
            </a:p>
            <a:p>
              <a:r>
                <a:rPr lang="da-DK" dirty="0" smtClean="0"/>
                <a:t>2.166 medl.</a:t>
              </a:r>
              <a:endParaRPr lang="da-DK" dirty="0"/>
            </a:p>
          </p:txBody>
        </p:sp>
        <p:sp>
          <p:nvSpPr>
            <p:cNvPr id="59" name="Tekstboks 58"/>
            <p:cNvSpPr txBox="1"/>
            <p:nvPr/>
          </p:nvSpPr>
          <p:spPr>
            <a:xfrm>
              <a:off x="854346" y="2137475"/>
              <a:ext cx="902769" cy="701573"/>
            </a:xfrm>
            <a:prstGeom prst="rect">
              <a:avLst/>
            </a:prstGeom>
            <a:noFill/>
          </p:spPr>
          <p:txBody>
            <a:bodyPr wrap="none" rtlCol="0">
              <a:spAutoFit/>
            </a:bodyPr>
            <a:lstStyle/>
            <a:p>
              <a:r>
                <a:rPr lang="da-DK" b="1" dirty="0" smtClean="0"/>
                <a:t>Nordvest-</a:t>
              </a:r>
              <a:br>
                <a:rPr lang="da-DK" b="1" dirty="0" smtClean="0"/>
              </a:br>
              <a:r>
                <a:rPr lang="da-DK" b="1" dirty="0" smtClean="0"/>
                <a:t>Sjælland</a:t>
              </a:r>
            </a:p>
            <a:p>
              <a:r>
                <a:rPr lang="da-DK" dirty="0" smtClean="0"/>
                <a:t>2.514 medl.</a:t>
              </a:r>
            </a:p>
          </p:txBody>
        </p:sp>
        <p:sp>
          <p:nvSpPr>
            <p:cNvPr id="60" name="Tekstboks 59"/>
            <p:cNvSpPr txBox="1"/>
            <p:nvPr/>
          </p:nvSpPr>
          <p:spPr>
            <a:xfrm>
              <a:off x="2076824" y="5248274"/>
              <a:ext cx="1060911" cy="491101"/>
            </a:xfrm>
            <a:prstGeom prst="rect">
              <a:avLst/>
            </a:prstGeom>
            <a:noFill/>
          </p:spPr>
          <p:txBody>
            <a:bodyPr wrap="none" rtlCol="0">
              <a:spAutoFit/>
            </a:bodyPr>
            <a:lstStyle/>
            <a:p>
              <a:r>
                <a:rPr lang="da-DK" b="1" dirty="0" smtClean="0"/>
                <a:t>Midtsjælland</a:t>
              </a:r>
            </a:p>
            <a:p>
              <a:r>
                <a:rPr lang="da-DK" dirty="0" smtClean="0"/>
                <a:t>4.995 medl.</a:t>
              </a:r>
              <a:endParaRPr lang="da-DK" dirty="0"/>
            </a:p>
          </p:txBody>
        </p:sp>
        <p:sp>
          <p:nvSpPr>
            <p:cNvPr id="63" name="Tekstboks 62"/>
            <p:cNvSpPr txBox="1"/>
            <p:nvPr/>
          </p:nvSpPr>
          <p:spPr>
            <a:xfrm>
              <a:off x="3718504" y="3596670"/>
              <a:ext cx="902769" cy="841888"/>
            </a:xfrm>
            <a:prstGeom prst="rect">
              <a:avLst/>
            </a:prstGeom>
            <a:noFill/>
          </p:spPr>
          <p:txBody>
            <a:bodyPr wrap="none" rtlCol="0">
              <a:spAutoFit/>
            </a:bodyPr>
            <a:lstStyle/>
            <a:p>
              <a:r>
                <a:rPr lang="da-DK" sz="2400" b="1" dirty="0" smtClean="0">
                  <a:solidFill>
                    <a:schemeClr val="bg1">
                      <a:lumMod val="95000"/>
                    </a:schemeClr>
                  </a:solidFill>
                  <a:latin typeface="Calibri" panose="020F0502020204030204" pitchFamily="34" charset="0"/>
                </a:rPr>
                <a:t>FOA</a:t>
              </a:r>
            </a:p>
            <a:p>
              <a:r>
                <a:rPr lang="da-DK" sz="2400" b="1" dirty="0" smtClean="0">
                  <a:solidFill>
                    <a:schemeClr val="bg1">
                      <a:lumMod val="95000"/>
                    </a:schemeClr>
                  </a:solidFill>
                  <a:latin typeface="Calibri" panose="020F0502020204030204" pitchFamily="34" charset="0"/>
                </a:rPr>
                <a:t>Sjælland</a:t>
              </a:r>
            </a:p>
            <a:p>
              <a:r>
                <a:rPr lang="da-DK" dirty="0" smtClean="0">
                  <a:solidFill>
                    <a:schemeClr val="bg1">
                      <a:lumMod val="95000"/>
                    </a:schemeClr>
                  </a:solidFill>
                  <a:latin typeface="Calibri" panose="020F0502020204030204" pitchFamily="34" charset="0"/>
                </a:rPr>
                <a:t>9.675 </a:t>
              </a:r>
              <a:r>
                <a:rPr lang="da-DK" dirty="0" err="1" smtClean="0">
                  <a:solidFill>
                    <a:schemeClr val="bg1">
                      <a:lumMod val="95000"/>
                    </a:schemeClr>
                  </a:solidFill>
                  <a:latin typeface="Calibri" panose="020F0502020204030204" pitchFamily="34" charset="0"/>
                </a:rPr>
                <a:t>medl</a:t>
              </a:r>
              <a:endParaRPr lang="da-DK" dirty="0">
                <a:solidFill>
                  <a:schemeClr val="bg1">
                    <a:lumMod val="95000"/>
                  </a:schemeClr>
                </a:solidFill>
                <a:latin typeface="Calibri" panose="020F0502020204030204" pitchFamily="34" charset="0"/>
              </a:endParaRPr>
            </a:p>
          </p:txBody>
        </p:sp>
      </p:grpSp>
      <p:sp>
        <p:nvSpPr>
          <p:cNvPr id="65" name="Pladsholder til indhold 2"/>
          <p:cNvSpPr>
            <a:spLocks noGrp="1"/>
          </p:cNvSpPr>
          <p:nvPr>
            <p:ph idx="1"/>
          </p:nvPr>
        </p:nvSpPr>
        <p:spPr>
          <a:xfrm>
            <a:off x="6025362" y="2279104"/>
            <a:ext cx="3155150" cy="3886200"/>
          </a:xfrm>
        </p:spPr>
        <p:txBody>
          <a:bodyPr>
            <a:normAutofit fontScale="92500" lnSpcReduction="10000"/>
          </a:bodyPr>
          <a:lstStyle/>
          <a:p>
            <a:pPr marL="0" indent="0">
              <a:buNone/>
            </a:pPr>
            <a:r>
              <a:rPr lang="da-DK" b="1" dirty="0" smtClean="0"/>
              <a:t>Område Nordvestsjælland</a:t>
            </a:r>
          </a:p>
          <a:p>
            <a:r>
              <a:rPr lang="da-DK" dirty="0" smtClean="0"/>
              <a:t>Kalundborg Kommune</a:t>
            </a:r>
          </a:p>
          <a:p>
            <a:r>
              <a:rPr lang="da-DK" dirty="0" smtClean="0"/>
              <a:t>Odsherred Kommune</a:t>
            </a:r>
          </a:p>
          <a:p>
            <a:pPr marL="0" indent="0">
              <a:buNone/>
            </a:pPr>
            <a:r>
              <a:rPr lang="da-DK" b="1" dirty="0" smtClean="0"/>
              <a:t>Område Holbæk</a:t>
            </a:r>
          </a:p>
          <a:p>
            <a:r>
              <a:rPr lang="da-DK" dirty="0" smtClean="0"/>
              <a:t>Holbæk Kommune</a:t>
            </a:r>
          </a:p>
          <a:p>
            <a:pPr marL="0" indent="0">
              <a:buNone/>
            </a:pPr>
            <a:r>
              <a:rPr lang="da-DK" b="1" dirty="0" smtClean="0"/>
              <a:t>Område Midtsjælland</a:t>
            </a:r>
          </a:p>
          <a:p>
            <a:r>
              <a:rPr lang="da-DK" dirty="0" smtClean="0"/>
              <a:t>Slagelse Kommune</a:t>
            </a:r>
          </a:p>
          <a:p>
            <a:r>
              <a:rPr lang="da-DK" dirty="0" smtClean="0"/>
              <a:t>Sorø Kommune</a:t>
            </a:r>
          </a:p>
          <a:p>
            <a:r>
              <a:rPr lang="da-DK" dirty="0" smtClean="0"/>
              <a:t>Ringsted Kommune</a:t>
            </a:r>
            <a:endParaRPr lang="da-DK" dirty="0"/>
          </a:p>
        </p:txBody>
      </p:sp>
      <p:sp>
        <p:nvSpPr>
          <p:cNvPr id="2" name="Tekstboks 1"/>
          <p:cNvSpPr txBox="1"/>
          <p:nvPr/>
        </p:nvSpPr>
        <p:spPr>
          <a:xfrm>
            <a:off x="3203848" y="-99392"/>
            <a:ext cx="2194255" cy="523220"/>
          </a:xfrm>
          <a:prstGeom prst="rect">
            <a:avLst/>
          </a:prstGeom>
          <a:noFill/>
        </p:spPr>
        <p:txBody>
          <a:bodyPr wrap="none" rtlCol="0">
            <a:spAutoFit/>
          </a:bodyPr>
          <a:lstStyle/>
          <a:p>
            <a:r>
              <a:rPr lang="da-DK" sz="2800" b="1" dirty="0" smtClean="0">
                <a:solidFill>
                  <a:schemeClr val="bg1">
                    <a:lumMod val="95000"/>
                  </a:schemeClr>
                </a:solidFill>
                <a:latin typeface="Calibri" panose="020F0502020204030204" pitchFamily="34" charset="0"/>
              </a:rPr>
              <a:t>3 ”Områder”:</a:t>
            </a:r>
          </a:p>
        </p:txBody>
      </p:sp>
    </p:spTree>
    <p:extLst>
      <p:ext uri="{BB962C8B-B14F-4D97-AF65-F5344CB8AC3E}">
        <p14:creationId xmlns:p14="http://schemas.microsoft.com/office/powerpoint/2010/main" val="24017951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62000" y="4572000"/>
            <a:ext cx="7626424" cy="1600200"/>
          </a:xfrm>
        </p:spPr>
        <p:txBody>
          <a:bodyPr>
            <a:normAutofit/>
          </a:bodyPr>
          <a:lstStyle/>
          <a:p>
            <a:r>
              <a:rPr lang="da-DK" dirty="0" smtClean="0"/>
              <a:t>Medlemsfordeling </a:t>
            </a:r>
            <a:r>
              <a:rPr lang="da-DK" sz="3200" dirty="0" smtClean="0"/>
              <a:t>på sektorer</a:t>
            </a:r>
            <a:endParaRPr lang="da-DK" dirty="0"/>
          </a:p>
        </p:txBody>
      </p:sp>
      <p:graphicFrame>
        <p:nvGraphicFramePr>
          <p:cNvPr id="4" name="Diagram 3"/>
          <p:cNvGraphicFramePr>
            <a:graphicFrameLocks/>
          </p:cNvGraphicFramePr>
          <p:nvPr>
            <p:extLst>
              <p:ext uri="{D42A27DB-BD31-4B8C-83A1-F6EECF244321}">
                <p14:modId xmlns:p14="http://schemas.microsoft.com/office/powerpoint/2010/main" val="3564701197"/>
              </p:ext>
            </p:extLst>
          </p:nvPr>
        </p:nvGraphicFramePr>
        <p:xfrm>
          <a:off x="3419872" y="692696"/>
          <a:ext cx="5976664" cy="4968552"/>
        </p:xfrm>
        <a:graphic>
          <a:graphicData uri="http://schemas.openxmlformats.org/drawingml/2006/chart">
            <c:chart xmlns:c="http://schemas.openxmlformats.org/drawingml/2006/chart" xmlns:r="http://schemas.openxmlformats.org/officeDocument/2006/relationships" r:id="rId2"/>
          </a:graphicData>
        </a:graphic>
      </p:graphicFrame>
      <p:sp>
        <p:nvSpPr>
          <p:cNvPr id="5" name="Pladsholder til indhold 2"/>
          <p:cNvSpPr>
            <a:spLocks noGrp="1"/>
          </p:cNvSpPr>
          <p:nvPr>
            <p:ph idx="1"/>
          </p:nvPr>
        </p:nvSpPr>
        <p:spPr>
          <a:xfrm>
            <a:off x="755576" y="620688"/>
            <a:ext cx="3377952" cy="3886200"/>
          </a:xfrm>
        </p:spPr>
        <p:txBody>
          <a:bodyPr/>
          <a:lstStyle/>
          <a:p>
            <a:pPr marL="0" indent="0">
              <a:buNone/>
            </a:pPr>
            <a:r>
              <a:rPr lang="da-DK" b="1" dirty="0" smtClean="0"/>
              <a:t>Erhvervsaktive:</a:t>
            </a:r>
          </a:p>
          <a:p>
            <a:r>
              <a:rPr lang="da-DK" dirty="0" smtClean="0"/>
              <a:t>5200 </a:t>
            </a:r>
            <a:r>
              <a:rPr lang="da-DK" dirty="0"/>
              <a:t>SOSU </a:t>
            </a:r>
            <a:r>
              <a:rPr lang="da-DK" dirty="0" smtClean="0"/>
              <a:t>Sektoren</a:t>
            </a:r>
          </a:p>
          <a:p>
            <a:r>
              <a:rPr lang="da-DK" dirty="0" smtClean="0"/>
              <a:t>2368 pædagogisk S.  </a:t>
            </a:r>
          </a:p>
          <a:p>
            <a:r>
              <a:rPr lang="da-DK" dirty="0" smtClean="0"/>
              <a:t>286 Kost Service S. </a:t>
            </a:r>
          </a:p>
          <a:p>
            <a:r>
              <a:rPr lang="da-DK" dirty="0" smtClean="0"/>
              <a:t>283 Teknik og </a:t>
            </a:r>
            <a:br>
              <a:rPr lang="da-DK" dirty="0" smtClean="0"/>
            </a:br>
            <a:r>
              <a:rPr lang="da-DK" dirty="0" smtClean="0"/>
              <a:t>       Service Sektoren</a:t>
            </a:r>
            <a:endParaRPr lang="da-DK" dirty="0"/>
          </a:p>
        </p:txBody>
      </p:sp>
    </p:spTree>
    <p:extLst>
      <p:ext uri="{BB962C8B-B14F-4D97-AF65-F5344CB8AC3E}">
        <p14:creationId xmlns:p14="http://schemas.microsoft.com/office/powerpoint/2010/main" val="42612716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55576" y="6046688"/>
            <a:ext cx="6781800" cy="870992"/>
          </a:xfrm>
        </p:spPr>
        <p:txBody>
          <a:bodyPr>
            <a:normAutofit fontScale="90000"/>
          </a:bodyPr>
          <a:lstStyle/>
          <a:p>
            <a:r>
              <a:rPr lang="da-DK" dirty="0" smtClean="0"/>
              <a:t>Opbygning</a:t>
            </a:r>
            <a:endParaRPr lang="da-DK" dirty="0"/>
          </a:p>
        </p:txBody>
      </p:sp>
      <p:graphicFrame>
        <p:nvGraphicFramePr>
          <p:cNvPr id="8" name="Pladsholder til indhold 7"/>
          <p:cNvGraphicFramePr>
            <a:graphicFrameLocks noGrp="1"/>
          </p:cNvGraphicFramePr>
          <p:nvPr>
            <p:ph idx="1"/>
            <p:extLst>
              <p:ext uri="{D42A27DB-BD31-4B8C-83A1-F6EECF244321}">
                <p14:modId xmlns:p14="http://schemas.microsoft.com/office/powerpoint/2010/main" val="3775598773"/>
              </p:ext>
            </p:extLst>
          </p:nvPr>
        </p:nvGraphicFramePr>
        <p:xfrm>
          <a:off x="755576" y="476672"/>
          <a:ext cx="7543800" cy="56143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0373504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a:xfrm>
            <a:off x="708000" y="5805264"/>
            <a:ext cx="5664200" cy="1143000"/>
          </a:xfrm>
        </p:spPr>
        <p:txBody>
          <a:bodyPr/>
          <a:lstStyle/>
          <a:p>
            <a:pPr algn="l" eaLnBrk="1" hangingPunct="1">
              <a:defRPr/>
            </a:pPr>
            <a:r>
              <a:rPr lang="da-DK" dirty="0" smtClean="0"/>
              <a:t>Serviceløfterne</a:t>
            </a:r>
          </a:p>
        </p:txBody>
      </p:sp>
      <p:sp>
        <p:nvSpPr>
          <p:cNvPr id="15363" name="Rectangle 5"/>
          <p:cNvSpPr>
            <a:spLocks noGrp="1" noRot="1" noChangeArrowheads="1"/>
          </p:cNvSpPr>
          <p:nvPr>
            <p:ph type="body" idx="1"/>
          </p:nvPr>
        </p:nvSpPr>
        <p:spPr>
          <a:xfrm>
            <a:off x="711769" y="513160"/>
            <a:ext cx="8540751" cy="5697140"/>
          </a:xfrm>
          <a:noFill/>
        </p:spPr>
        <p:txBody>
          <a:bodyPr>
            <a:normAutofit fontScale="92500" lnSpcReduction="10000"/>
          </a:bodyPr>
          <a:lstStyle/>
          <a:p>
            <a:pPr marL="542925" indent="-542925" eaLnBrk="1" hangingPunct="1">
              <a:lnSpc>
                <a:spcPct val="80000"/>
              </a:lnSpc>
              <a:buFont typeface="+mj-lt"/>
              <a:buAutoNum type="arabicPeriod"/>
            </a:pPr>
            <a:r>
              <a:rPr lang="da-DK" sz="2600" dirty="0" smtClean="0">
                <a:effectLst/>
              </a:rPr>
              <a:t>Løn tjek</a:t>
            </a:r>
          </a:p>
          <a:p>
            <a:pPr marL="542925" indent="-542925" eaLnBrk="1" hangingPunct="1">
              <a:lnSpc>
                <a:spcPct val="80000"/>
              </a:lnSpc>
              <a:buFont typeface="+mj-lt"/>
              <a:buAutoNum type="arabicPeriod"/>
            </a:pPr>
            <a:r>
              <a:rPr lang="da-DK" sz="2600" dirty="0" smtClean="0">
                <a:effectLst/>
              </a:rPr>
              <a:t>Rådgivning og opsigelse</a:t>
            </a:r>
          </a:p>
          <a:p>
            <a:pPr marL="542925" indent="-542925" eaLnBrk="1" hangingPunct="1">
              <a:lnSpc>
                <a:spcPct val="80000"/>
              </a:lnSpc>
              <a:buFont typeface="+mj-lt"/>
              <a:buAutoNum type="arabicPeriod"/>
            </a:pPr>
            <a:r>
              <a:rPr lang="da-DK" sz="2600" dirty="0" smtClean="0">
                <a:effectLst/>
              </a:rPr>
              <a:t>Tjek af ansættelsesbevis</a:t>
            </a:r>
          </a:p>
          <a:p>
            <a:pPr marL="542925" indent="-542925" eaLnBrk="1" hangingPunct="1">
              <a:lnSpc>
                <a:spcPct val="80000"/>
              </a:lnSpc>
              <a:buFont typeface="+mj-lt"/>
              <a:buAutoNum type="arabicPeriod"/>
            </a:pPr>
            <a:r>
              <a:rPr lang="da-DK" sz="2600" dirty="0" smtClean="0">
                <a:effectLst/>
              </a:rPr>
              <a:t>Hjælp til vurdering af arbejdsmiljø</a:t>
            </a:r>
          </a:p>
          <a:p>
            <a:pPr marL="542925" indent="-542925" eaLnBrk="1" hangingPunct="1">
              <a:lnSpc>
                <a:spcPct val="80000"/>
              </a:lnSpc>
              <a:buFont typeface="+mj-lt"/>
              <a:buAutoNum type="arabicPeriod"/>
            </a:pPr>
            <a:r>
              <a:rPr lang="da-DK" sz="2600" dirty="0" smtClean="0">
                <a:effectLst/>
              </a:rPr>
              <a:t>Hjælp ved arbejdsskadesager</a:t>
            </a:r>
          </a:p>
          <a:p>
            <a:pPr marL="542925" indent="-542925" eaLnBrk="1" hangingPunct="1">
              <a:lnSpc>
                <a:spcPct val="80000"/>
              </a:lnSpc>
              <a:buFont typeface="+mj-lt"/>
              <a:buAutoNum type="arabicPeriod"/>
            </a:pPr>
            <a:r>
              <a:rPr lang="da-DK" sz="2600" dirty="0" smtClean="0">
                <a:effectLst/>
              </a:rPr>
              <a:t>Rådgivning i forbindelse med sygefravær</a:t>
            </a:r>
          </a:p>
          <a:p>
            <a:pPr marL="542925" indent="-542925" eaLnBrk="1" hangingPunct="1">
              <a:lnSpc>
                <a:spcPct val="80000"/>
              </a:lnSpc>
              <a:buFont typeface="+mj-lt"/>
              <a:buAutoNum type="arabicPeriod"/>
            </a:pPr>
            <a:r>
              <a:rPr lang="da-DK" sz="2600" dirty="0" smtClean="0">
                <a:effectLst/>
              </a:rPr>
              <a:t>Bistand hvis du får svært ved at fastholde jobbet</a:t>
            </a:r>
          </a:p>
          <a:p>
            <a:pPr marL="542925" indent="-542925" eaLnBrk="1" hangingPunct="1">
              <a:lnSpc>
                <a:spcPct val="80000"/>
              </a:lnSpc>
              <a:buFont typeface="+mj-lt"/>
              <a:buAutoNum type="arabicPeriod"/>
            </a:pPr>
            <a:r>
              <a:rPr lang="da-DK" sz="2600" dirty="0" smtClean="0">
                <a:effectLst/>
              </a:rPr>
              <a:t>Hjælp til jobsøgning</a:t>
            </a:r>
          </a:p>
          <a:p>
            <a:pPr marL="542925" indent="-542925" eaLnBrk="1" hangingPunct="1">
              <a:lnSpc>
                <a:spcPct val="80000"/>
              </a:lnSpc>
              <a:buFont typeface="+mj-lt"/>
              <a:buAutoNum type="arabicPeriod"/>
            </a:pPr>
            <a:r>
              <a:rPr lang="da-DK" sz="2600" dirty="0" smtClean="0">
                <a:effectLst/>
              </a:rPr>
              <a:t>Vi arbejder for, at din faglige indsats bliver påskønnet</a:t>
            </a:r>
          </a:p>
          <a:p>
            <a:pPr marL="542925" indent="-542925" eaLnBrk="1" hangingPunct="1">
              <a:lnSpc>
                <a:spcPct val="80000"/>
              </a:lnSpc>
              <a:buFont typeface="+mj-lt"/>
              <a:buAutoNum type="arabicPeriod"/>
            </a:pPr>
            <a:r>
              <a:rPr lang="da-DK" sz="2600" dirty="0" smtClean="0">
                <a:effectLst/>
              </a:rPr>
              <a:t>Vi arbejder for uddannelser af høj kvalitet</a:t>
            </a:r>
          </a:p>
          <a:p>
            <a:pPr marL="542925" indent="-542925" eaLnBrk="1" hangingPunct="1">
              <a:lnSpc>
                <a:spcPct val="80000"/>
              </a:lnSpc>
              <a:buFont typeface="+mj-lt"/>
              <a:buAutoNum type="arabicPeriod"/>
            </a:pPr>
            <a:r>
              <a:rPr lang="da-DK" sz="2600" dirty="0" smtClean="0">
                <a:effectLst/>
              </a:rPr>
              <a:t>Hjælp ved større forandringer på arbejdspladsen</a:t>
            </a:r>
          </a:p>
          <a:p>
            <a:pPr marL="542925" indent="-542925" eaLnBrk="1" hangingPunct="1">
              <a:lnSpc>
                <a:spcPct val="80000"/>
              </a:lnSpc>
            </a:pPr>
            <a:r>
              <a:rPr lang="da-DK" sz="2600" dirty="0" smtClean="0">
                <a:effectLst/>
              </a:rPr>
              <a:t>Afdelingens øvrige ”tillægsløfter”</a:t>
            </a:r>
          </a:p>
          <a:p>
            <a:pPr marL="1103313" lvl="1" indent="-381000" eaLnBrk="1" hangingPunct="1">
              <a:lnSpc>
                <a:spcPct val="80000"/>
              </a:lnSpc>
            </a:pPr>
            <a:r>
              <a:rPr lang="da-DK" sz="2600" i="1" dirty="0" smtClean="0">
                <a:effectLst/>
              </a:rPr>
              <a:t>Ligestilling</a:t>
            </a:r>
          </a:p>
          <a:p>
            <a:pPr marL="1103313" lvl="1" indent="-381000" eaLnBrk="1" hangingPunct="1">
              <a:lnSpc>
                <a:spcPct val="80000"/>
              </a:lnSpc>
            </a:pPr>
            <a:r>
              <a:rPr lang="da-DK" sz="2600" i="1" dirty="0" smtClean="0">
                <a:effectLst/>
              </a:rPr>
              <a:t>Aktiviteter for unge</a:t>
            </a:r>
          </a:p>
          <a:p>
            <a:pPr marL="1103313" lvl="1" indent="-381000" eaLnBrk="1" hangingPunct="1">
              <a:lnSpc>
                <a:spcPct val="80000"/>
              </a:lnSpc>
            </a:pPr>
            <a:r>
              <a:rPr lang="da-DK" sz="2600" i="1" dirty="0" smtClean="0">
                <a:effectLst/>
              </a:rPr>
              <a:t>Aktiviteter for ledergruppen</a:t>
            </a:r>
          </a:p>
          <a:p>
            <a:pPr marL="1103313" lvl="1" indent="-381000" eaLnBrk="1" hangingPunct="1">
              <a:lnSpc>
                <a:spcPct val="80000"/>
              </a:lnSpc>
            </a:pPr>
            <a:r>
              <a:rPr lang="da-DK" sz="2600" i="1" dirty="0" smtClean="0">
                <a:effectLst/>
              </a:rPr>
              <a:t>Kulturelle aktiviteter</a:t>
            </a:r>
          </a:p>
        </p:txBody>
      </p:sp>
      <p:pic>
        <p:nvPicPr>
          <p:cNvPr id="15364" name="Picture 5" descr="Vektor af 'søg, gøre, søg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3951" y="513160"/>
            <a:ext cx="2688167" cy="1463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901159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smtClean="0">
                <a:latin typeface="Calibri" panose="020F0502020204030204" pitchFamily="34" charset="0"/>
              </a:rPr>
              <a:t>5 afdelingskontorer</a:t>
            </a:r>
            <a:endParaRPr lang="da-DK" dirty="0">
              <a:latin typeface="Calibri" panose="020F0502020204030204" pitchFamily="34" charset="0"/>
            </a:endParaRPr>
          </a:p>
        </p:txBody>
      </p:sp>
      <p:sp>
        <p:nvSpPr>
          <p:cNvPr id="30" name="Titel 2"/>
          <p:cNvSpPr txBox="1">
            <a:spLocks/>
          </p:cNvSpPr>
          <p:nvPr/>
        </p:nvSpPr>
        <p:spPr>
          <a:xfrm>
            <a:off x="4572000" y="1108325"/>
            <a:ext cx="3608754" cy="3836219"/>
          </a:xfrm>
          <a:prstGeom prst="rect">
            <a:avLst/>
          </a:prstGeom>
        </p:spPr>
        <p:txBody>
          <a:bodyPr vert="horz" lIns="91440" tIns="45720" rIns="91440" bIns="45720"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r>
              <a:rPr lang="da-DK" sz="3000" dirty="0" smtClean="0">
                <a:latin typeface="Calibri" panose="020F0502020204030204" pitchFamily="34" charset="0"/>
              </a:rPr>
              <a:t>I alt ca</a:t>
            </a:r>
            <a:r>
              <a:rPr lang="da-DK" sz="3000" dirty="0">
                <a:latin typeface="Calibri" panose="020F0502020204030204" pitchFamily="34" charset="0"/>
              </a:rPr>
              <a:t>. </a:t>
            </a:r>
            <a:r>
              <a:rPr lang="da-DK" sz="3000" dirty="0" smtClean="0">
                <a:latin typeface="Calibri" panose="020F0502020204030204" pitchFamily="34" charset="0"/>
              </a:rPr>
              <a:t>50 lønnede</a:t>
            </a:r>
            <a:br>
              <a:rPr lang="da-DK" sz="3000" dirty="0" smtClean="0">
                <a:latin typeface="Calibri" panose="020F0502020204030204" pitchFamily="34" charset="0"/>
              </a:rPr>
            </a:br>
            <a:r>
              <a:rPr lang="da-DK" sz="2000" b="1" dirty="0" smtClean="0">
                <a:latin typeface="Calibri" panose="020F0502020204030204" pitchFamily="34" charset="0"/>
              </a:rPr>
              <a:t>13 valgte </a:t>
            </a:r>
            <a:endParaRPr lang="da-DK" sz="2000" b="1" dirty="0">
              <a:latin typeface="Calibri" panose="020F0502020204030204" pitchFamily="34" charset="0"/>
            </a:endParaRPr>
          </a:p>
          <a:p>
            <a:r>
              <a:rPr lang="da-DK" sz="2000" b="1" dirty="0" smtClean="0">
                <a:latin typeface="Calibri" panose="020F0502020204030204" pitchFamily="34" charset="0"/>
              </a:rPr>
              <a:t>22 ansatte </a:t>
            </a:r>
          </a:p>
          <a:p>
            <a:pPr lvl="1" indent="-342900">
              <a:buFont typeface="Arial" panose="020B0604020202020204" pitchFamily="34" charset="0"/>
              <a:buChar char="•"/>
            </a:pPr>
            <a:r>
              <a:rPr lang="da-DK" sz="2000" dirty="0" smtClean="0">
                <a:latin typeface="Calibri" panose="020F0502020204030204" pitchFamily="34" charset="0"/>
              </a:rPr>
              <a:t>8 kontor </a:t>
            </a:r>
            <a:r>
              <a:rPr lang="da-DK" sz="2000" dirty="0">
                <a:latin typeface="Calibri" panose="020F0502020204030204" pitchFamily="34" charset="0"/>
              </a:rPr>
              <a:t>assistenter</a:t>
            </a:r>
          </a:p>
          <a:p>
            <a:pPr lvl="1" indent="-342900">
              <a:buFont typeface="Arial" panose="020B0604020202020204" pitchFamily="34" charset="0"/>
              <a:buChar char="•"/>
            </a:pPr>
            <a:r>
              <a:rPr lang="da-DK" sz="2000" dirty="0" smtClean="0">
                <a:latin typeface="Calibri" panose="020F0502020204030204" pitchFamily="34" charset="0"/>
              </a:rPr>
              <a:t>10 konsulenter </a:t>
            </a:r>
          </a:p>
          <a:p>
            <a:pPr lvl="1" indent="-342900">
              <a:buFont typeface="Arial" panose="020B0604020202020204" pitchFamily="34" charset="0"/>
              <a:buChar char="•"/>
            </a:pPr>
            <a:r>
              <a:rPr lang="da-DK" sz="2000" dirty="0" smtClean="0">
                <a:latin typeface="Calibri" panose="020F0502020204030204" pitchFamily="34" charset="0"/>
              </a:rPr>
              <a:t>4 serviceassistenter</a:t>
            </a:r>
          </a:p>
          <a:p>
            <a:pPr lvl="1" indent="-342900">
              <a:buFont typeface="Arial" panose="020B0604020202020204" pitchFamily="34" charset="0"/>
              <a:buChar char="•"/>
            </a:pPr>
            <a:r>
              <a:rPr lang="da-DK" sz="2000" dirty="0" smtClean="0">
                <a:latin typeface="Calibri" panose="020F0502020204030204" pitchFamily="34" charset="0"/>
              </a:rPr>
              <a:t>1 studerende</a:t>
            </a:r>
          </a:p>
          <a:p>
            <a:pPr lvl="1" indent="-342900">
              <a:buFont typeface="Arial" panose="020B0604020202020204" pitchFamily="34" charset="0"/>
              <a:buChar char="•"/>
            </a:pPr>
            <a:r>
              <a:rPr lang="da-DK" sz="2000" dirty="0" smtClean="0">
                <a:latin typeface="Calibri" panose="020F0502020204030204" pitchFamily="34" charset="0"/>
              </a:rPr>
              <a:t>1 regionskonsulent</a:t>
            </a:r>
            <a:endParaRPr lang="da-DK" sz="2000" dirty="0">
              <a:latin typeface="Calibri" panose="020F0502020204030204" pitchFamily="34" charset="0"/>
            </a:endParaRPr>
          </a:p>
          <a:p>
            <a:r>
              <a:rPr lang="da-DK" sz="2000" b="1" dirty="0" smtClean="0">
                <a:latin typeface="Calibri" panose="020F0502020204030204" pitchFamily="34" charset="0"/>
              </a:rPr>
              <a:t>13 i A-kassen </a:t>
            </a:r>
            <a:endParaRPr lang="da-DK" sz="2000" dirty="0" smtClean="0">
              <a:latin typeface="Calibri" panose="020F0502020204030204" pitchFamily="34" charset="0"/>
            </a:endParaRPr>
          </a:p>
          <a:p>
            <a:pPr marL="342900" indent="-342900">
              <a:buFont typeface="Arial" panose="020B0604020202020204" pitchFamily="34" charset="0"/>
              <a:buChar char="•"/>
            </a:pPr>
            <a:r>
              <a:rPr lang="da-DK" sz="2000" dirty="0" smtClean="0">
                <a:latin typeface="Calibri" panose="020F0502020204030204" pitchFamily="34" charset="0"/>
              </a:rPr>
              <a:t>2 a-kasse ledere</a:t>
            </a:r>
            <a:endParaRPr lang="da-DK" sz="2000" dirty="0">
              <a:latin typeface="Calibri" panose="020F0502020204030204" pitchFamily="34" charset="0"/>
            </a:endParaRPr>
          </a:p>
          <a:p>
            <a:pPr marL="342900" indent="-342900">
              <a:buFont typeface="Arial" panose="020B0604020202020204" pitchFamily="34" charset="0"/>
              <a:buChar char="•"/>
            </a:pPr>
            <a:r>
              <a:rPr lang="da-DK" sz="2000" dirty="0" smtClean="0">
                <a:latin typeface="Calibri" panose="020F0502020204030204" pitchFamily="34" charset="0"/>
              </a:rPr>
              <a:t>2 fuldmægtige</a:t>
            </a:r>
          </a:p>
          <a:p>
            <a:pPr marL="342900" indent="-342900">
              <a:buFont typeface="Arial" panose="020B0604020202020204" pitchFamily="34" charset="0"/>
              <a:buChar char="•"/>
            </a:pPr>
            <a:r>
              <a:rPr lang="da-DK" sz="2000" dirty="0" smtClean="0">
                <a:latin typeface="Calibri" panose="020F0502020204030204" pitchFamily="34" charset="0"/>
              </a:rPr>
              <a:t>9 sagsbehandlere</a:t>
            </a:r>
          </a:p>
        </p:txBody>
      </p:sp>
      <p:sp>
        <p:nvSpPr>
          <p:cNvPr id="43" name="Stribet højrepil 42">
            <a:hlinkClick r:id="rId3"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grpSp>
        <p:nvGrpSpPr>
          <p:cNvPr id="14" name="Gruppe 13"/>
          <p:cNvGrpSpPr/>
          <p:nvPr/>
        </p:nvGrpSpPr>
        <p:grpSpPr>
          <a:xfrm>
            <a:off x="1043608" y="924218"/>
            <a:ext cx="2880320" cy="3612093"/>
            <a:chOff x="1043608" y="979083"/>
            <a:chExt cx="2880320" cy="3612093"/>
          </a:xfrm>
        </p:grpSpPr>
        <p:grpSp>
          <p:nvGrpSpPr>
            <p:cNvPr id="34" name="Gruppe 33"/>
            <p:cNvGrpSpPr/>
            <p:nvPr/>
          </p:nvGrpSpPr>
          <p:grpSpPr>
            <a:xfrm>
              <a:off x="1043608" y="979083"/>
              <a:ext cx="2551317" cy="2322419"/>
              <a:chOff x="0" y="20098"/>
              <a:chExt cx="2271458" cy="2322609"/>
            </a:xfrm>
          </p:grpSpPr>
          <p:grpSp>
            <p:nvGrpSpPr>
              <p:cNvPr id="35" name="Gruppe 34"/>
              <p:cNvGrpSpPr/>
              <p:nvPr/>
            </p:nvGrpSpPr>
            <p:grpSpPr>
              <a:xfrm>
                <a:off x="0" y="361507"/>
                <a:ext cx="1369432" cy="1981200"/>
                <a:chOff x="0" y="0"/>
                <a:chExt cx="1369432" cy="1981200"/>
              </a:xfrm>
            </p:grpSpPr>
            <p:sp>
              <p:nvSpPr>
                <p:cNvPr id="44" name="Kombinationstegning 43"/>
                <p:cNvSpPr/>
                <p:nvPr/>
              </p:nvSpPr>
              <p:spPr>
                <a:xfrm>
                  <a:off x="0" y="671512"/>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45" name="Kombinationstegning 44"/>
                <p:cNvSpPr/>
                <p:nvPr/>
              </p:nvSpPr>
              <p:spPr>
                <a:xfrm>
                  <a:off x="561975" y="0"/>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46" name="Kombinationstegning 45"/>
                <p:cNvSpPr/>
                <p:nvPr/>
              </p:nvSpPr>
              <p:spPr>
                <a:xfrm>
                  <a:off x="414337" y="1838325"/>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47" name="Kombinationstegning 46"/>
                <p:cNvSpPr/>
                <p:nvPr/>
              </p:nvSpPr>
              <p:spPr>
                <a:xfrm>
                  <a:off x="1009650" y="571500"/>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grpSp>
          <p:sp>
            <p:nvSpPr>
              <p:cNvPr id="41" name="Kombinationstegning 40"/>
              <p:cNvSpPr/>
              <p:nvPr/>
            </p:nvSpPr>
            <p:spPr>
              <a:xfrm>
                <a:off x="1022413" y="20098"/>
                <a:ext cx="124904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grpSp>
        <p:grpSp>
          <p:nvGrpSpPr>
            <p:cNvPr id="48" name="Gruppe 47"/>
            <p:cNvGrpSpPr/>
            <p:nvPr/>
          </p:nvGrpSpPr>
          <p:grpSpPr>
            <a:xfrm>
              <a:off x="2294055" y="1894123"/>
              <a:ext cx="1380184" cy="1218564"/>
              <a:chOff x="0" y="0"/>
              <a:chExt cx="1229127" cy="1218780"/>
            </a:xfrm>
          </p:grpSpPr>
          <p:sp>
            <p:nvSpPr>
              <p:cNvPr id="49" name="Kombinationstegning 48"/>
              <p:cNvSpPr/>
              <p:nvPr/>
            </p:nvSpPr>
            <p:spPr>
              <a:xfrm>
                <a:off x="0" y="53789"/>
                <a:ext cx="1203425" cy="1164991"/>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50" name="Kombinationstegning 49"/>
              <p:cNvSpPr/>
              <p:nvPr/>
            </p:nvSpPr>
            <p:spPr>
              <a:xfrm>
                <a:off x="1063352" y="0"/>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grpSp>
        <p:grpSp>
          <p:nvGrpSpPr>
            <p:cNvPr id="51" name="Gruppe 50"/>
            <p:cNvGrpSpPr/>
            <p:nvPr/>
          </p:nvGrpSpPr>
          <p:grpSpPr>
            <a:xfrm>
              <a:off x="1124332" y="2762376"/>
              <a:ext cx="2799596" cy="1828800"/>
              <a:chOff x="0" y="0"/>
              <a:chExt cx="2492891" cy="1829099"/>
            </a:xfrm>
          </p:grpSpPr>
          <p:grpSp>
            <p:nvGrpSpPr>
              <p:cNvPr id="52" name="Gruppe 51"/>
              <p:cNvGrpSpPr/>
              <p:nvPr/>
            </p:nvGrpSpPr>
            <p:grpSpPr>
              <a:xfrm>
                <a:off x="0" y="318976"/>
                <a:ext cx="1433830" cy="1510123"/>
                <a:chOff x="0" y="0"/>
                <a:chExt cx="1433830" cy="1510123"/>
              </a:xfrm>
            </p:grpSpPr>
            <p:sp>
              <p:nvSpPr>
                <p:cNvPr id="55" name="Kombinationstegning 54"/>
                <p:cNvSpPr/>
                <p:nvPr/>
              </p:nvSpPr>
              <p:spPr>
                <a:xfrm>
                  <a:off x="348615" y="0"/>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56" name="Kombinationstegning 55"/>
                <p:cNvSpPr/>
                <p:nvPr/>
              </p:nvSpPr>
              <p:spPr>
                <a:xfrm>
                  <a:off x="422910" y="1381125"/>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57" name="Kombinationstegning 56"/>
                <p:cNvSpPr/>
                <p:nvPr/>
              </p:nvSpPr>
              <p:spPr>
                <a:xfrm>
                  <a:off x="506730" y="1059180"/>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58" name="Kombinationstegning 57"/>
                <p:cNvSpPr/>
                <p:nvPr/>
              </p:nvSpPr>
              <p:spPr>
                <a:xfrm>
                  <a:off x="0" y="661035"/>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solidFill>
                  <a:srgbClr val="009DD9"/>
                </a:solidFill>
                <a:ln w="635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grpSp>
          <p:sp>
            <p:nvSpPr>
              <p:cNvPr id="53" name="Kombinationstegning 52"/>
              <p:cNvSpPr/>
              <p:nvPr/>
            </p:nvSpPr>
            <p:spPr>
              <a:xfrm>
                <a:off x="935665" y="0"/>
                <a:ext cx="954461" cy="968798"/>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54" name="Kombinationstegning 53"/>
              <p:cNvSpPr/>
              <p:nvPr/>
            </p:nvSpPr>
            <p:spPr>
              <a:xfrm>
                <a:off x="1711841" y="106325"/>
                <a:ext cx="781050" cy="916692"/>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solidFill>
                <a:srgbClr val="009DD9"/>
              </a:solidFill>
              <a:ln w="9525"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grpSp>
        <p:sp>
          <p:nvSpPr>
            <p:cNvPr id="59" name="Eksplosion 2 58"/>
            <p:cNvSpPr/>
            <p:nvPr/>
          </p:nvSpPr>
          <p:spPr>
            <a:xfrm>
              <a:off x="1748198" y="2098894"/>
              <a:ext cx="464239" cy="470908"/>
            </a:xfrm>
            <a:prstGeom prst="irregularSeal2">
              <a:avLst/>
            </a:prstGeom>
            <a:solidFill>
              <a:srgbClr val="0F6FC6"/>
            </a:solidFill>
            <a:ln w="25400" cap="flat" cmpd="sng" algn="ctr">
              <a:solidFill>
                <a:srgbClr val="0F6FC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60" name="Eksplosion 2 59"/>
            <p:cNvSpPr/>
            <p:nvPr/>
          </p:nvSpPr>
          <p:spPr>
            <a:xfrm>
              <a:off x="2743805" y="1476994"/>
              <a:ext cx="464239" cy="470908"/>
            </a:xfrm>
            <a:prstGeom prst="irregularSeal2">
              <a:avLst/>
            </a:prstGeom>
            <a:solidFill>
              <a:srgbClr val="0F6FC6"/>
            </a:solidFill>
            <a:ln w="25400" cap="flat" cmpd="sng" algn="ctr">
              <a:solidFill>
                <a:srgbClr val="0F6FC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61" name="Eksplosion 2 60"/>
            <p:cNvSpPr/>
            <p:nvPr/>
          </p:nvSpPr>
          <p:spPr>
            <a:xfrm>
              <a:off x="3083520" y="2132239"/>
              <a:ext cx="464239" cy="470908"/>
            </a:xfrm>
            <a:prstGeom prst="irregularSeal2">
              <a:avLst/>
            </a:prstGeom>
            <a:solidFill>
              <a:srgbClr val="0F6FC6"/>
            </a:solidFill>
            <a:ln w="25400" cap="flat" cmpd="sng" algn="ctr">
              <a:solidFill>
                <a:srgbClr val="0F6FC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62" name="Eksplosion 2 61"/>
            <p:cNvSpPr/>
            <p:nvPr/>
          </p:nvSpPr>
          <p:spPr>
            <a:xfrm>
              <a:off x="2129265" y="3420445"/>
              <a:ext cx="464239" cy="470908"/>
            </a:xfrm>
            <a:prstGeom prst="irregularSeal2">
              <a:avLst/>
            </a:prstGeom>
            <a:solidFill>
              <a:srgbClr val="0F6FC6"/>
            </a:solidFill>
            <a:ln w="25400" cap="flat" cmpd="sng" algn="ctr">
              <a:solidFill>
                <a:srgbClr val="0F6FC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sp>
          <p:nvSpPr>
            <p:cNvPr id="63" name="Eksplosion 2 62"/>
            <p:cNvSpPr/>
            <p:nvPr/>
          </p:nvSpPr>
          <p:spPr>
            <a:xfrm>
              <a:off x="3290167" y="3013582"/>
              <a:ext cx="464239" cy="470908"/>
            </a:xfrm>
            <a:prstGeom prst="irregularSeal2">
              <a:avLst/>
            </a:prstGeom>
            <a:solidFill>
              <a:srgbClr val="0F6FC6"/>
            </a:solidFill>
            <a:ln w="25400" cap="flat" cmpd="sng" algn="ctr">
              <a:solidFill>
                <a:srgbClr val="0F6FC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prstClr val="white"/>
                </a:solidFill>
                <a:effectLst/>
                <a:uLnTx/>
                <a:uFillTx/>
                <a:latin typeface="Constantia"/>
                <a:ea typeface="+mn-ea"/>
                <a:cs typeface="+mn-cs"/>
              </a:endParaRPr>
            </a:p>
          </p:txBody>
        </p:sp>
        <p:pic>
          <p:nvPicPr>
            <p:cNvPr id="64" name="Billede 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652992" y="1642133"/>
              <a:ext cx="679504" cy="239413"/>
            </a:xfrm>
            <a:prstGeom prst="rect">
              <a:avLst/>
            </a:prstGeom>
          </p:spPr>
        </p:pic>
        <p:pic>
          <p:nvPicPr>
            <p:cNvPr id="65" name="Billede 6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04941" y="2247986"/>
              <a:ext cx="679504" cy="239413"/>
            </a:xfrm>
            <a:prstGeom prst="rect">
              <a:avLst/>
            </a:prstGeom>
          </p:spPr>
        </p:pic>
        <p:pic>
          <p:nvPicPr>
            <p:cNvPr id="66" name="Billede 6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70724" y="3141492"/>
              <a:ext cx="679504" cy="239413"/>
            </a:xfrm>
            <a:prstGeom prst="rect">
              <a:avLst/>
            </a:prstGeom>
          </p:spPr>
        </p:pic>
        <p:pic>
          <p:nvPicPr>
            <p:cNvPr id="67" name="Billede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44709" y="3542488"/>
              <a:ext cx="679504" cy="239413"/>
            </a:xfrm>
            <a:prstGeom prst="rect">
              <a:avLst/>
            </a:prstGeom>
          </p:spPr>
        </p:pic>
        <p:pic>
          <p:nvPicPr>
            <p:cNvPr id="68" name="Billede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39141" y="2270243"/>
              <a:ext cx="679504" cy="239413"/>
            </a:xfrm>
            <a:prstGeom prst="rect">
              <a:avLst/>
            </a:prstGeom>
          </p:spPr>
        </p:pic>
      </p:grpSp>
    </p:spTree>
    <p:extLst>
      <p:ext uri="{BB962C8B-B14F-4D97-AF65-F5344CB8AC3E}">
        <p14:creationId xmlns:p14="http://schemas.microsoft.com/office/powerpoint/2010/main" val="3624862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68" y="-12700"/>
            <a:ext cx="9158828" cy="6870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561627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a-DK"/>
          </a:p>
        </p:txBody>
      </p:sp>
      <p:sp>
        <p:nvSpPr>
          <p:cNvPr id="3" name="Pladsholder til indhold 2"/>
          <p:cNvSpPr>
            <a:spLocks noGrp="1"/>
          </p:cNvSpPr>
          <p:nvPr>
            <p:ph idx="1"/>
          </p:nvPr>
        </p:nvSpPr>
        <p:spPr/>
        <p:txBody>
          <a:bodyPr/>
          <a:lstStyle/>
          <a:p>
            <a:endParaRPr lang="da-DK"/>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38"/>
            <a:ext cx="9144000" cy="68784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Afrundet rektangel 4"/>
          <p:cNvSpPr/>
          <p:nvPr/>
        </p:nvSpPr>
        <p:spPr>
          <a:xfrm>
            <a:off x="0" y="0"/>
            <a:ext cx="9144000" cy="1628800"/>
          </a:xfrm>
          <a:prstGeom prst="roundRect">
            <a:avLst/>
          </a:prstGeom>
          <a:noFill/>
          <a:ln>
            <a:solidFill>
              <a:schemeClr val="accent1">
                <a:shade val="50000"/>
                <a:alpha val="9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6" name="Rektangel 5"/>
          <p:cNvSpPr/>
          <p:nvPr/>
        </p:nvSpPr>
        <p:spPr>
          <a:xfrm>
            <a:off x="0" y="1700808"/>
            <a:ext cx="9144000" cy="4536504"/>
          </a:xfrm>
          <a:prstGeom prst="rect">
            <a:avLst/>
          </a:prstGeom>
          <a:solidFill>
            <a:schemeClr val="bg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7" name="Stribet højrepil 6">
            <a:hlinkClick r:id="rId3"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8" name="Opadgående pil 7"/>
          <p:cNvSpPr/>
          <p:nvPr/>
        </p:nvSpPr>
        <p:spPr>
          <a:xfrm>
            <a:off x="2060960" y="1463328"/>
            <a:ext cx="648072" cy="259228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9" name="Opadgående pil 8"/>
          <p:cNvSpPr/>
          <p:nvPr/>
        </p:nvSpPr>
        <p:spPr>
          <a:xfrm>
            <a:off x="7809055" y="1403400"/>
            <a:ext cx="648072" cy="483391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10" name="Rektangel 9"/>
          <p:cNvSpPr/>
          <p:nvPr/>
        </p:nvSpPr>
        <p:spPr>
          <a:xfrm>
            <a:off x="2195736" y="4055616"/>
            <a:ext cx="360040" cy="2181696"/>
          </a:xfrm>
          <a:prstGeom prst="rect">
            <a:avLst/>
          </a:prstGeom>
          <a:pattFill prst="pct6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111032595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11560" y="5157192"/>
            <a:ext cx="6781800" cy="1600200"/>
          </a:xfrm>
        </p:spPr>
        <p:txBody>
          <a:bodyPr>
            <a:normAutofit/>
          </a:bodyPr>
          <a:lstStyle/>
          <a:p>
            <a:r>
              <a:rPr lang="da-DK" sz="3000" dirty="0" smtClean="0"/>
              <a:t>Afdelingens repræsentantskab</a:t>
            </a:r>
            <a:endParaRPr lang="da-DK" sz="3000" dirty="0"/>
          </a:p>
        </p:txBody>
      </p:sp>
      <p:sp>
        <p:nvSpPr>
          <p:cNvPr id="3" name="Pladsholder til indhold 2"/>
          <p:cNvSpPr>
            <a:spLocks noGrp="1"/>
          </p:cNvSpPr>
          <p:nvPr>
            <p:ph idx="1"/>
          </p:nvPr>
        </p:nvSpPr>
        <p:spPr>
          <a:xfrm>
            <a:off x="762000" y="685800"/>
            <a:ext cx="8382000" cy="5407496"/>
          </a:xfrm>
        </p:spPr>
        <p:txBody>
          <a:bodyPr>
            <a:normAutofit fontScale="92500" lnSpcReduction="20000"/>
          </a:bodyPr>
          <a:lstStyle/>
          <a:p>
            <a:r>
              <a:rPr lang="da-DK" dirty="0" smtClean="0"/>
              <a:t>Afdelingens højeste myndighed</a:t>
            </a:r>
          </a:p>
          <a:p>
            <a:r>
              <a:rPr lang="da-DK" dirty="0"/>
              <a:t>Kan sammenlignes med de eksisterende  afdelingsgeneralforsamlinger, blot på et mere generelt niveau, og med fokus på afdelingens drift og </a:t>
            </a:r>
            <a:r>
              <a:rPr lang="da-DK" dirty="0" smtClean="0"/>
              <a:t>økonomi</a:t>
            </a:r>
          </a:p>
          <a:p>
            <a:r>
              <a:rPr lang="da-DK" dirty="0" smtClean="0"/>
              <a:t>Består af ca. 80 delegerede:</a:t>
            </a:r>
          </a:p>
          <a:p>
            <a:pPr lvl="1"/>
            <a:r>
              <a:rPr lang="da-DK" dirty="0" smtClean="0"/>
              <a:t>14 fra hvert område + 1 pr. 500 erhvervsaktive medlemmer</a:t>
            </a:r>
          </a:p>
          <a:p>
            <a:pPr lvl="1"/>
            <a:r>
              <a:rPr lang="da-DK" dirty="0" smtClean="0"/>
              <a:t>Politisk Ledelse (13)</a:t>
            </a:r>
          </a:p>
          <a:p>
            <a:pPr lvl="1"/>
            <a:r>
              <a:rPr lang="da-DK" dirty="0" smtClean="0"/>
              <a:t>3 seniorrepræsentanter</a:t>
            </a:r>
          </a:p>
          <a:p>
            <a:r>
              <a:rPr lang="da-DK" dirty="0" smtClean="0"/>
              <a:t>Alle medlemmer kan deltage med taleret</a:t>
            </a:r>
          </a:p>
          <a:p>
            <a:r>
              <a:rPr lang="da-DK" dirty="0" smtClean="0"/>
              <a:t>Afholdes årligt i 4. kvartal</a:t>
            </a:r>
          </a:p>
          <a:p>
            <a:r>
              <a:rPr lang="da-DK" dirty="0" smtClean="0"/>
              <a:t>Dagsorden:</a:t>
            </a:r>
          </a:p>
          <a:p>
            <a:pPr lvl="1"/>
            <a:r>
              <a:rPr lang="da-DK" dirty="0" smtClean="0"/>
              <a:t>Beretning og målprogram</a:t>
            </a:r>
          </a:p>
          <a:p>
            <a:pPr lvl="1"/>
            <a:r>
              <a:rPr lang="da-DK" dirty="0"/>
              <a:t>Budget, kontingent og regnskab.</a:t>
            </a:r>
          </a:p>
          <a:p>
            <a:pPr lvl="1"/>
            <a:r>
              <a:rPr lang="da-DK" dirty="0" smtClean="0"/>
              <a:t>Valg af afdelingsformand og faglige sekretærer</a:t>
            </a:r>
          </a:p>
          <a:p>
            <a:pPr lvl="1"/>
            <a:r>
              <a:rPr lang="da-DK" dirty="0" smtClean="0"/>
              <a:t>Løn for politisk valgte, efter indstilling fra lønudvalg</a:t>
            </a:r>
          </a:p>
          <a:p>
            <a:pPr lvl="1"/>
            <a:r>
              <a:rPr lang="da-DK" dirty="0" smtClean="0"/>
              <a:t>Valg af kongresdelegerede</a:t>
            </a:r>
          </a:p>
          <a:p>
            <a:pPr lvl="1"/>
            <a:r>
              <a:rPr lang="da-DK" dirty="0" smtClean="0"/>
              <a:t>Afdelingens love</a:t>
            </a:r>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94433066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a-DK" dirty="0" smtClean="0"/>
              <a:t>Sektorernes generalforsamlinger</a:t>
            </a:r>
            <a:endParaRPr lang="da-DK" dirty="0"/>
          </a:p>
        </p:txBody>
      </p:sp>
      <p:sp>
        <p:nvSpPr>
          <p:cNvPr id="3" name="Pladsholder til indhold 2"/>
          <p:cNvSpPr>
            <a:spLocks noGrp="1"/>
          </p:cNvSpPr>
          <p:nvPr>
            <p:ph idx="1"/>
          </p:nvPr>
        </p:nvSpPr>
        <p:spPr/>
        <p:txBody>
          <a:bodyPr/>
          <a:lstStyle/>
          <a:p>
            <a:r>
              <a:rPr lang="da-DK" dirty="0" smtClean="0"/>
              <a:t>Øverste myndighed i sektorspørgsmål</a:t>
            </a:r>
          </a:p>
          <a:p>
            <a:r>
              <a:rPr lang="da-DK" dirty="0" smtClean="0"/>
              <a:t>Alle medlemmer af sektoren kan deltage</a:t>
            </a:r>
          </a:p>
          <a:p>
            <a:r>
              <a:rPr lang="da-DK" dirty="0" smtClean="0"/>
              <a:t>Afholdes årligt i 1. kvartal</a:t>
            </a:r>
          </a:p>
          <a:p>
            <a:r>
              <a:rPr lang="da-DK" dirty="0" smtClean="0"/>
              <a:t>Vælger sektorens formand, næstformand, og sektorbestyrelse</a:t>
            </a:r>
          </a:p>
          <a:p>
            <a:r>
              <a:rPr lang="da-DK" dirty="0" smtClean="0"/>
              <a:t>Har </a:t>
            </a:r>
            <a:r>
              <a:rPr lang="da-DK" dirty="0"/>
              <a:t>fokus på afdelingens faglige initiativer på sektorens område</a:t>
            </a:r>
          </a:p>
          <a:p>
            <a:endParaRPr lang="da-DK" dirty="0" smtClean="0"/>
          </a:p>
          <a:p>
            <a:endParaRPr lang="da-DK" dirty="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401424123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a-DK"/>
          </a:p>
        </p:txBody>
      </p:sp>
      <p:sp>
        <p:nvSpPr>
          <p:cNvPr id="3" name="Pladsholder til indhold 2"/>
          <p:cNvSpPr>
            <a:spLocks noGrp="1"/>
          </p:cNvSpPr>
          <p:nvPr>
            <p:ph idx="1"/>
          </p:nvPr>
        </p:nvSpPr>
        <p:spPr/>
        <p:txBody>
          <a:bodyPr/>
          <a:lstStyle/>
          <a:p>
            <a:endParaRPr lang="da-DK"/>
          </a:p>
        </p:txBody>
      </p:sp>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28" y="-20478"/>
            <a:ext cx="9144000" cy="68784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Afrundet rektangel 4"/>
          <p:cNvSpPr/>
          <p:nvPr/>
        </p:nvSpPr>
        <p:spPr>
          <a:xfrm>
            <a:off x="-41826" y="1628800"/>
            <a:ext cx="9144000" cy="2403648"/>
          </a:xfrm>
          <a:prstGeom prst="roundRect">
            <a:avLst/>
          </a:prstGeom>
          <a:noFill/>
          <a:ln>
            <a:solidFill>
              <a:schemeClr val="accent1">
                <a:shade val="50000"/>
                <a:alpha val="9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6" name="Rektangel 5"/>
          <p:cNvSpPr/>
          <p:nvPr/>
        </p:nvSpPr>
        <p:spPr>
          <a:xfrm>
            <a:off x="-41826" y="0"/>
            <a:ext cx="9144000" cy="1628800"/>
          </a:xfrm>
          <a:prstGeom prst="rect">
            <a:avLst/>
          </a:prstGeom>
          <a:solidFill>
            <a:schemeClr val="bg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7" name="Rektangel 6"/>
          <p:cNvSpPr/>
          <p:nvPr/>
        </p:nvSpPr>
        <p:spPr>
          <a:xfrm>
            <a:off x="110574" y="4032448"/>
            <a:ext cx="9144000" cy="2204864"/>
          </a:xfrm>
          <a:prstGeom prst="rect">
            <a:avLst/>
          </a:prstGeom>
          <a:solidFill>
            <a:schemeClr val="bg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8" name="Stribet højrepil 7">
            <a:hlinkClick r:id="rId4"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243471199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sz="3000" dirty="0" smtClean="0"/>
              <a:t>Lidt om den næste times tid...</a:t>
            </a:r>
            <a:endParaRPr lang="da-DK" sz="3000" dirty="0"/>
          </a:p>
        </p:txBody>
      </p:sp>
      <p:sp>
        <p:nvSpPr>
          <p:cNvPr id="3" name="Pladsholder til indhold 2"/>
          <p:cNvSpPr>
            <a:spLocks noGrp="1"/>
          </p:cNvSpPr>
          <p:nvPr>
            <p:ph idx="1"/>
          </p:nvPr>
        </p:nvSpPr>
        <p:spPr/>
        <p:txBody>
          <a:bodyPr/>
          <a:lstStyle/>
          <a:p>
            <a:r>
              <a:rPr lang="da-DK" dirty="0" smtClean="0"/>
              <a:t>Fusionsprojektets baggrund og grundlæggende ide</a:t>
            </a:r>
          </a:p>
          <a:p>
            <a:r>
              <a:rPr lang="da-DK" dirty="0" smtClean="0"/>
              <a:t>Hvordan landede afdelingen efter fusionen</a:t>
            </a:r>
          </a:p>
          <a:p>
            <a:r>
              <a:rPr lang="da-DK" dirty="0" smtClean="0"/>
              <a:t>Præsentation af opbygning og sammenhæng</a:t>
            </a:r>
          </a:p>
          <a:p>
            <a:r>
              <a:rPr lang="da-DK" dirty="0" smtClean="0"/>
              <a:t>Overgangsperioden – og den konkrete udmøntning</a:t>
            </a:r>
          </a:p>
          <a:p>
            <a:pPr marL="0" indent="0">
              <a:buNone/>
            </a:pPr>
            <a:endParaRPr lang="da-DK" dirty="0" smtClean="0"/>
          </a:p>
          <a:p>
            <a:pPr marL="0" indent="0">
              <a:buNone/>
            </a:pPr>
            <a:r>
              <a:rPr lang="da-DK" dirty="0" smtClean="0"/>
              <a:t>og lidt om de forskellige overvejelser undervejs...</a:t>
            </a:r>
          </a:p>
          <a:p>
            <a:endParaRPr lang="da-DK" dirty="0" smtClean="0"/>
          </a:p>
          <a:p>
            <a:endParaRPr lang="da-DK" dirty="0" smtClean="0"/>
          </a:p>
          <a:p>
            <a:endParaRPr lang="da-DK" dirty="0"/>
          </a:p>
        </p:txBody>
      </p:sp>
      <p:pic>
        <p:nvPicPr>
          <p:cNvPr id="4098" name="Picture 2" descr="Billedresultat for foredrag tegnin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8144" y="3537768"/>
            <a:ext cx="2451745" cy="25769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11166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smtClean="0"/>
              <a:t>Sektorbestyrelsen</a:t>
            </a:r>
            <a:endParaRPr lang="da-DK" dirty="0"/>
          </a:p>
        </p:txBody>
      </p:sp>
      <p:sp>
        <p:nvSpPr>
          <p:cNvPr id="3" name="Pladsholder til indhold 2"/>
          <p:cNvSpPr>
            <a:spLocks noGrp="1"/>
          </p:cNvSpPr>
          <p:nvPr>
            <p:ph idx="1"/>
          </p:nvPr>
        </p:nvSpPr>
        <p:spPr/>
        <p:txBody>
          <a:bodyPr/>
          <a:lstStyle/>
          <a:p>
            <a:r>
              <a:rPr lang="da-DK" dirty="0" smtClean="0"/>
              <a:t>Består af op til 15 medlemmer inkl. formandskab</a:t>
            </a:r>
          </a:p>
          <a:p>
            <a:r>
              <a:rPr lang="da-DK" dirty="0" smtClean="0"/>
              <a:t>3 suppleanter</a:t>
            </a:r>
          </a:p>
          <a:p>
            <a:r>
              <a:rPr lang="da-DK" dirty="0" smtClean="0"/>
              <a:t>Arbejder med de samme områder som sektorerne beskæftiger sig med i dag</a:t>
            </a:r>
          </a:p>
          <a:p>
            <a:r>
              <a:rPr lang="da-DK" dirty="0" smtClean="0"/>
              <a:t>Fastlægger og koordinerer og </a:t>
            </a:r>
            <a:r>
              <a:rPr lang="da-DK" dirty="0" err="1" smtClean="0"/>
              <a:t>faciliterer</a:t>
            </a:r>
            <a:r>
              <a:rPr lang="da-DK" dirty="0" smtClean="0"/>
              <a:t> sektorens faggruppestruktur</a:t>
            </a:r>
            <a:endParaRPr lang="da-DK" dirty="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6170442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1666283" y="1484784"/>
            <a:ext cx="6958474" cy="791337"/>
          </a:xfrm>
        </p:spPr>
        <p:txBody>
          <a:bodyPr>
            <a:normAutofit fontScale="90000"/>
          </a:bodyPr>
          <a:lstStyle/>
          <a:p>
            <a:r>
              <a:rPr lang="da-DK" dirty="0" smtClean="0"/>
              <a:t>Politisk Ledelse</a:t>
            </a:r>
            <a:endParaRPr lang="da-DK" dirty="0"/>
          </a:p>
        </p:txBody>
      </p:sp>
      <p:sp>
        <p:nvSpPr>
          <p:cNvPr id="29" name="Undertitel 2"/>
          <p:cNvSpPr txBox="1">
            <a:spLocks/>
          </p:cNvSpPr>
          <p:nvPr/>
        </p:nvSpPr>
        <p:spPr>
          <a:xfrm>
            <a:off x="3812924" y="6155390"/>
            <a:ext cx="5040560" cy="534656"/>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algn="l"/>
            <a:r>
              <a:rPr lang="da-DK" sz="1800" b="1" dirty="0" smtClean="0">
                <a:solidFill>
                  <a:schemeClr val="tx1"/>
                </a:solidFill>
              </a:rPr>
              <a:t>FOA Fusionsprojekt i Region Sjælland</a:t>
            </a:r>
            <a:endParaRPr lang="da-DK" sz="1800" b="1" dirty="0">
              <a:solidFill>
                <a:schemeClr val="tx1"/>
              </a:solidFill>
            </a:endParaRPr>
          </a:p>
        </p:txBody>
      </p:sp>
      <p:grpSp>
        <p:nvGrpSpPr>
          <p:cNvPr id="5" name="Gruppe 4"/>
          <p:cNvGrpSpPr/>
          <p:nvPr/>
        </p:nvGrpSpPr>
        <p:grpSpPr>
          <a:xfrm>
            <a:off x="1035286" y="3004224"/>
            <a:ext cx="2695662" cy="2657023"/>
            <a:chOff x="0" y="0"/>
            <a:chExt cx="3337494" cy="3636541"/>
          </a:xfrm>
        </p:grpSpPr>
        <p:grpSp>
          <p:nvGrpSpPr>
            <p:cNvPr id="6" name="Gruppe 5"/>
            <p:cNvGrpSpPr/>
            <p:nvPr/>
          </p:nvGrpSpPr>
          <p:grpSpPr>
            <a:xfrm>
              <a:off x="0" y="0"/>
              <a:ext cx="2709058" cy="3636541"/>
              <a:chOff x="0" y="0"/>
              <a:chExt cx="2709058" cy="3636541"/>
            </a:xfrm>
            <a:solidFill>
              <a:schemeClr val="accent3">
                <a:lumMod val="60000"/>
                <a:lumOff val="40000"/>
              </a:schemeClr>
            </a:solidFill>
          </p:grpSpPr>
          <p:grpSp>
            <p:nvGrpSpPr>
              <p:cNvPr id="8" name="Gruppe 7"/>
              <p:cNvGrpSpPr/>
              <p:nvPr/>
            </p:nvGrpSpPr>
            <p:grpSpPr>
              <a:xfrm>
                <a:off x="0" y="361507"/>
                <a:ext cx="1487529" cy="1981200"/>
                <a:chOff x="0" y="361507"/>
                <a:chExt cx="1369432" cy="1981200"/>
              </a:xfrm>
              <a:grpFill/>
            </p:grpSpPr>
            <p:sp>
              <p:nvSpPr>
                <p:cNvPr id="23" name="Kombinationstegning 22"/>
                <p:cNvSpPr/>
                <p:nvPr/>
              </p:nvSpPr>
              <p:spPr>
                <a:xfrm>
                  <a:off x="0" y="1033019"/>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4" name="Kombinationstegning 23"/>
                <p:cNvSpPr/>
                <p:nvPr/>
              </p:nvSpPr>
              <p:spPr>
                <a:xfrm>
                  <a:off x="561975" y="361507"/>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5" name="Kombinationstegning 24"/>
                <p:cNvSpPr/>
                <p:nvPr/>
              </p:nvSpPr>
              <p:spPr>
                <a:xfrm>
                  <a:off x="414337" y="2199832"/>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6" name="Kombinationstegning 25"/>
                <p:cNvSpPr/>
                <p:nvPr/>
              </p:nvSpPr>
              <p:spPr>
                <a:xfrm>
                  <a:off x="1009650" y="933007"/>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sp>
            <p:nvSpPr>
              <p:cNvPr id="9" name="Kombinationstegning 8"/>
              <p:cNvSpPr/>
              <p:nvPr/>
            </p:nvSpPr>
            <p:spPr>
              <a:xfrm>
                <a:off x="1041991" y="0"/>
                <a:ext cx="135699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nvGrpSpPr>
              <p:cNvPr id="10" name="Gruppe 9"/>
              <p:cNvGrpSpPr/>
              <p:nvPr/>
            </p:nvGrpSpPr>
            <p:grpSpPr>
              <a:xfrm>
                <a:off x="85061" y="2126511"/>
                <a:ext cx="1557655" cy="1510030"/>
                <a:chOff x="85061" y="2126511"/>
                <a:chExt cx="1433830" cy="1510123"/>
              </a:xfrm>
              <a:grpFill/>
            </p:grpSpPr>
            <p:sp>
              <p:nvSpPr>
                <p:cNvPr id="19" name="Kombinationstegning 18"/>
                <p:cNvSpPr/>
                <p:nvPr/>
              </p:nvSpPr>
              <p:spPr>
                <a:xfrm>
                  <a:off x="433676" y="2126511"/>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0" name="Kombinationstegning 19"/>
                <p:cNvSpPr/>
                <p:nvPr/>
              </p:nvSpPr>
              <p:spPr>
                <a:xfrm>
                  <a:off x="507971" y="3507636"/>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1" name="Kombinationstegning 20"/>
                <p:cNvSpPr/>
                <p:nvPr/>
              </p:nvSpPr>
              <p:spPr>
                <a:xfrm>
                  <a:off x="591791" y="3185691"/>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2" name="Kombinationstegning 21"/>
                <p:cNvSpPr/>
                <p:nvPr/>
              </p:nvSpPr>
              <p:spPr>
                <a:xfrm>
                  <a:off x="85061" y="2787546"/>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sp>
            <p:nvSpPr>
              <p:cNvPr id="11" name="Kombinationstegning 10"/>
              <p:cNvSpPr/>
              <p:nvPr/>
            </p:nvSpPr>
            <p:spPr>
              <a:xfrm>
                <a:off x="1063256" y="1807535"/>
                <a:ext cx="1036955" cy="968375"/>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12" name="Kombinationstegning 11"/>
              <p:cNvSpPr/>
              <p:nvPr/>
            </p:nvSpPr>
            <p:spPr>
              <a:xfrm>
                <a:off x="1860698" y="1913860"/>
                <a:ext cx="848360" cy="916305"/>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nvGrpSpPr>
              <p:cNvPr id="16" name="Gruppe 15"/>
              <p:cNvGrpSpPr/>
              <p:nvPr/>
            </p:nvGrpSpPr>
            <p:grpSpPr>
              <a:xfrm>
                <a:off x="1148319" y="925031"/>
                <a:ext cx="1334763" cy="1218561"/>
                <a:chOff x="1148321" y="925032"/>
                <a:chExt cx="1229123" cy="1218778"/>
              </a:xfrm>
              <a:grpFill/>
            </p:grpSpPr>
            <p:sp>
              <p:nvSpPr>
                <p:cNvPr id="17" name="Kombinationstegning 16"/>
                <p:cNvSpPr/>
                <p:nvPr/>
              </p:nvSpPr>
              <p:spPr>
                <a:xfrm>
                  <a:off x="1148321" y="978821"/>
                  <a:ext cx="1203428" cy="1164989"/>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18" name="Kombinationstegning 17"/>
                <p:cNvSpPr/>
                <p:nvPr/>
              </p:nvSpPr>
              <p:spPr>
                <a:xfrm>
                  <a:off x="2211669" y="925032"/>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grpSp>
        <p:pic>
          <p:nvPicPr>
            <p:cNvPr id="7" name="Billed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7995" y="1892375"/>
              <a:ext cx="2289499" cy="909722"/>
            </a:xfrm>
            <a:prstGeom prst="rect">
              <a:avLst/>
            </a:prstGeom>
          </p:spPr>
        </p:pic>
      </p:grpSp>
      <p:sp>
        <p:nvSpPr>
          <p:cNvPr id="27" name="Tekstfelt 2"/>
          <p:cNvSpPr txBox="1">
            <a:spLocks noChangeArrowheads="1"/>
          </p:cNvSpPr>
          <p:nvPr/>
        </p:nvSpPr>
        <p:spPr bwMode="auto">
          <a:xfrm>
            <a:off x="1406575" y="5015474"/>
            <a:ext cx="2373337" cy="789790"/>
          </a:xfrm>
          <a:prstGeom prst="rect">
            <a:avLst/>
          </a:prstGeom>
          <a:noFill/>
          <a:ln w="9525">
            <a:noFill/>
            <a:miter lim="800000"/>
            <a:headEnd/>
            <a:tailEnd/>
          </a:ln>
        </p:spPr>
        <p:txBody>
          <a:bodyPr rot="0" vert="horz" wrap="square" lIns="91440" tIns="45720" rIns="91440" bIns="45720" anchor="t" anchorCtr="0">
            <a:noAutofit/>
          </a:bodyPr>
          <a:lstStyle/>
          <a:p>
            <a:pPr algn="r">
              <a:lnSpc>
                <a:spcPct val="115000"/>
              </a:lnSpc>
              <a:spcAft>
                <a:spcPts val="1000"/>
              </a:spcAft>
            </a:pPr>
            <a:r>
              <a:rPr lang="da-DK" sz="2800" b="1" dirty="0">
                <a:solidFill>
                  <a:schemeClr val="tx1">
                    <a:lumMod val="85000"/>
                  </a:schemeClr>
                </a:solidFill>
                <a:effectLst/>
                <a:latin typeface="Calibri"/>
                <a:ea typeface="Calibri"/>
                <a:cs typeface="Times New Roman"/>
              </a:rPr>
              <a:t>Sjælland</a:t>
            </a:r>
            <a:endParaRPr lang="da-DK" sz="2800" dirty="0">
              <a:solidFill>
                <a:schemeClr val="tx1">
                  <a:lumMod val="85000"/>
                </a:schemeClr>
              </a:solidFill>
              <a:effectLst/>
              <a:latin typeface="Calibri"/>
              <a:ea typeface="Calibri"/>
              <a:cs typeface="Times New Roman"/>
            </a:endParaRPr>
          </a:p>
        </p:txBody>
      </p:sp>
      <p:sp>
        <p:nvSpPr>
          <p:cNvPr id="28" name="Stribet højrepil 27">
            <a:hlinkClick r:id="rId4" action="ppaction://hlinksldjump"/>
          </p:cNvPr>
          <p:cNvSpPr/>
          <p:nvPr/>
        </p:nvSpPr>
        <p:spPr>
          <a:xfrm rot="16200000">
            <a:off x="161764" y="6183052"/>
            <a:ext cx="539552" cy="504056"/>
          </a:xfrm>
          <a:prstGeom prst="stripedRight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da-DK"/>
          </a:p>
        </p:txBody>
      </p:sp>
      <p:sp>
        <p:nvSpPr>
          <p:cNvPr id="30" name="Stribet højrepil 29">
            <a:hlinkClick r:id="rId5"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373258241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3206617" y="1674504"/>
            <a:ext cx="3682749" cy="1143000"/>
          </a:xfrm>
        </p:spPr>
        <p:txBody>
          <a:bodyPr>
            <a:normAutofit fontScale="90000"/>
          </a:bodyPr>
          <a:lstStyle/>
          <a:p>
            <a:pPr algn="ctr"/>
            <a:r>
              <a:rPr lang="da-DK" sz="4400" dirty="0" smtClean="0"/>
              <a:t>Politisk Ledelse</a:t>
            </a:r>
            <a:br>
              <a:rPr lang="da-DK" sz="4400" dirty="0" smtClean="0"/>
            </a:br>
            <a:r>
              <a:rPr lang="da-DK" sz="3100" dirty="0" smtClean="0"/>
              <a:t>13 personer</a:t>
            </a:r>
            <a:endParaRPr lang="da-DK" sz="3100" dirty="0"/>
          </a:p>
        </p:txBody>
      </p:sp>
      <p:sp>
        <p:nvSpPr>
          <p:cNvPr id="5" name="Rektangel 4">
            <a:hlinkClick r:id="" action="ppaction://noaction"/>
          </p:cNvPr>
          <p:cNvSpPr/>
          <p:nvPr/>
        </p:nvSpPr>
        <p:spPr>
          <a:xfrm>
            <a:off x="7124287" y="2257275"/>
            <a:ext cx="1287193" cy="576064"/>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b="1" dirty="0" err="1" smtClean="0"/>
              <a:t>Org</a:t>
            </a:r>
            <a:r>
              <a:rPr lang="da-DK" b="1" dirty="0" smtClean="0"/>
              <a:t>. FM</a:t>
            </a:r>
          </a:p>
          <a:p>
            <a:pPr algn="ctr"/>
            <a:r>
              <a:rPr lang="da-DK" sz="1200" b="1" dirty="0" smtClean="0"/>
              <a:t>Sigurd Gormsen</a:t>
            </a:r>
            <a:endParaRPr lang="da-DK" sz="1200" b="1" dirty="0"/>
          </a:p>
        </p:txBody>
      </p:sp>
      <p:sp>
        <p:nvSpPr>
          <p:cNvPr id="7" name="Rektangel 6"/>
          <p:cNvSpPr/>
          <p:nvPr/>
        </p:nvSpPr>
        <p:spPr>
          <a:xfrm>
            <a:off x="517843" y="1521360"/>
            <a:ext cx="2664294" cy="44242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smtClean="0"/>
              <a:t>Sektoransvarlige</a:t>
            </a:r>
          </a:p>
          <a:p>
            <a:pPr algn="ctr"/>
            <a:endParaRPr lang="da-DK" b="1" dirty="0"/>
          </a:p>
          <a:p>
            <a:pPr algn="ctr"/>
            <a:endParaRPr lang="da-DK" b="1" dirty="0" smtClean="0"/>
          </a:p>
          <a:p>
            <a:pPr algn="ctr"/>
            <a:endParaRPr lang="da-DK" dirty="0"/>
          </a:p>
          <a:p>
            <a:pPr algn="ctr"/>
            <a:endParaRPr lang="da-DK" dirty="0" smtClean="0"/>
          </a:p>
          <a:p>
            <a:pPr algn="ctr"/>
            <a:endParaRPr lang="da-DK" dirty="0"/>
          </a:p>
          <a:p>
            <a:pPr algn="ctr"/>
            <a:endParaRPr lang="da-DK" dirty="0" smtClean="0"/>
          </a:p>
          <a:p>
            <a:pPr algn="ctr"/>
            <a:endParaRPr lang="da-DK" dirty="0" smtClean="0"/>
          </a:p>
          <a:p>
            <a:pPr algn="ctr"/>
            <a:endParaRPr lang="da-DK" dirty="0"/>
          </a:p>
          <a:p>
            <a:pPr algn="ctr"/>
            <a:endParaRPr lang="da-DK" dirty="0" smtClean="0"/>
          </a:p>
          <a:p>
            <a:pPr algn="ctr"/>
            <a:endParaRPr lang="da-DK" dirty="0" smtClean="0"/>
          </a:p>
          <a:p>
            <a:pPr algn="ctr"/>
            <a:endParaRPr lang="da-DK" dirty="0"/>
          </a:p>
          <a:p>
            <a:pPr algn="ctr"/>
            <a:endParaRPr lang="da-DK" dirty="0" smtClean="0"/>
          </a:p>
          <a:p>
            <a:pPr algn="ctr"/>
            <a:endParaRPr lang="da-DK" dirty="0"/>
          </a:p>
          <a:p>
            <a:pPr algn="ctr"/>
            <a:endParaRPr lang="da-DK" dirty="0"/>
          </a:p>
        </p:txBody>
      </p:sp>
      <p:sp>
        <p:nvSpPr>
          <p:cNvPr id="8" name="Rektangel 7">
            <a:hlinkClick r:id="" action="ppaction://noaction"/>
          </p:cNvPr>
          <p:cNvSpPr/>
          <p:nvPr/>
        </p:nvSpPr>
        <p:spPr>
          <a:xfrm>
            <a:off x="1165915" y="2061992"/>
            <a:ext cx="1368151" cy="576064"/>
          </a:xfrm>
          <a:prstGeom prst="rect">
            <a:avLst/>
          </a:prstGeom>
          <a:solidFill>
            <a:schemeClr val="tx2">
              <a:lumMod val="50000"/>
              <a:lumOff val="5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SOSU FM</a:t>
            </a:r>
          </a:p>
          <a:p>
            <a:pPr algn="ctr"/>
            <a:r>
              <a:rPr lang="da-DK" sz="1100" b="1" dirty="0" smtClean="0"/>
              <a:t>Ann Søgaard</a:t>
            </a:r>
            <a:endParaRPr lang="da-DK" sz="1100" b="1" dirty="0"/>
          </a:p>
        </p:txBody>
      </p:sp>
      <p:sp>
        <p:nvSpPr>
          <p:cNvPr id="9" name="Rektangel 8">
            <a:hlinkClick r:id="" action="ppaction://noaction"/>
          </p:cNvPr>
          <p:cNvSpPr/>
          <p:nvPr/>
        </p:nvSpPr>
        <p:spPr>
          <a:xfrm>
            <a:off x="1165916" y="2775523"/>
            <a:ext cx="1355041" cy="484634"/>
          </a:xfrm>
          <a:prstGeom prst="rect">
            <a:avLst/>
          </a:prstGeom>
          <a:solidFill>
            <a:schemeClr val="tx2">
              <a:lumMod val="50000"/>
              <a:lumOff val="5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dirty="0" smtClean="0"/>
              <a:t>SOSU NF</a:t>
            </a:r>
          </a:p>
          <a:p>
            <a:pPr algn="ctr"/>
            <a:r>
              <a:rPr lang="da-DK" sz="1200" dirty="0" smtClean="0"/>
              <a:t>Rikke Hansen</a:t>
            </a:r>
            <a:endParaRPr lang="da-DK" sz="1200" dirty="0"/>
          </a:p>
        </p:txBody>
      </p:sp>
      <p:sp>
        <p:nvSpPr>
          <p:cNvPr id="10" name="Rektangel 9">
            <a:hlinkClick r:id="" action="ppaction://noaction"/>
          </p:cNvPr>
          <p:cNvSpPr/>
          <p:nvPr/>
        </p:nvSpPr>
        <p:spPr>
          <a:xfrm>
            <a:off x="1165916" y="3358136"/>
            <a:ext cx="1355042" cy="576064"/>
          </a:xfrm>
          <a:prstGeom prst="rect">
            <a:avLst/>
          </a:prstGeom>
          <a:solidFill>
            <a:schemeClr val="tx2">
              <a:lumMod val="50000"/>
              <a:lumOff val="5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Pæd. FM</a:t>
            </a:r>
          </a:p>
          <a:p>
            <a:pPr algn="ctr">
              <a:lnSpc>
                <a:spcPts val="1100"/>
              </a:lnSpc>
            </a:pPr>
            <a:r>
              <a:rPr lang="da-DK" sz="1200" b="1" dirty="0" smtClean="0"/>
              <a:t>Dorthe Isager</a:t>
            </a:r>
            <a:endParaRPr lang="da-DK" sz="1200" b="1" dirty="0"/>
          </a:p>
        </p:txBody>
      </p:sp>
      <p:sp>
        <p:nvSpPr>
          <p:cNvPr id="11" name="Rektangel 10">
            <a:hlinkClick r:id="" action="ppaction://noaction"/>
          </p:cNvPr>
          <p:cNvSpPr/>
          <p:nvPr/>
        </p:nvSpPr>
        <p:spPr>
          <a:xfrm>
            <a:off x="1165916" y="4063256"/>
            <a:ext cx="1355041" cy="518265"/>
          </a:xfrm>
          <a:prstGeom prst="rect">
            <a:avLst/>
          </a:prstGeom>
          <a:solidFill>
            <a:schemeClr val="tx2">
              <a:lumMod val="50000"/>
              <a:lumOff val="5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dirty="0" err="1" smtClean="0"/>
              <a:t>Pæd</a:t>
            </a:r>
            <a:r>
              <a:rPr lang="da-DK" sz="1600" dirty="0" smtClean="0"/>
              <a:t> NF</a:t>
            </a:r>
          </a:p>
          <a:p>
            <a:pPr algn="ctr"/>
            <a:r>
              <a:rPr lang="da-DK" sz="1200" dirty="0" smtClean="0"/>
              <a:t>René Strunch</a:t>
            </a:r>
            <a:endParaRPr lang="da-DK" sz="1200" dirty="0"/>
          </a:p>
        </p:txBody>
      </p:sp>
      <p:sp>
        <p:nvSpPr>
          <p:cNvPr id="12" name="Rektangel 11">
            <a:hlinkClick r:id="" action="ppaction://noaction"/>
          </p:cNvPr>
          <p:cNvSpPr/>
          <p:nvPr/>
        </p:nvSpPr>
        <p:spPr>
          <a:xfrm>
            <a:off x="1165917" y="5328163"/>
            <a:ext cx="1355039" cy="479344"/>
          </a:xfrm>
          <a:prstGeom prst="rect">
            <a:avLst/>
          </a:prstGeom>
          <a:solidFill>
            <a:schemeClr val="tx2">
              <a:lumMod val="50000"/>
              <a:lumOff val="5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TSS FM</a:t>
            </a:r>
          </a:p>
          <a:p>
            <a:pPr algn="ctr"/>
            <a:r>
              <a:rPr lang="da-DK" sz="1200" b="1" dirty="0" smtClean="0"/>
              <a:t>Hans Pedersen</a:t>
            </a:r>
            <a:endParaRPr lang="da-DK" sz="1200" b="1" dirty="0"/>
          </a:p>
        </p:txBody>
      </p:sp>
      <p:sp>
        <p:nvSpPr>
          <p:cNvPr id="13" name="Rektangel 12">
            <a:hlinkClick r:id="" action="ppaction://noaction"/>
          </p:cNvPr>
          <p:cNvSpPr/>
          <p:nvPr/>
        </p:nvSpPr>
        <p:spPr>
          <a:xfrm>
            <a:off x="1165916" y="4712819"/>
            <a:ext cx="1355041" cy="479344"/>
          </a:xfrm>
          <a:prstGeom prst="rect">
            <a:avLst/>
          </a:prstGeom>
          <a:solidFill>
            <a:schemeClr val="accent3">
              <a:lumMod val="75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KSS </a:t>
            </a:r>
            <a:r>
              <a:rPr lang="da-DK" sz="1600" b="1" dirty="0"/>
              <a:t>FM </a:t>
            </a:r>
            <a:r>
              <a:rPr lang="da-DK" sz="1600" b="1" dirty="0" smtClean="0"/>
              <a:t/>
            </a:r>
            <a:br>
              <a:rPr lang="da-DK" sz="1600" b="1" dirty="0" smtClean="0"/>
            </a:br>
            <a:r>
              <a:rPr lang="da-DK" sz="1200" b="1" dirty="0" smtClean="0"/>
              <a:t>Jutta Larsen</a:t>
            </a:r>
            <a:endParaRPr lang="da-DK" sz="1200" b="1" dirty="0"/>
          </a:p>
        </p:txBody>
      </p:sp>
      <p:sp>
        <p:nvSpPr>
          <p:cNvPr id="15" name="Rektangel 14"/>
          <p:cNvSpPr/>
          <p:nvPr/>
        </p:nvSpPr>
        <p:spPr>
          <a:xfrm>
            <a:off x="6854547" y="1521360"/>
            <a:ext cx="1800199" cy="44242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smtClean="0"/>
              <a:t>Daglig </a:t>
            </a:r>
          </a:p>
          <a:p>
            <a:pPr algn="ctr"/>
            <a:r>
              <a:rPr lang="da-DK" b="1" dirty="0" smtClean="0"/>
              <a:t>Ledelse</a:t>
            </a:r>
          </a:p>
          <a:p>
            <a:pPr algn="ctr"/>
            <a:endParaRPr lang="da-DK" dirty="0" smtClean="0"/>
          </a:p>
          <a:p>
            <a:pPr algn="ctr"/>
            <a:endParaRPr lang="da-DK" dirty="0"/>
          </a:p>
          <a:p>
            <a:pPr algn="ctr"/>
            <a:endParaRPr lang="da-DK" dirty="0" smtClean="0"/>
          </a:p>
          <a:p>
            <a:pPr algn="ctr"/>
            <a:endParaRPr lang="da-DK" dirty="0" smtClean="0"/>
          </a:p>
          <a:p>
            <a:pPr algn="ctr"/>
            <a:endParaRPr lang="da-DK" dirty="0"/>
          </a:p>
          <a:p>
            <a:pPr algn="ctr"/>
            <a:endParaRPr lang="da-DK" dirty="0" smtClean="0"/>
          </a:p>
          <a:p>
            <a:pPr algn="ctr"/>
            <a:endParaRPr lang="da-DK" dirty="0"/>
          </a:p>
          <a:p>
            <a:pPr algn="ctr"/>
            <a:endParaRPr lang="da-DK" dirty="0" smtClean="0"/>
          </a:p>
          <a:p>
            <a:pPr algn="ctr"/>
            <a:endParaRPr lang="da-DK" dirty="0"/>
          </a:p>
          <a:p>
            <a:pPr algn="ctr"/>
            <a:endParaRPr lang="da-DK" dirty="0" smtClean="0"/>
          </a:p>
          <a:p>
            <a:pPr algn="ctr"/>
            <a:endParaRPr lang="da-DK" dirty="0"/>
          </a:p>
          <a:p>
            <a:pPr algn="ctr"/>
            <a:endParaRPr lang="da-DK" dirty="0" smtClean="0"/>
          </a:p>
          <a:p>
            <a:pPr algn="ctr"/>
            <a:endParaRPr lang="da-DK" dirty="0"/>
          </a:p>
          <a:p>
            <a:pPr algn="ctr"/>
            <a:endParaRPr lang="da-DK" dirty="0"/>
          </a:p>
        </p:txBody>
      </p:sp>
      <p:sp>
        <p:nvSpPr>
          <p:cNvPr id="16" name="Rektangel 15">
            <a:hlinkClick r:id="" action="ppaction://noaction"/>
          </p:cNvPr>
          <p:cNvSpPr/>
          <p:nvPr/>
        </p:nvSpPr>
        <p:spPr>
          <a:xfrm>
            <a:off x="7097429" y="2993273"/>
            <a:ext cx="1341293" cy="617637"/>
          </a:xfrm>
          <a:prstGeom prst="rect">
            <a:avLst/>
          </a:prstGeom>
          <a:solidFill>
            <a:schemeClr val="accent3">
              <a:lumMod val="75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400" b="1" dirty="0" smtClean="0"/>
              <a:t>NF Nordvest</a:t>
            </a:r>
            <a:endParaRPr lang="da-DK" sz="1600" b="1" dirty="0" smtClean="0"/>
          </a:p>
          <a:p>
            <a:pPr algn="ctr"/>
            <a:r>
              <a:rPr lang="da-DK" sz="1200" b="1" dirty="0" smtClean="0"/>
              <a:t>Jutta Larsen</a:t>
            </a:r>
            <a:endParaRPr lang="da-DK" sz="1200" b="1" dirty="0"/>
          </a:p>
        </p:txBody>
      </p:sp>
      <p:sp>
        <p:nvSpPr>
          <p:cNvPr id="17" name="Rektangel 16">
            <a:hlinkClick r:id="" action="ppaction://noaction"/>
          </p:cNvPr>
          <p:cNvSpPr/>
          <p:nvPr/>
        </p:nvSpPr>
        <p:spPr>
          <a:xfrm>
            <a:off x="7097429" y="3754437"/>
            <a:ext cx="1341293" cy="617637"/>
          </a:xfrm>
          <a:prstGeom prst="rect">
            <a:avLst/>
          </a:prstGeom>
          <a:solidFill>
            <a:schemeClr val="accent3">
              <a:lumMod val="75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400" b="1" dirty="0" smtClean="0"/>
              <a:t>NF Holbæk</a:t>
            </a:r>
          </a:p>
          <a:p>
            <a:pPr algn="ctr"/>
            <a:r>
              <a:rPr lang="da-DK" sz="1200" b="1" dirty="0" smtClean="0"/>
              <a:t>Gitte Damm</a:t>
            </a:r>
            <a:endParaRPr lang="da-DK" sz="1200" b="1" dirty="0"/>
          </a:p>
        </p:txBody>
      </p:sp>
      <p:sp>
        <p:nvSpPr>
          <p:cNvPr id="20" name="Rektangel 19">
            <a:hlinkClick r:id="" action="ppaction://noaction"/>
          </p:cNvPr>
          <p:cNvSpPr/>
          <p:nvPr/>
        </p:nvSpPr>
        <p:spPr>
          <a:xfrm>
            <a:off x="7097429" y="4493313"/>
            <a:ext cx="1341293" cy="617637"/>
          </a:xfrm>
          <a:prstGeom prst="rect">
            <a:avLst/>
          </a:prstGeom>
          <a:solidFill>
            <a:schemeClr val="accent3">
              <a:lumMod val="75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400" b="1" dirty="0"/>
              <a:t>NF Midt</a:t>
            </a:r>
          </a:p>
          <a:p>
            <a:pPr algn="ctr"/>
            <a:r>
              <a:rPr lang="da-DK" sz="1100" b="1" dirty="0" smtClean="0"/>
              <a:t>Birgit Lundsbjerg</a:t>
            </a:r>
            <a:endParaRPr lang="da-DK" sz="1200" b="1" dirty="0"/>
          </a:p>
        </p:txBody>
      </p:sp>
      <p:grpSp>
        <p:nvGrpSpPr>
          <p:cNvPr id="52" name="Gruppe 51"/>
          <p:cNvGrpSpPr/>
          <p:nvPr/>
        </p:nvGrpSpPr>
        <p:grpSpPr>
          <a:xfrm>
            <a:off x="3409886" y="3077118"/>
            <a:ext cx="3198365" cy="2868480"/>
            <a:chOff x="3173832" y="2636912"/>
            <a:chExt cx="3198367" cy="2260666"/>
          </a:xfrm>
        </p:grpSpPr>
        <p:sp>
          <p:nvSpPr>
            <p:cNvPr id="23" name="Rektangel 22"/>
            <p:cNvSpPr/>
            <p:nvPr/>
          </p:nvSpPr>
          <p:spPr>
            <a:xfrm>
              <a:off x="3173832" y="2636912"/>
              <a:ext cx="3198367" cy="22606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smtClean="0"/>
                <a:t>Faglige sekretærer</a:t>
              </a:r>
            </a:p>
            <a:p>
              <a:pPr algn="ctr"/>
              <a:endParaRPr lang="da-DK" b="1" dirty="0"/>
            </a:p>
            <a:p>
              <a:pPr algn="ctr"/>
              <a:endParaRPr lang="da-DK" b="1" dirty="0" smtClean="0"/>
            </a:p>
            <a:p>
              <a:pPr algn="ctr"/>
              <a:endParaRPr lang="da-DK" dirty="0"/>
            </a:p>
            <a:p>
              <a:pPr algn="ctr"/>
              <a:endParaRPr lang="da-DK" dirty="0" smtClean="0"/>
            </a:p>
            <a:p>
              <a:pPr algn="ctr"/>
              <a:endParaRPr lang="da-DK" dirty="0"/>
            </a:p>
            <a:p>
              <a:pPr algn="ctr"/>
              <a:endParaRPr lang="da-DK" dirty="0" smtClean="0"/>
            </a:p>
            <a:p>
              <a:pPr algn="ctr"/>
              <a:endParaRPr lang="da-DK" dirty="0" smtClean="0"/>
            </a:p>
            <a:p>
              <a:pPr algn="ctr"/>
              <a:endParaRPr lang="da-DK" dirty="0"/>
            </a:p>
            <a:p>
              <a:pPr algn="ctr"/>
              <a:endParaRPr lang="da-DK" dirty="0"/>
            </a:p>
          </p:txBody>
        </p:sp>
        <p:grpSp>
          <p:nvGrpSpPr>
            <p:cNvPr id="51" name="Gruppe 50"/>
            <p:cNvGrpSpPr/>
            <p:nvPr/>
          </p:nvGrpSpPr>
          <p:grpSpPr>
            <a:xfrm>
              <a:off x="3306125" y="3057597"/>
              <a:ext cx="2866111" cy="1417710"/>
              <a:chOff x="3306125" y="3057597"/>
              <a:chExt cx="2866111" cy="1417710"/>
            </a:xfrm>
          </p:grpSpPr>
          <p:sp>
            <p:nvSpPr>
              <p:cNvPr id="26" name="Rektangel 25">
                <a:hlinkClick r:id="" action="ppaction://noaction"/>
              </p:cNvPr>
              <p:cNvSpPr/>
              <p:nvPr/>
            </p:nvSpPr>
            <p:spPr>
              <a:xfrm>
                <a:off x="3306125" y="3057597"/>
                <a:ext cx="1355042" cy="432048"/>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F.S.</a:t>
                </a:r>
              </a:p>
              <a:p>
                <a:pPr algn="ctr">
                  <a:lnSpc>
                    <a:spcPts val="1000"/>
                  </a:lnSpc>
                </a:pPr>
                <a:r>
                  <a:rPr lang="da-DK" sz="1200" b="1" dirty="0"/>
                  <a:t>Bettina Hansen</a:t>
                </a:r>
              </a:p>
            </p:txBody>
          </p:sp>
          <p:sp>
            <p:nvSpPr>
              <p:cNvPr id="42" name="Rektangel 41">
                <a:hlinkClick r:id="" action="ppaction://noaction"/>
              </p:cNvPr>
              <p:cNvSpPr/>
              <p:nvPr/>
            </p:nvSpPr>
            <p:spPr>
              <a:xfrm>
                <a:off x="4817193" y="3273621"/>
                <a:ext cx="1355042" cy="432048"/>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F.S.</a:t>
                </a:r>
              </a:p>
              <a:p>
                <a:pPr algn="ctr">
                  <a:lnSpc>
                    <a:spcPts val="1000"/>
                  </a:lnSpc>
                </a:pPr>
                <a:r>
                  <a:rPr lang="da-DK" sz="1200" b="1" dirty="0" smtClean="0"/>
                  <a:t>Annette Elvensø</a:t>
                </a:r>
                <a:endParaRPr lang="da-DK" sz="1200" b="1" dirty="0"/>
              </a:p>
            </p:txBody>
          </p:sp>
          <p:sp>
            <p:nvSpPr>
              <p:cNvPr id="43" name="Rektangel 42">
                <a:hlinkClick r:id="" action="ppaction://noaction"/>
              </p:cNvPr>
              <p:cNvSpPr/>
              <p:nvPr/>
            </p:nvSpPr>
            <p:spPr>
              <a:xfrm>
                <a:off x="3306125" y="3759508"/>
                <a:ext cx="1355042" cy="432048"/>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F.S.</a:t>
                </a:r>
              </a:p>
              <a:p>
                <a:pPr algn="ctr">
                  <a:lnSpc>
                    <a:spcPts val="1000"/>
                  </a:lnSpc>
                </a:pPr>
                <a:r>
                  <a:rPr lang="da-DK" sz="1200" b="1" dirty="0" smtClean="0"/>
                  <a:t>Liselotte Vistisen</a:t>
                </a:r>
                <a:endParaRPr lang="da-DK" sz="1200" b="1" dirty="0"/>
              </a:p>
            </p:txBody>
          </p:sp>
          <p:sp>
            <p:nvSpPr>
              <p:cNvPr id="48" name="Rektangel 47">
                <a:hlinkClick r:id="" action="ppaction://noaction"/>
              </p:cNvPr>
              <p:cNvSpPr/>
              <p:nvPr/>
            </p:nvSpPr>
            <p:spPr>
              <a:xfrm>
                <a:off x="4817194" y="4043259"/>
                <a:ext cx="1355042" cy="432048"/>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600" b="1" dirty="0" smtClean="0"/>
                  <a:t>F.S.</a:t>
                </a:r>
              </a:p>
              <a:p>
                <a:pPr algn="ctr">
                  <a:lnSpc>
                    <a:spcPts val="1000"/>
                  </a:lnSpc>
                </a:pPr>
                <a:r>
                  <a:rPr lang="da-DK" sz="1200" b="1" dirty="0"/>
                  <a:t>Hanne Hennings</a:t>
                </a:r>
              </a:p>
            </p:txBody>
          </p:sp>
        </p:grpSp>
      </p:grpSp>
      <p:cxnSp>
        <p:nvCxnSpPr>
          <p:cNvPr id="21" name="Lige pilforbindelse 20"/>
          <p:cNvCxnSpPr/>
          <p:nvPr/>
        </p:nvCxnSpPr>
        <p:spPr>
          <a:xfrm>
            <a:off x="3409886" y="3897624"/>
            <a:ext cx="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8" name="Rektangel 37">
            <a:hlinkClick r:id="" action="ppaction://noaction"/>
          </p:cNvPr>
          <p:cNvSpPr/>
          <p:nvPr/>
        </p:nvSpPr>
        <p:spPr>
          <a:xfrm>
            <a:off x="7083681" y="5259296"/>
            <a:ext cx="1355041" cy="548211"/>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400" b="1" dirty="0" smtClean="0"/>
              <a:t>Økonomi</a:t>
            </a:r>
            <a:endParaRPr lang="da-DK" sz="1400" b="1" dirty="0"/>
          </a:p>
          <a:p>
            <a:pPr algn="ctr">
              <a:lnSpc>
                <a:spcPts val="1000"/>
              </a:lnSpc>
            </a:pPr>
            <a:r>
              <a:rPr lang="da-DK" sz="1100" b="1" dirty="0"/>
              <a:t>Hanne Hennings</a:t>
            </a:r>
          </a:p>
        </p:txBody>
      </p:sp>
      <p:sp>
        <p:nvSpPr>
          <p:cNvPr id="45" name="Rektangel 44">
            <a:hlinkClick r:id="" action="ppaction://noaction"/>
          </p:cNvPr>
          <p:cNvSpPr/>
          <p:nvPr/>
        </p:nvSpPr>
        <p:spPr>
          <a:xfrm>
            <a:off x="7094955" y="2241440"/>
            <a:ext cx="1343767" cy="617637"/>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da-DK" sz="1400" b="1" dirty="0" smtClean="0"/>
              <a:t>Afd. formand</a:t>
            </a:r>
            <a:endParaRPr lang="da-DK" sz="1600" b="1" dirty="0" smtClean="0"/>
          </a:p>
          <a:p>
            <a:pPr algn="ctr"/>
            <a:r>
              <a:rPr lang="da-DK" sz="1100" b="1" dirty="0"/>
              <a:t>Sigurd Gormsen</a:t>
            </a:r>
          </a:p>
        </p:txBody>
      </p:sp>
      <p:sp>
        <p:nvSpPr>
          <p:cNvPr id="27" name="Stribet højrepil 26">
            <a:hlinkClick r:id="rId3"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339309470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smtClean="0"/>
              <a:t>Daglig Ledelse</a:t>
            </a:r>
            <a:endParaRPr lang="da-DK" dirty="0"/>
          </a:p>
        </p:txBody>
      </p:sp>
      <p:sp>
        <p:nvSpPr>
          <p:cNvPr id="3" name="Pladsholder til indhold 2"/>
          <p:cNvSpPr>
            <a:spLocks noGrp="1"/>
          </p:cNvSpPr>
          <p:nvPr>
            <p:ph idx="1"/>
          </p:nvPr>
        </p:nvSpPr>
        <p:spPr>
          <a:xfrm>
            <a:off x="755576" y="404130"/>
            <a:ext cx="8229600" cy="5041094"/>
          </a:xfrm>
        </p:spPr>
        <p:txBody>
          <a:bodyPr>
            <a:normAutofit fontScale="85000" lnSpcReduction="20000"/>
          </a:bodyPr>
          <a:lstStyle/>
          <a:p>
            <a:pPr marL="0" indent="0">
              <a:buNone/>
            </a:pPr>
            <a:r>
              <a:rPr lang="da-DK" b="1" dirty="0" smtClean="0"/>
              <a:t>Består af 5 personer:</a:t>
            </a:r>
          </a:p>
          <a:p>
            <a:r>
              <a:rPr lang="da-DK" dirty="0" smtClean="0"/>
              <a:t>Afdelingsformanden</a:t>
            </a:r>
          </a:p>
          <a:p>
            <a:r>
              <a:rPr lang="da-DK" dirty="0" smtClean="0"/>
              <a:t>Afdelingens næstformænd</a:t>
            </a:r>
          </a:p>
          <a:p>
            <a:r>
              <a:rPr lang="da-DK" dirty="0" smtClean="0"/>
              <a:t>Den økonomiansvarlige</a:t>
            </a:r>
          </a:p>
          <a:p>
            <a:pPr marL="0" indent="0">
              <a:buNone/>
            </a:pPr>
            <a:r>
              <a:rPr lang="da-DK" dirty="0" smtClean="0"/>
              <a:t>Administrative, eks. a-kassen lokale ledelse, deltager i møderne</a:t>
            </a:r>
          </a:p>
          <a:p>
            <a:pPr marL="0" indent="0">
              <a:buNone/>
            </a:pPr>
            <a:endParaRPr lang="da-DK" b="1" dirty="0" smtClean="0"/>
          </a:p>
          <a:p>
            <a:pPr marL="0" indent="0">
              <a:buNone/>
            </a:pPr>
            <a:r>
              <a:rPr lang="da-DK" b="1" dirty="0" smtClean="0"/>
              <a:t>Opgaver:</a:t>
            </a:r>
          </a:p>
          <a:p>
            <a:r>
              <a:rPr lang="da-DK" dirty="0" smtClean="0"/>
              <a:t>Styrer den </a:t>
            </a:r>
            <a:r>
              <a:rPr lang="da-DK" dirty="0"/>
              <a:t>daglige drift i afdelingen. </a:t>
            </a:r>
            <a:endParaRPr lang="da-DK" dirty="0" smtClean="0"/>
          </a:p>
          <a:p>
            <a:r>
              <a:rPr lang="da-DK" dirty="0" smtClean="0"/>
              <a:t>Daglig </a:t>
            </a:r>
            <a:r>
              <a:rPr lang="da-DK" dirty="0"/>
              <a:t>Ledelse skal ikke arbejde politisk eller træffe politiske beslutninger men følge op på beslutningerne, der bliver truffet af afdelingsrepræsentantskabet, på fælles områdebestyrelsesmøder, og i politisk ledelse. </a:t>
            </a:r>
          </a:p>
          <a:p>
            <a:r>
              <a:rPr lang="da-DK" dirty="0"/>
              <a:t>S</a:t>
            </a:r>
            <a:r>
              <a:rPr lang="da-DK" dirty="0" smtClean="0"/>
              <a:t>ikre </a:t>
            </a:r>
            <a:r>
              <a:rPr lang="da-DK" dirty="0"/>
              <a:t>den daglige sammenhæng mellem områderne og resten af afdelingen samt varetage den daglige ledelse af kontorer og personale</a:t>
            </a:r>
            <a:r>
              <a:rPr lang="da-DK" dirty="0" smtClean="0"/>
              <a:t>.</a:t>
            </a:r>
          </a:p>
          <a:p>
            <a:r>
              <a:rPr lang="da-DK" dirty="0"/>
              <a:t>I</a:t>
            </a:r>
            <a:r>
              <a:rPr lang="da-DK" dirty="0" smtClean="0"/>
              <a:t>nden </a:t>
            </a:r>
            <a:r>
              <a:rPr lang="da-DK" dirty="0"/>
              <a:t>for budgettets rammer, ansætte det fornødne personale til afdelingens drift</a:t>
            </a:r>
            <a:r>
              <a:rPr lang="da-DK" dirty="0" smtClean="0"/>
              <a:t>.</a:t>
            </a:r>
            <a:endParaRPr lang="da-DK" dirty="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88152179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762000" y="5870376"/>
            <a:ext cx="6781800" cy="870992"/>
          </a:xfrm>
        </p:spPr>
        <p:txBody>
          <a:bodyPr>
            <a:normAutofit/>
          </a:bodyPr>
          <a:lstStyle/>
          <a:p>
            <a:r>
              <a:rPr lang="da-DK" sz="3000" dirty="0" smtClean="0"/>
              <a:t>”Delt” ledelse... </a:t>
            </a:r>
            <a:endParaRPr lang="da-DK" sz="3000" dirty="0"/>
          </a:p>
        </p:txBody>
      </p:sp>
      <p:pic>
        <p:nvPicPr>
          <p:cNvPr id="1027" name="Picture 3" descr="Illustration: Rasmus Sand Høy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2500" y="2636912"/>
            <a:ext cx="4476750" cy="3481388"/>
          </a:xfrm>
          <a:prstGeom prst="rect">
            <a:avLst/>
          </a:prstGeom>
          <a:noFill/>
          <a:extLst>
            <a:ext uri="{909E8E84-426E-40DD-AFC4-6F175D3DCCD1}">
              <a14:hiddenFill xmlns:a14="http://schemas.microsoft.com/office/drawing/2010/main">
                <a:solidFill>
                  <a:srgbClr val="FFFFFF"/>
                </a:solidFill>
              </a14:hiddenFill>
            </a:ext>
          </a:extLst>
        </p:spPr>
      </p:pic>
      <p:sp>
        <p:nvSpPr>
          <p:cNvPr id="4" name="Tekstboks 3"/>
          <p:cNvSpPr txBox="1"/>
          <p:nvPr/>
        </p:nvSpPr>
        <p:spPr>
          <a:xfrm>
            <a:off x="770797" y="548680"/>
            <a:ext cx="7973529" cy="954107"/>
          </a:xfrm>
          <a:prstGeom prst="rect">
            <a:avLst/>
          </a:prstGeom>
          <a:noFill/>
        </p:spPr>
        <p:txBody>
          <a:bodyPr wrap="none" rtlCol="0">
            <a:spAutoFit/>
          </a:bodyPr>
          <a:lstStyle/>
          <a:p>
            <a:pPr algn="ctr"/>
            <a:r>
              <a:rPr lang="da-DK" sz="2800" b="1" dirty="0" smtClean="0"/>
              <a:t>Hensynet til</a:t>
            </a:r>
          </a:p>
          <a:p>
            <a:pPr algn="ctr"/>
            <a:r>
              <a:rPr lang="da-DK" sz="2800" b="1" dirty="0" smtClean="0"/>
              <a:t>Sektoren – områdekontoret – det tværgående team</a:t>
            </a:r>
            <a:endParaRPr lang="da-DK" sz="2800" b="1" dirty="0"/>
          </a:p>
        </p:txBody>
      </p:sp>
      <p:sp>
        <p:nvSpPr>
          <p:cNvPr id="5" name="Tekstboks 4"/>
          <p:cNvSpPr txBox="1"/>
          <p:nvPr/>
        </p:nvSpPr>
        <p:spPr>
          <a:xfrm rot="19380182">
            <a:off x="5961933" y="5154271"/>
            <a:ext cx="3659977" cy="954107"/>
          </a:xfrm>
          <a:prstGeom prst="rect">
            <a:avLst/>
          </a:prstGeom>
          <a:solidFill>
            <a:schemeClr val="bg1"/>
          </a:solidFill>
        </p:spPr>
        <p:txBody>
          <a:bodyPr wrap="none" rtlCol="0">
            <a:spAutoFit/>
          </a:bodyPr>
          <a:lstStyle/>
          <a:p>
            <a:pPr algn="ctr"/>
            <a:r>
              <a:rPr lang="da-DK" sz="2800" dirty="0" smtClean="0"/>
              <a:t>Kombineret med dét, at </a:t>
            </a:r>
          </a:p>
          <a:p>
            <a:pPr algn="ctr"/>
            <a:r>
              <a:rPr lang="da-DK" sz="2800" dirty="0" smtClean="0"/>
              <a:t>vi ikke kan vide alt</a:t>
            </a:r>
            <a:endParaRPr lang="da-DK" sz="2800" dirty="0"/>
          </a:p>
        </p:txBody>
      </p:sp>
    </p:spTree>
    <p:extLst>
      <p:ext uri="{BB962C8B-B14F-4D97-AF65-F5344CB8AC3E}">
        <p14:creationId xmlns:p14="http://schemas.microsoft.com/office/powerpoint/2010/main" val="30442647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1666283" y="1484784"/>
            <a:ext cx="6958474" cy="791337"/>
          </a:xfrm>
        </p:spPr>
        <p:txBody>
          <a:bodyPr>
            <a:normAutofit fontScale="90000"/>
          </a:bodyPr>
          <a:lstStyle/>
          <a:p>
            <a:r>
              <a:rPr lang="da-DK" dirty="0" smtClean="0">
                <a:solidFill>
                  <a:schemeClr val="bg1">
                    <a:lumMod val="95000"/>
                  </a:schemeClr>
                </a:solidFill>
              </a:rPr>
              <a:t>”Området”</a:t>
            </a:r>
            <a:endParaRPr lang="da-DK" dirty="0">
              <a:solidFill>
                <a:schemeClr val="bg1">
                  <a:lumMod val="95000"/>
                </a:schemeClr>
              </a:solidFill>
            </a:endParaRPr>
          </a:p>
        </p:txBody>
      </p:sp>
      <p:grpSp>
        <p:nvGrpSpPr>
          <p:cNvPr id="5" name="Gruppe 4"/>
          <p:cNvGrpSpPr/>
          <p:nvPr/>
        </p:nvGrpSpPr>
        <p:grpSpPr>
          <a:xfrm>
            <a:off x="1077077" y="3187705"/>
            <a:ext cx="2695662" cy="2657023"/>
            <a:chOff x="0" y="0"/>
            <a:chExt cx="3337494" cy="3636541"/>
          </a:xfrm>
        </p:grpSpPr>
        <p:grpSp>
          <p:nvGrpSpPr>
            <p:cNvPr id="6" name="Gruppe 5"/>
            <p:cNvGrpSpPr/>
            <p:nvPr/>
          </p:nvGrpSpPr>
          <p:grpSpPr>
            <a:xfrm>
              <a:off x="0" y="0"/>
              <a:ext cx="2709058" cy="3636541"/>
              <a:chOff x="0" y="0"/>
              <a:chExt cx="2709058" cy="3636541"/>
            </a:xfrm>
            <a:solidFill>
              <a:schemeClr val="accent3">
                <a:lumMod val="60000"/>
                <a:lumOff val="40000"/>
              </a:schemeClr>
            </a:solidFill>
          </p:grpSpPr>
          <p:grpSp>
            <p:nvGrpSpPr>
              <p:cNvPr id="8" name="Gruppe 7"/>
              <p:cNvGrpSpPr/>
              <p:nvPr/>
            </p:nvGrpSpPr>
            <p:grpSpPr>
              <a:xfrm>
                <a:off x="0" y="361507"/>
                <a:ext cx="1487529" cy="1981200"/>
                <a:chOff x="0" y="361507"/>
                <a:chExt cx="1369432" cy="1981200"/>
              </a:xfrm>
              <a:grpFill/>
            </p:grpSpPr>
            <p:sp>
              <p:nvSpPr>
                <p:cNvPr id="23" name="Kombinationstegning 22"/>
                <p:cNvSpPr/>
                <p:nvPr/>
              </p:nvSpPr>
              <p:spPr>
                <a:xfrm>
                  <a:off x="0" y="1033019"/>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4" name="Kombinationstegning 23"/>
                <p:cNvSpPr/>
                <p:nvPr/>
              </p:nvSpPr>
              <p:spPr>
                <a:xfrm>
                  <a:off x="561975" y="361507"/>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5" name="Kombinationstegning 24"/>
                <p:cNvSpPr/>
                <p:nvPr/>
              </p:nvSpPr>
              <p:spPr>
                <a:xfrm>
                  <a:off x="414337" y="2199832"/>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6" name="Kombinationstegning 25"/>
                <p:cNvSpPr/>
                <p:nvPr/>
              </p:nvSpPr>
              <p:spPr>
                <a:xfrm>
                  <a:off x="1009650" y="933007"/>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sp>
            <p:nvSpPr>
              <p:cNvPr id="9" name="Kombinationstegning 8"/>
              <p:cNvSpPr/>
              <p:nvPr/>
            </p:nvSpPr>
            <p:spPr>
              <a:xfrm>
                <a:off x="1041991" y="0"/>
                <a:ext cx="135699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nvGrpSpPr>
              <p:cNvPr id="10" name="Gruppe 9"/>
              <p:cNvGrpSpPr/>
              <p:nvPr/>
            </p:nvGrpSpPr>
            <p:grpSpPr>
              <a:xfrm>
                <a:off x="85061" y="2126511"/>
                <a:ext cx="1557655" cy="1510030"/>
                <a:chOff x="85061" y="2126511"/>
                <a:chExt cx="1433830" cy="1510123"/>
              </a:xfrm>
              <a:grpFill/>
            </p:grpSpPr>
            <p:sp>
              <p:nvSpPr>
                <p:cNvPr id="19" name="Kombinationstegning 18"/>
                <p:cNvSpPr/>
                <p:nvPr/>
              </p:nvSpPr>
              <p:spPr>
                <a:xfrm>
                  <a:off x="433676" y="2126511"/>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0" name="Kombinationstegning 19"/>
                <p:cNvSpPr/>
                <p:nvPr/>
              </p:nvSpPr>
              <p:spPr>
                <a:xfrm>
                  <a:off x="507971" y="3507636"/>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1" name="Kombinationstegning 20"/>
                <p:cNvSpPr/>
                <p:nvPr/>
              </p:nvSpPr>
              <p:spPr>
                <a:xfrm>
                  <a:off x="591791" y="3185691"/>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22" name="Kombinationstegning 21"/>
                <p:cNvSpPr/>
                <p:nvPr/>
              </p:nvSpPr>
              <p:spPr>
                <a:xfrm>
                  <a:off x="85061" y="2787546"/>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grp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sp>
            <p:nvSpPr>
              <p:cNvPr id="11" name="Kombinationstegning 10"/>
              <p:cNvSpPr/>
              <p:nvPr/>
            </p:nvSpPr>
            <p:spPr>
              <a:xfrm>
                <a:off x="1063256" y="1807535"/>
                <a:ext cx="1036955" cy="968375"/>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12" name="Kombinationstegning 11"/>
              <p:cNvSpPr/>
              <p:nvPr/>
            </p:nvSpPr>
            <p:spPr>
              <a:xfrm>
                <a:off x="1860698" y="1913860"/>
                <a:ext cx="848360" cy="916305"/>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grpFill/>
              <a:ln w="9525">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nvGrpSpPr>
              <p:cNvPr id="16" name="Gruppe 15"/>
              <p:cNvGrpSpPr/>
              <p:nvPr/>
            </p:nvGrpSpPr>
            <p:grpSpPr>
              <a:xfrm>
                <a:off x="1148319" y="925031"/>
                <a:ext cx="1334763" cy="1218561"/>
                <a:chOff x="1148321" y="925032"/>
                <a:chExt cx="1229123" cy="1218778"/>
              </a:xfrm>
              <a:grpFill/>
            </p:grpSpPr>
            <p:sp>
              <p:nvSpPr>
                <p:cNvPr id="17" name="Kombinationstegning 16"/>
                <p:cNvSpPr/>
                <p:nvPr/>
              </p:nvSpPr>
              <p:spPr>
                <a:xfrm>
                  <a:off x="1148321" y="978821"/>
                  <a:ext cx="1203428" cy="1164989"/>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sp>
              <p:nvSpPr>
                <p:cNvPr id="18" name="Kombinationstegning 17"/>
                <p:cNvSpPr/>
                <p:nvPr/>
              </p:nvSpPr>
              <p:spPr>
                <a:xfrm>
                  <a:off x="2211669" y="925032"/>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grp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da-DK" sz="1100">
                      <a:solidFill>
                        <a:srgbClr val="632423"/>
                      </a:solidFill>
                      <a:effectLst/>
                      <a:ea typeface="Times New Roman"/>
                      <a:cs typeface="Times New Roman"/>
                    </a:rPr>
                    <a:t> </a:t>
                  </a:r>
                  <a:endParaRPr lang="da-DK" sz="1100">
                    <a:effectLst/>
                    <a:ea typeface="Calibri"/>
                    <a:cs typeface="Times New Roman"/>
                  </a:endParaRPr>
                </a:p>
              </p:txBody>
            </p:sp>
          </p:grpSp>
        </p:grpSp>
        <p:pic>
          <p:nvPicPr>
            <p:cNvPr id="7" name="Billed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7995" y="1892375"/>
              <a:ext cx="2289499" cy="909722"/>
            </a:xfrm>
            <a:prstGeom prst="rect">
              <a:avLst/>
            </a:prstGeom>
          </p:spPr>
        </p:pic>
      </p:grpSp>
      <p:sp>
        <p:nvSpPr>
          <p:cNvPr id="27" name="Tekstfelt 2"/>
          <p:cNvSpPr txBox="1">
            <a:spLocks noChangeArrowheads="1"/>
          </p:cNvSpPr>
          <p:nvPr/>
        </p:nvSpPr>
        <p:spPr bwMode="auto">
          <a:xfrm>
            <a:off x="1406575" y="5015474"/>
            <a:ext cx="2373337" cy="789790"/>
          </a:xfrm>
          <a:prstGeom prst="rect">
            <a:avLst/>
          </a:prstGeom>
          <a:noFill/>
          <a:ln w="9525">
            <a:noFill/>
            <a:miter lim="800000"/>
            <a:headEnd/>
            <a:tailEnd/>
          </a:ln>
        </p:spPr>
        <p:txBody>
          <a:bodyPr rot="0" vert="horz" wrap="square" lIns="91440" tIns="45720" rIns="91440" bIns="45720" anchor="t" anchorCtr="0">
            <a:noAutofit/>
          </a:bodyPr>
          <a:lstStyle/>
          <a:p>
            <a:pPr algn="r">
              <a:lnSpc>
                <a:spcPct val="115000"/>
              </a:lnSpc>
              <a:spcAft>
                <a:spcPts val="1000"/>
              </a:spcAft>
            </a:pPr>
            <a:r>
              <a:rPr lang="da-DK" sz="2800" b="1" dirty="0">
                <a:solidFill>
                  <a:schemeClr val="tx1">
                    <a:lumMod val="85000"/>
                  </a:schemeClr>
                </a:solidFill>
                <a:effectLst/>
                <a:latin typeface="Calibri"/>
                <a:ea typeface="Calibri"/>
                <a:cs typeface="Times New Roman"/>
              </a:rPr>
              <a:t>Sjælland</a:t>
            </a:r>
            <a:endParaRPr lang="da-DK" sz="2800" dirty="0">
              <a:solidFill>
                <a:schemeClr val="tx1">
                  <a:lumMod val="85000"/>
                </a:schemeClr>
              </a:solidFill>
              <a:effectLst/>
              <a:latin typeface="Calibri"/>
              <a:ea typeface="Calibri"/>
              <a:cs typeface="Times New Roman"/>
            </a:endParaRPr>
          </a:p>
        </p:txBody>
      </p:sp>
      <p:sp>
        <p:nvSpPr>
          <p:cNvPr id="28" name="Stribet højrepil 27">
            <a:hlinkClick r:id="rId4" action="ppaction://hlinksldjump"/>
          </p:cNvPr>
          <p:cNvSpPr/>
          <p:nvPr/>
        </p:nvSpPr>
        <p:spPr>
          <a:xfrm rot="16200000">
            <a:off x="161764" y="6183052"/>
            <a:ext cx="539552" cy="504056"/>
          </a:xfrm>
          <a:prstGeom prst="stripedRight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da-DK"/>
          </a:p>
        </p:txBody>
      </p:sp>
      <p:sp>
        <p:nvSpPr>
          <p:cNvPr id="30" name="Stribet højrepil 29">
            <a:hlinkClick r:id="rId5"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312814037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a-DK"/>
          </a:p>
        </p:txBody>
      </p:sp>
      <p:sp>
        <p:nvSpPr>
          <p:cNvPr id="3" name="Pladsholder til indhold 2"/>
          <p:cNvSpPr>
            <a:spLocks noGrp="1"/>
          </p:cNvSpPr>
          <p:nvPr>
            <p:ph idx="1"/>
          </p:nvPr>
        </p:nvSpPr>
        <p:spPr/>
        <p:txBody>
          <a:bodyPr/>
          <a:lstStyle/>
          <a:p>
            <a:endParaRPr lang="da-DK"/>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38"/>
            <a:ext cx="9144000" cy="68784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Afrundet rektangel 4"/>
          <p:cNvSpPr/>
          <p:nvPr/>
        </p:nvSpPr>
        <p:spPr>
          <a:xfrm>
            <a:off x="-9344" y="3789040"/>
            <a:ext cx="9144000" cy="2376264"/>
          </a:xfrm>
          <a:prstGeom prst="roundRect">
            <a:avLst/>
          </a:prstGeom>
          <a:noFill/>
          <a:ln>
            <a:solidFill>
              <a:schemeClr val="accent1">
                <a:shade val="50000"/>
                <a:alpha val="9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6" name="Rektangel 5"/>
          <p:cNvSpPr/>
          <p:nvPr/>
        </p:nvSpPr>
        <p:spPr>
          <a:xfrm>
            <a:off x="-9344" y="-10238"/>
            <a:ext cx="9153344" cy="3799278"/>
          </a:xfrm>
          <a:prstGeom prst="rect">
            <a:avLst/>
          </a:prstGeom>
          <a:solidFill>
            <a:schemeClr val="bg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282884436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smtClean="0"/>
              <a:t>Området opgaver</a:t>
            </a:r>
            <a:endParaRPr lang="da-DK" dirty="0"/>
          </a:p>
        </p:txBody>
      </p:sp>
      <p:sp>
        <p:nvSpPr>
          <p:cNvPr id="3" name="Pladsholder til indhold 2"/>
          <p:cNvSpPr>
            <a:spLocks noGrp="1"/>
          </p:cNvSpPr>
          <p:nvPr>
            <p:ph idx="1"/>
          </p:nvPr>
        </p:nvSpPr>
        <p:spPr/>
        <p:txBody>
          <a:bodyPr>
            <a:normAutofit lnSpcReduction="10000"/>
          </a:bodyPr>
          <a:lstStyle/>
          <a:p>
            <a:pPr marL="0" indent="0">
              <a:buNone/>
            </a:pPr>
            <a:r>
              <a:rPr lang="da-DK" b="1" dirty="0"/>
              <a:t>Områdernes opgaver er at:</a:t>
            </a:r>
          </a:p>
          <a:p>
            <a:pPr lvl="0"/>
            <a:r>
              <a:rPr lang="da-DK" sz="2000" dirty="0"/>
              <a:t>koordinere arbejdet for medlemmerne i relation til områdets arbejdsgivere. </a:t>
            </a:r>
            <a:endParaRPr lang="da-DK" sz="2000" dirty="0" smtClean="0"/>
          </a:p>
          <a:p>
            <a:pPr lvl="0"/>
            <a:endParaRPr lang="da-DK" sz="2000" dirty="0"/>
          </a:p>
          <a:p>
            <a:pPr lvl="0"/>
            <a:r>
              <a:rPr lang="da-DK" sz="2000" dirty="0"/>
              <a:t>koordinere arbejdet i relation til arbejdsgivere som ansvarlige for leverancen af offentlig velfærd</a:t>
            </a:r>
            <a:r>
              <a:rPr lang="da-DK" sz="2000" dirty="0" smtClean="0"/>
              <a:t>.</a:t>
            </a:r>
          </a:p>
          <a:p>
            <a:pPr lvl="0"/>
            <a:endParaRPr lang="da-DK" sz="2000" dirty="0"/>
          </a:p>
          <a:p>
            <a:pPr lvl="0"/>
            <a:r>
              <a:rPr lang="da-DK" sz="2000" dirty="0"/>
              <a:t>stå for FOAs lokale aktiviteter og lokale synlighed</a:t>
            </a:r>
            <a:r>
              <a:rPr lang="da-DK" sz="2000" dirty="0" smtClean="0"/>
              <a:t>.</a:t>
            </a:r>
          </a:p>
          <a:p>
            <a:pPr lvl="0"/>
            <a:endParaRPr lang="da-DK" sz="2000" dirty="0"/>
          </a:p>
          <a:p>
            <a:pPr lvl="0"/>
            <a:r>
              <a:rPr lang="da-DK" sz="2000" dirty="0"/>
              <a:t>være medlemmernes demokratiske indgang til afdelingen, dels tværfagligt og dels relateret til sektorerne.</a:t>
            </a:r>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132139757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3568" y="5738316"/>
            <a:ext cx="8471581" cy="1143000"/>
          </a:xfrm>
        </p:spPr>
        <p:txBody>
          <a:bodyPr>
            <a:normAutofit/>
          </a:bodyPr>
          <a:lstStyle/>
          <a:p>
            <a:r>
              <a:rPr lang="da-DK" sz="4400" dirty="0" smtClean="0"/>
              <a:t>Eksempler på områdets opgaver</a:t>
            </a:r>
            <a:endParaRPr lang="da-DK" sz="4400" dirty="0"/>
          </a:p>
        </p:txBody>
      </p:sp>
      <p:sp>
        <p:nvSpPr>
          <p:cNvPr id="3" name="Pladsholder til indhold 2"/>
          <p:cNvSpPr>
            <a:spLocks noGrp="1"/>
          </p:cNvSpPr>
          <p:nvPr>
            <p:ph idx="1"/>
          </p:nvPr>
        </p:nvSpPr>
        <p:spPr>
          <a:xfrm>
            <a:off x="734888" y="360040"/>
            <a:ext cx="8229600" cy="5877272"/>
          </a:xfrm>
        </p:spPr>
        <p:txBody>
          <a:bodyPr>
            <a:normAutofit fontScale="77500" lnSpcReduction="20000"/>
          </a:bodyPr>
          <a:lstStyle/>
          <a:p>
            <a:pPr lvl="0">
              <a:spcAft>
                <a:spcPts val="1000"/>
              </a:spcAft>
            </a:pPr>
            <a:r>
              <a:rPr lang="da-DK" dirty="0"/>
              <a:t>Påvirke kommunen politisk i relation til kommunens rolle som offentlig velfærdsleverandør.</a:t>
            </a:r>
          </a:p>
          <a:p>
            <a:pPr lvl="0">
              <a:spcAft>
                <a:spcPts val="1000"/>
              </a:spcAft>
            </a:pPr>
            <a:r>
              <a:rPr lang="da-DK" dirty="0"/>
              <a:t>Koordinere områdets tværfaglige arbejde med de medlemmers arbejdsvilkår, lønforhold, arbejdsmiljø, personalepolitikker mv. via et nedsat netværksarbejde i samarbejde med afdelingens sektorer. </a:t>
            </a:r>
          </a:p>
          <a:p>
            <a:pPr lvl="0">
              <a:spcAft>
                <a:spcPts val="1000"/>
              </a:spcAft>
            </a:pPr>
            <a:r>
              <a:rPr lang="da-DK" dirty="0"/>
              <a:t>Arrangere lokale medlemsaktiviteter. </a:t>
            </a:r>
          </a:p>
          <a:p>
            <a:pPr lvl="0">
              <a:spcAft>
                <a:spcPts val="1000"/>
              </a:spcAft>
            </a:pPr>
            <a:r>
              <a:rPr lang="da-DK" dirty="0"/>
              <a:t>Planlægge og afvikle områdets generalforsamling.</a:t>
            </a:r>
          </a:p>
          <a:p>
            <a:pPr lvl="0">
              <a:spcAft>
                <a:spcPts val="1000"/>
              </a:spcAft>
            </a:pPr>
            <a:r>
              <a:rPr lang="da-DK" dirty="0"/>
              <a:t>Indstille repræsentanter til afdelingens repræsentantskab (efter områdestørrelse).</a:t>
            </a:r>
          </a:p>
          <a:p>
            <a:pPr lvl="0">
              <a:spcAft>
                <a:spcPts val="1000"/>
              </a:spcAft>
            </a:pPr>
            <a:r>
              <a:rPr lang="da-DK" dirty="0"/>
              <a:t>Lokal opfølgning på afdelingens centralt besluttede tværfaglige aktiviteter.</a:t>
            </a:r>
          </a:p>
          <a:p>
            <a:pPr lvl="0">
              <a:spcAft>
                <a:spcPts val="1000"/>
              </a:spcAft>
            </a:pPr>
            <a:r>
              <a:rPr lang="da-DK" dirty="0"/>
              <a:t>Give input til afdelingens sektorarbejde samt øvrige udvalgsarbejder med lokale synspunkter og lokale problemstillinger.</a:t>
            </a:r>
          </a:p>
          <a:p>
            <a:pPr lvl="0">
              <a:spcAft>
                <a:spcPts val="1000"/>
              </a:spcAft>
            </a:pPr>
            <a:r>
              <a:rPr lang="da-DK" dirty="0"/>
              <a:t>Samarbejde med (og eventuelt indgå i) lokale faglige sammenslutninger ­ i relation til områdets overordnede opgaver</a:t>
            </a:r>
            <a:r>
              <a:rPr lang="da-DK" dirty="0" smtClean="0"/>
              <a:t>.</a:t>
            </a:r>
          </a:p>
          <a:p>
            <a:pPr>
              <a:spcAft>
                <a:spcPts val="1000"/>
              </a:spcAft>
            </a:pPr>
            <a:r>
              <a:rPr lang="da-DK" dirty="0"/>
              <a:t>Koordinere det lokale PR- og synlighedsarbejde og varetage den lokale kontakt til pressen.</a:t>
            </a:r>
          </a:p>
          <a:p>
            <a:r>
              <a:rPr lang="da-DK" dirty="0"/>
              <a:t>Medvirke til at iværksætte netværk, i sammenhæng til afdelingens sektor- og </a:t>
            </a:r>
            <a:r>
              <a:rPr lang="da-DK" dirty="0" smtClean="0"/>
              <a:t>faggruppestruktur</a:t>
            </a:r>
            <a:endParaRPr lang="da-DK" dirty="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25782388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03572" y="5779864"/>
            <a:ext cx="8229600" cy="1143000"/>
          </a:xfrm>
        </p:spPr>
        <p:txBody>
          <a:bodyPr>
            <a:normAutofit fontScale="90000"/>
          </a:bodyPr>
          <a:lstStyle/>
          <a:p>
            <a:r>
              <a:rPr lang="da-DK" dirty="0" smtClean="0"/>
              <a:t>Områdets generalforsamling</a:t>
            </a:r>
            <a:endParaRPr lang="da-DK" dirty="0"/>
          </a:p>
        </p:txBody>
      </p:sp>
      <p:sp>
        <p:nvSpPr>
          <p:cNvPr id="3" name="Pladsholder til indhold 2"/>
          <p:cNvSpPr>
            <a:spLocks noGrp="1"/>
          </p:cNvSpPr>
          <p:nvPr>
            <p:ph idx="1"/>
          </p:nvPr>
        </p:nvSpPr>
        <p:spPr>
          <a:xfrm>
            <a:off x="745232" y="404664"/>
            <a:ext cx="8291264" cy="5616624"/>
          </a:xfrm>
        </p:spPr>
        <p:txBody>
          <a:bodyPr>
            <a:normAutofit fontScale="85000" lnSpcReduction="20000"/>
          </a:bodyPr>
          <a:lstStyle/>
          <a:p>
            <a:pPr marL="0" indent="0">
              <a:spcAft>
                <a:spcPts val="600"/>
              </a:spcAft>
              <a:buNone/>
            </a:pPr>
            <a:r>
              <a:rPr lang="da-DK" dirty="0" smtClean="0"/>
              <a:t>Afholdes årligt i 3. eller 4. kvartal før afd. </a:t>
            </a:r>
            <a:r>
              <a:rPr lang="da-DK" dirty="0" err="1" smtClean="0"/>
              <a:t>repr</a:t>
            </a:r>
            <a:r>
              <a:rPr lang="da-DK" dirty="0" smtClean="0"/>
              <a:t>. skab</a:t>
            </a:r>
          </a:p>
          <a:p>
            <a:pPr marL="0" indent="0">
              <a:spcAft>
                <a:spcPts val="600"/>
              </a:spcAft>
              <a:buNone/>
            </a:pPr>
            <a:r>
              <a:rPr lang="da-DK" dirty="0" smtClean="0"/>
              <a:t>På </a:t>
            </a:r>
            <a:r>
              <a:rPr lang="da-DK" dirty="0"/>
              <a:t>områdegeneralforsamlingen har alle medlemmer tale- og stemmeret bortset fra pensionister, som har taleret men ikke stemmeret.</a:t>
            </a:r>
          </a:p>
          <a:p>
            <a:pPr marL="0" indent="0">
              <a:spcAft>
                <a:spcPts val="600"/>
              </a:spcAft>
              <a:buNone/>
            </a:pPr>
            <a:r>
              <a:rPr lang="da-DK" dirty="0" smtClean="0"/>
              <a:t>Vælger områdebestyrelse og afdelings næstformand</a:t>
            </a:r>
          </a:p>
          <a:p>
            <a:pPr marL="0" indent="0">
              <a:buNone/>
            </a:pPr>
            <a:r>
              <a:rPr lang="da-DK" b="1" dirty="0"/>
              <a:t>Den ordinære områdegeneralforsamling har mindst følgende dagsordenspunkter:</a:t>
            </a:r>
          </a:p>
          <a:p>
            <a:pPr lvl="0">
              <a:spcAft>
                <a:spcPts val="600"/>
              </a:spcAft>
            </a:pPr>
            <a:r>
              <a:rPr lang="da-DK" dirty="0"/>
              <a:t>Formalia</a:t>
            </a:r>
          </a:p>
          <a:p>
            <a:pPr lvl="0">
              <a:spcAft>
                <a:spcPts val="600"/>
              </a:spcAft>
            </a:pPr>
            <a:r>
              <a:rPr lang="da-DK" dirty="0"/>
              <a:t>Beretning</a:t>
            </a:r>
          </a:p>
          <a:p>
            <a:pPr lvl="0">
              <a:spcAft>
                <a:spcPts val="600"/>
              </a:spcAft>
            </a:pPr>
            <a:r>
              <a:rPr lang="da-DK" dirty="0"/>
              <a:t>Mål og målsætninger for det kommende arbejde</a:t>
            </a:r>
          </a:p>
          <a:p>
            <a:pPr lvl="0">
              <a:spcAft>
                <a:spcPts val="600"/>
              </a:spcAft>
            </a:pPr>
            <a:r>
              <a:rPr lang="da-DK" dirty="0"/>
              <a:t>Valg af områdebestyrelse</a:t>
            </a:r>
          </a:p>
          <a:p>
            <a:pPr lvl="0">
              <a:spcAft>
                <a:spcPts val="600"/>
              </a:spcAft>
            </a:pPr>
            <a:r>
              <a:rPr lang="da-DK" dirty="0"/>
              <a:t>Valg af 2 repræsentanter til afdelingens ordinære lønudvalg </a:t>
            </a:r>
          </a:p>
          <a:p>
            <a:pPr lvl="0">
              <a:spcAft>
                <a:spcPts val="600"/>
              </a:spcAft>
            </a:pPr>
            <a:r>
              <a:rPr lang="da-DK" dirty="0"/>
              <a:t>Et eller flere faglige temaer (f.eks. fastsat sammen med sektorerne) </a:t>
            </a:r>
          </a:p>
          <a:p>
            <a:pPr lvl="0">
              <a:spcAft>
                <a:spcPts val="600"/>
              </a:spcAft>
            </a:pPr>
            <a:r>
              <a:rPr lang="da-DK" dirty="0"/>
              <a:t>Valg af repræsentanter til repræsentantskabet jf. medlemstal</a:t>
            </a:r>
          </a:p>
          <a:p>
            <a:pPr lvl="0">
              <a:spcAft>
                <a:spcPts val="600"/>
              </a:spcAft>
            </a:pPr>
            <a:r>
              <a:rPr lang="da-DK" dirty="0"/>
              <a:t>Indstillinger vedrørende områdets holdning til repræsentantskabets </a:t>
            </a:r>
            <a:r>
              <a:rPr lang="da-DK" dirty="0" smtClean="0"/>
              <a:t>dagsorden</a:t>
            </a:r>
            <a:endParaRPr lang="da-DK" dirty="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252998074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indhold 1"/>
          <p:cNvSpPr>
            <a:spLocks noGrp="1"/>
          </p:cNvSpPr>
          <p:nvPr>
            <p:ph sz="quarter" idx="1"/>
          </p:nvPr>
        </p:nvSpPr>
        <p:spPr>
          <a:xfrm>
            <a:off x="693164" y="144016"/>
            <a:ext cx="8423848" cy="5445224"/>
          </a:xfrm>
        </p:spPr>
        <p:txBody>
          <a:bodyPr>
            <a:normAutofit/>
          </a:bodyPr>
          <a:lstStyle/>
          <a:p>
            <a:pPr marL="0" indent="0">
              <a:buNone/>
            </a:pPr>
            <a:r>
              <a:rPr lang="da-DK" b="1" dirty="0" smtClean="0"/>
              <a:t>Relativt små afdelinger </a:t>
            </a:r>
            <a:r>
              <a:rPr lang="da-DK" b="1" i="1" dirty="0" smtClean="0"/>
              <a:t>overfor</a:t>
            </a:r>
          </a:p>
          <a:p>
            <a:r>
              <a:rPr lang="da-DK" dirty="0" smtClean="0"/>
              <a:t>Medlemskrav om mange faglige specialer</a:t>
            </a:r>
          </a:p>
          <a:p>
            <a:r>
              <a:rPr lang="da-DK" dirty="0" smtClean="0"/>
              <a:t>Stort ressourceforbrug til støttefunktioner</a:t>
            </a:r>
          </a:p>
          <a:p>
            <a:r>
              <a:rPr lang="da-DK" dirty="0" smtClean="0"/>
              <a:t>Medlemsfald</a:t>
            </a:r>
          </a:p>
          <a:p>
            <a:r>
              <a:rPr lang="da-DK" dirty="0" smtClean="0"/>
              <a:t>Medlemskrav om professionalisme i sagsbehandlingen</a:t>
            </a:r>
          </a:p>
          <a:p>
            <a:r>
              <a:rPr lang="da-DK" dirty="0" smtClean="0"/>
              <a:t>Medlemskrav om øget tilgængelighed</a:t>
            </a:r>
          </a:p>
          <a:p>
            <a:r>
              <a:rPr lang="da-DK" dirty="0" smtClean="0"/>
              <a:t>Arbejdsgivere som </a:t>
            </a:r>
            <a:r>
              <a:rPr lang="da-DK" dirty="0"/>
              <a:t>efter </a:t>
            </a:r>
            <a:r>
              <a:rPr lang="da-DK" dirty="0" smtClean="0"/>
              <a:t>KR er blevet ”skarpere”</a:t>
            </a:r>
          </a:p>
          <a:p>
            <a:r>
              <a:rPr lang="da-DK" dirty="0" smtClean="0"/>
              <a:t>TR og FTR får flere opgaver – skal bakkes mere op</a:t>
            </a:r>
          </a:p>
          <a:p>
            <a:r>
              <a:rPr lang="da-DK" dirty="0" smtClean="0"/>
              <a:t>Forbundet løser ikke så mange lokale ting, som tidligere</a:t>
            </a:r>
          </a:p>
          <a:p>
            <a:r>
              <a:rPr lang="da-DK" dirty="0"/>
              <a:t>Synlighed relateret en presse, som kikker andre veje</a:t>
            </a:r>
          </a:p>
          <a:p>
            <a:r>
              <a:rPr lang="da-DK" dirty="0" smtClean="0"/>
              <a:t>Medlemmerne </a:t>
            </a:r>
            <a:r>
              <a:rPr lang="da-DK" dirty="0"/>
              <a:t>engagerer sig ikke så meget som </a:t>
            </a:r>
            <a:r>
              <a:rPr lang="da-DK" dirty="0" smtClean="0"/>
              <a:t>før</a:t>
            </a:r>
          </a:p>
        </p:txBody>
      </p:sp>
      <p:sp>
        <p:nvSpPr>
          <p:cNvPr id="3" name="Titel 2"/>
          <p:cNvSpPr>
            <a:spLocks noGrp="1"/>
          </p:cNvSpPr>
          <p:nvPr>
            <p:ph type="title"/>
          </p:nvPr>
        </p:nvSpPr>
        <p:spPr>
          <a:xfrm>
            <a:off x="683568" y="5043760"/>
            <a:ext cx="7914456" cy="1600200"/>
          </a:xfrm>
        </p:spPr>
        <p:txBody>
          <a:bodyPr>
            <a:normAutofit fontScale="90000"/>
          </a:bodyPr>
          <a:lstStyle/>
          <a:p>
            <a:r>
              <a:rPr lang="da-DK" sz="4400" dirty="0" smtClean="0"/>
              <a:t>Nogle af FOAs lokale udfordringer</a:t>
            </a:r>
            <a:br>
              <a:rPr lang="da-DK" sz="4400" dirty="0" smtClean="0"/>
            </a:br>
            <a:r>
              <a:rPr lang="da-DK" sz="3100" dirty="0" smtClean="0"/>
              <a:t>- konstateret på en regional ledelseskonference</a:t>
            </a:r>
            <a:endParaRPr lang="da-DK" sz="3100" dirty="0"/>
          </a:p>
        </p:txBody>
      </p:sp>
      <p:sp>
        <p:nvSpPr>
          <p:cNvPr id="4" name="Afrundet rektangel 3"/>
          <p:cNvSpPr/>
          <p:nvPr/>
        </p:nvSpPr>
        <p:spPr>
          <a:xfrm rot="1140634">
            <a:off x="7452321" y="382071"/>
            <a:ext cx="1296144" cy="64807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2400" b="1" dirty="0" smtClean="0"/>
              <a:t>2012</a:t>
            </a:r>
            <a:endParaRPr lang="da-DK" b="1" dirty="0"/>
          </a:p>
        </p:txBody>
      </p:sp>
    </p:spTree>
    <p:extLst>
      <p:ext uri="{BB962C8B-B14F-4D97-AF65-F5344CB8AC3E}">
        <p14:creationId xmlns:p14="http://schemas.microsoft.com/office/powerpoint/2010/main" val="96458761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45586" y="332656"/>
            <a:ext cx="8229600" cy="1143000"/>
          </a:xfrm>
        </p:spPr>
        <p:txBody>
          <a:bodyPr>
            <a:normAutofit/>
          </a:bodyPr>
          <a:lstStyle/>
          <a:p>
            <a:r>
              <a:rPr lang="da-DK" dirty="0" smtClean="0"/>
              <a:t>Områdets bestyrelse:</a:t>
            </a:r>
            <a:endParaRPr lang="da-DK" dirty="0"/>
          </a:p>
        </p:txBody>
      </p:sp>
      <p:sp>
        <p:nvSpPr>
          <p:cNvPr id="3" name="Pladsholder til indhold 2"/>
          <p:cNvSpPr>
            <a:spLocks noGrp="1"/>
          </p:cNvSpPr>
          <p:nvPr>
            <p:ph idx="1"/>
          </p:nvPr>
        </p:nvSpPr>
        <p:spPr>
          <a:xfrm>
            <a:off x="745232" y="692696"/>
            <a:ext cx="7427168" cy="5256584"/>
          </a:xfrm>
        </p:spPr>
        <p:txBody>
          <a:bodyPr>
            <a:normAutofit/>
          </a:bodyPr>
          <a:lstStyle/>
          <a:p>
            <a:pPr marL="0" indent="0">
              <a:buNone/>
            </a:pPr>
            <a:r>
              <a:rPr lang="da-DK" dirty="0" smtClean="0"/>
              <a:t>Består af i alt maksimalt 15 personer + 3 suppleanter:</a:t>
            </a:r>
          </a:p>
          <a:p>
            <a:r>
              <a:rPr lang="da-DK" dirty="0" smtClean="0"/>
              <a:t>Område Nordvestsjælland 9 personer</a:t>
            </a:r>
          </a:p>
          <a:p>
            <a:r>
              <a:rPr lang="da-DK" dirty="0" smtClean="0"/>
              <a:t>Område Holbæk 9 personer</a:t>
            </a:r>
          </a:p>
          <a:p>
            <a:r>
              <a:rPr lang="da-DK" dirty="0" smtClean="0"/>
              <a:t>Område Midtsjælland 15 personer</a:t>
            </a:r>
          </a:p>
          <a:p>
            <a:pPr marL="0" indent="0">
              <a:buNone/>
            </a:pPr>
            <a:r>
              <a:rPr lang="da-DK" dirty="0" smtClean="0"/>
              <a:t>Vælges på områdegeneralforsamlingen</a:t>
            </a:r>
          </a:p>
          <a:p>
            <a:pPr marL="0" indent="0">
              <a:buNone/>
            </a:pPr>
            <a:r>
              <a:rPr lang="da-DK" dirty="0" smtClean="0"/>
              <a:t>Varetages af afdelings næstformanden, </a:t>
            </a:r>
            <a:br>
              <a:rPr lang="da-DK" dirty="0" smtClean="0"/>
            </a:br>
            <a:r>
              <a:rPr lang="da-DK" dirty="0" smtClean="0"/>
              <a:t>valgt i det pågældende område</a:t>
            </a:r>
          </a:p>
          <a:p>
            <a:pPr marL="0" indent="0">
              <a:buNone/>
            </a:pPr>
            <a:endParaRPr lang="da-DK" dirty="0" smtClean="0"/>
          </a:p>
        </p:txBody>
      </p:sp>
      <p:sp>
        <p:nvSpPr>
          <p:cNvPr id="4" name="Stribet højrepil 3">
            <a:hlinkClick r:id="rId2"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pic>
        <p:nvPicPr>
          <p:cNvPr id="24578" name="Picture 2" descr="C:\Users\sg028\AppData\Local\Microsoft\Windows\Temporary Internet Files\Content.IE5\8SW3VHKL\ricerca_staff[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6136" y="4215832"/>
            <a:ext cx="2509980" cy="1877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505881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528" y="4642898"/>
            <a:ext cx="2944677" cy="22151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el 1"/>
          <p:cNvSpPr>
            <a:spLocks noGrp="1"/>
          </p:cNvSpPr>
          <p:nvPr>
            <p:ph type="title"/>
          </p:nvPr>
        </p:nvSpPr>
        <p:spPr>
          <a:xfrm>
            <a:off x="83882" y="116632"/>
            <a:ext cx="7224422" cy="1282154"/>
          </a:xfrm>
        </p:spPr>
        <p:txBody>
          <a:bodyPr>
            <a:normAutofit/>
          </a:bodyPr>
          <a:lstStyle/>
          <a:p>
            <a:r>
              <a:rPr lang="da-DK" sz="3600" dirty="0" smtClean="0"/>
              <a:t>Din tilknytning til området</a:t>
            </a:r>
            <a:endParaRPr lang="da-DK" sz="3600" dirty="0"/>
          </a:p>
        </p:txBody>
      </p:sp>
      <p:sp>
        <p:nvSpPr>
          <p:cNvPr id="3" name="Pladsholder til indhold 2"/>
          <p:cNvSpPr>
            <a:spLocks noGrp="1"/>
          </p:cNvSpPr>
          <p:nvPr>
            <p:ph sz="quarter" idx="1"/>
          </p:nvPr>
        </p:nvSpPr>
        <p:spPr>
          <a:xfrm>
            <a:off x="3795442" y="1772816"/>
            <a:ext cx="5729579" cy="4495800"/>
          </a:xfrm>
        </p:spPr>
        <p:txBody>
          <a:bodyPr>
            <a:normAutofit/>
          </a:bodyPr>
          <a:lstStyle/>
          <a:p>
            <a:pPr marL="0" indent="0">
              <a:buNone/>
            </a:pPr>
            <a:r>
              <a:rPr lang="da-DK" sz="2000" b="1" dirty="0" smtClean="0"/>
              <a:t>Du bliver tilknyttet det område:</a:t>
            </a:r>
          </a:p>
          <a:p>
            <a:r>
              <a:rPr lang="da-DK" sz="2000" dirty="0" smtClean="0"/>
              <a:t>Hvor din arbejdsplads ligger</a:t>
            </a:r>
          </a:p>
          <a:p>
            <a:r>
              <a:rPr lang="da-DK" sz="2000" dirty="0" smtClean="0"/>
              <a:t>Hvor du bor hvis du er ledig</a:t>
            </a:r>
          </a:p>
          <a:p>
            <a:r>
              <a:rPr lang="da-DK" sz="2000" dirty="0" smtClean="0"/>
              <a:t>Hvis du er under uddannelse (afhængig af uddannelse)</a:t>
            </a:r>
          </a:p>
          <a:p>
            <a:endParaRPr lang="da-DK" sz="2000" dirty="0"/>
          </a:p>
          <a:p>
            <a:pPr marL="0" indent="0">
              <a:buNone/>
            </a:pPr>
            <a:r>
              <a:rPr lang="da-DK" sz="2000" b="1" dirty="0" smtClean="0"/>
              <a:t>Din demokratiske vej er sikret via:</a:t>
            </a:r>
            <a:endParaRPr lang="da-DK" sz="2000" dirty="0" smtClean="0"/>
          </a:p>
          <a:p>
            <a:r>
              <a:rPr lang="da-DK" sz="2000" dirty="0" smtClean="0"/>
              <a:t>Områdets generalforsamling </a:t>
            </a:r>
          </a:p>
          <a:p>
            <a:r>
              <a:rPr lang="da-DK" sz="2000" dirty="0" smtClean="0"/>
              <a:t>Områdebestyrelsen</a:t>
            </a:r>
          </a:p>
          <a:p>
            <a:r>
              <a:rPr lang="da-DK" sz="2000" dirty="0" smtClean="0"/>
              <a:t>Sektorens generalforsamling</a:t>
            </a:r>
          </a:p>
          <a:p>
            <a:r>
              <a:rPr lang="da-DK" sz="2000" dirty="0" smtClean="0"/>
              <a:t>Afdelingens repræsentantskabsmøde</a:t>
            </a:r>
            <a:endParaRPr lang="da-DK" sz="2000" dirty="0"/>
          </a:p>
        </p:txBody>
      </p:sp>
      <p:sp>
        <p:nvSpPr>
          <p:cNvPr id="7" name="Rektangel 6"/>
          <p:cNvSpPr>
            <a:spLocks/>
          </p:cNvSpPr>
          <p:nvPr/>
        </p:nvSpPr>
        <p:spPr>
          <a:xfrm>
            <a:off x="323528" y="2204864"/>
            <a:ext cx="2699792" cy="504825"/>
          </a:xfrm>
          <a:prstGeom prst="rect">
            <a:avLst/>
          </a:prstGeom>
          <a:solidFill>
            <a:srgbClr val="C0504D"/>
          </a:solidFill>
          <a:ln w="25400" cap="flat" cmpd="sng" algn="ctr">
            <a:no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15000"/>
              </a:lnSpc>
              <a:spcBef>
                <a:spcPts val="0"/>
              </a:spcBef>
              <a:spcAft>
                <a:spcPts val="1000"/>
              </a:spcAft>
              <a:buClrTx/>
              <a:buSzTx/>
              <a:buFontTx/>
              <a:buNone/>
              <a:tabLst/>
              <a:defRPr/>
            </a:pPr>
            <a:r>
              <a:rPr kumimoji="0" lang="da-DK" sz="2000" b="1" i="0" u="none" strike="noStrike" kern="0" cap="none" spc="0" normalizeH="0" baseline="0" noProof="0" dirty="0">
                <a:ln>
                  <a:noFill/>
                </a:ln>
                <a:solidFill>
                  <a:srgbClr val="FFFFFF"/>
                </a:solidFill>
                <a:effectLst/>
                <a:uLnTx/>
                <a:uFillTx/>
                <a:latin typeface="Calibri"/>
                <a:ea typeface="Calibri"/>
                <a:cs typeface="Times New Roman"/>
              </a:rPr>
              <a:t>Medlemmer</a:t>
            </a:r>
            <a:endParaRPr kumimoji="0" lang="da-DK" sz="1100" b="0" i="0" u="none" strike="noStrike" kern="0" cap="none" spc="0" normalizeH="0" baseline="0" noProof="0" dirty="0">
              <a:ln>
                <a:noFill/>
              </a:ln>
              <a:solidFill>
                <a:sysClr val="windowText" lastClr="000000"/>
              </a:solidFill>
              <a:effectLst/>
              <a:uLnTx/>
              <a:uFillTx/>
              <a:latin typeface="Calibri"/>
              <a:ea typeface="Calibri"/>
              <a:cs typeface="Times New Roman"/>
            </a:endParaRPr>
          </a:p>
        </p:txBody>
      </p:sp>
      <p:sp>
        <p:nvSpPr>
          <p:cNvPr id="8" name="Cirkulær pil 7"/>
          <p:cNvSpPr/>
          <p:nvPr/>
        </p:nvSpPr>
        <p:spPr>
          <a:xfrm rot="18327568">
            <a:off x="-1442315" y="1855613"/>
            <a:ext cx="8665774" cy="3084088"/>
          </a:xfrm>
          <a:prstGeom prst="circularArrow">
            <a:avLst>
              <a:gd name="adj1" fmla="val 7357"/>
              <a:gd name="adj2" fmla="val 1369336"/>
              <a:gd name="adj3" fmla="val 14745333"/>
              <a:gd name="adj4" fmla="val 10800000"/>
              <a:gd name="adj5" fmla="val 761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solidFill>
                <a:schemeClr val="tx1"/>
              </a:solidFill>
            </a:endParaRPr>
          </a:p>
        </p:txBody>
      </p:sp>
      <p:sp>
        <p:nvSpPr>
          <p:cNvPr id="9" name="Stribet højrepil 8">
            <a:hlinkClick r:id="rId4"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29179531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Afrundet rektangel 10"/>
          <p:cNvSpPr/>
          <p:nvPr/>
        </p:nvSpPr>
        <p:spPr>
          <a:xfrm>
            <a:off x="0" y="6597352"/>
            <a:ext cx="683568" cy="2606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3" name="Pladsholder til indhold 2"/>
          <p:cNvSpPr>
            <a:spLocks noGrp="1"/>
          </p:cNvSpPr>
          <p:nvPr>
            <p:ph sz="quarter" idx="1"/>
          </p:nvPr>
        </p:nvSpPr>
        <p:spPr>
          <a:xfrm>
            <a:off x="3779912" y="1835832"/>
            <a:ext cx="4886244" cy="4495800"/>
          </a:xfrm>
        </p:spPr>
        <p:txBody>
          <a:bodyPr>
            <a:normAutofit/>
          </a:bodyPr>
          <a:lstStyle/>
          <a:p>
            <a:r>
              <a:rPr lang="da-DK" dirty="0" smtClean="0"/>
              <a:t>Områderne og sektorerne understøtter den lokale netværksstruktur</a:t>
            </a:r>
          </a:p>
          <a:p>
            <a:r>
              <a:rPr lang="da-DK" dirty="0" smtClean="0"/>
              <a:t>Netværk for </a:t>
            </a:r>
          </a:p>
          <a:p>
            <a:pPr lvl="1"/>
            <a:r>
              <a:rPr lang="da-DK" dirty="0" smtClean="0"/>
              <a:t>Tillidsvalgte</a:t>
            </a:r>
          </a:p>
          <a:p>
            <a:pPr lvl="1"/>
            <a:r>
              <a:rPr lang="da-DK" dirty="0" smtClean="0"/>
              <a:t>Medlemmer </a:t>
            </a:r>
          </a:p>
          <a:p>
            <a:pPr lvl="1"/>
            <a:r>
              <a:rPr lang="da-DK" dirty="0" smtClean="0"/>
              <a:t>Medlemsgrupper</a:t>
            </a:r>
            <a:br>
              <a:rPr lang="da-DK" dirty="0" smtClean="0"/>
            </a:br>
            <a:r>
              <a:rPr lang="da-DK" dirty="0" smtClean="0"/>
              <a:t>Faggrupper</a:t>
            </a:r>
          </a:p>
          <a:p>
            <a:r>
              <a:rPr lang="da-DK" dirty="0" smtClean="0"/>
              <a:t>Netværk skal udvikles efter lokale behov</a:t>
            </a:r>
            <a:endParaRPr lang="da-DK" dirty="0"/>
          </a:p>
        </p:txBody>
      </p:sp>
      <p:sp>
        <p:nvSpPr>
          <p:cNvPr id="5" name="Titel 1"/>
          <p:cNvSpPr txBox="1">
            <a:spLocks/>
          </p:cNvSpPr>
          <p:nvPr/>
        </p:nvSpPr>
        <p:spPr>
          <a:xfrm>
            <a:off x="323528" y="250849"/>
            <a:ext cx="8346425" cy="1282154"/>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3600" kern="1200">
                <a:solidFill>
                  <a:schemeClr val="tx1"/>
                </a:solidFill>
                <a:latin typeface="+mj-lt"/>
                <a:ea typeface="+mj-ea"/>
                <a:cs typeface="+mj-cs"/>
              </a:defRPr>
            </a:lvl1pPr>
          </a:lstStyle>
          <a:p>
            <a:r>
              <a:rPr lang="da-DK" sz="3200" dirty="0" smtClean="0">
                <a:solidFill>
                  <a:srgbClr val="700000"/>
                </a:solidFill>
              </a:rPr>
              <a:t>Område niveauet: </a:t>
            </a:r>
            <a:r>
              <a:rPr lang="da-DK" sz="2800" dirty="0" smtClean="0"/>
              <a:t>Netværk og tillidsvalgte</a:t>
            </a:r>
            <a:endParaRPr lang="da-DK" dirty="0"/>
          </a:p>
        </p:txBody>
      </p:sp>
      <p:sp>
        <p:nvSpPr>
          <p:cNvPr id="8" name="Afrundet rektangel 7"/>
          <p:cNvSpPr>
            <a:spLocks/>
          </p:cNvSpPr>
          <p:nvPr/>
        </p:nvSpPr>
        <p:spPr>
          <a:xfrm>
            <a:off x="1547664" y="2132856"/>
            <a:ext cx="1728192" cy="595625"/>
          </a:xfrm>
          <a:prstGeom prst="roundRect">
            <a:avLst/>
          </a:prstGeom>
          <a:solidFill>
            <a:srgbClr val="C0504D">
              <a:lumMod val="75000"/>
              <a:alpha val="70000"/>
            </a:srgb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15000"/>
              </a:lnSpc>
              <a:spcBef>
                <a:spcPts val="0"/>
              </a:spcBef>
              <a:spcAft>
                <a:spcPts val="1000"/>
              </a:spcAft>
              <a:buClrTx/>
              <a:buSzTx/>
              <a:buFontTx/>
              <a:buNone/>
              <a:tabLst/>
              <a:defRPr/>
            </a:pPr>
            <a:r>
              <a:rPr kumimoji="0" lang="da-DK" sz="2200" b="1" i="0" u="none" strike="noStrike" kern="0" cap="none" spc="0" normalizeH="0" baseline="0" noProof="0" dirty="0" smtClean="0">
                <a:ln>
                  <a:noFill/>
                </a:ln>
                <a:solidFill>
                  <a:srgbClr val="FFFFFF"/>
                </a:solidFill>
                <a:effectLst/>
                <a:uLnTx/>
                <a:uFillTx/>
                <a:latin typeface="Calibri"/>
                <a:ea typeface="Calibri"/>
                <a:cs typeface="Times New Roman"/>
              </a:rPr>
              <a:t>Netværk</a:t>
            </a:r>
            <a:endParaRPr kumimoji="0" lang="da-DK" sz="2200" b="0" i="0" u="none" strike="noStrike" kern="0" cap="none" spc="0" normalizeH="0" baseline="0" noProof="0" dirty="0">
              <a:ln>
                <a:noFill/>
              </a:ln>
              <a:solidFill>
                <a:sysClr val="windowText" lastClr="000000"/>
              </a:solidFill>
              <a:effectLst/>
              <a:uLnTx/>
              <a:uFillTx/>
              <a:latin typeface="Calibri"/>
              <a:ea typeface="Calibri"/>
              <a:cs typeface="Times New Roman"/>
            </a:endParaRPr>
          </a:p>
        </p:txBody>
      </p:sp>
      <p:sp>
        <p:nvSpPr>
          <p:cNvPr id="9" name="Afrundet rektangel 8"/>
          <p:cNvSpPr>
            <a:spLocks/>
          </p:cNvSpPr>
          <p:nvPr/>
        </p:nvSpPr>
        <p:spPr>
          <a:xfrm>
            <a:off x="107504" y="2276872"/>
            <a:ext cx="1728192" cy="595625"/>
          </a:xfrm>
          <a:prstGeom prst="roundRect">
            <a:avLst/>
          </a:prstGeom>
          <a:solidFill>
            <a:srgbClr val="EEECE1">
              <a:lumMod val="50000"/>
              <a:alpha val="70000"/>
            </a:srgb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15000"/>
              </a:lnSpc>
              <a:spcBef>
                <a:spcPts val="0"/>
              </a:spcBef>
              <a:spcAft>
                <a:spcPts val="1000"/>
              </a:spcAft>
              <a:buClrTx/>
              <a:buSzTx/>
              <a:buFontTx/>
              <a:buNone/>
              <a:tabLst/>
              <a:defRPr/>
            </a:pPr>
            <a:r>
              <a:rPr kumimoji="0" lang="da-DK" sz="2400" b="1" i="0" u="none" strike="noStrike" kern="0" cap="none" spc="0" normalizeH="0" baseline="0" noProof="0" dirty="0">
                <a:ln>
                  <a:noFill/>
                </a:ln>
                <a:solidFill>
                  <a:srgbClr val="FFFFFF"/>
                </a:solidFill>
                <a:effectLst/>
                <a:uLnTx/>
                <a:uFillTx/>
                <a:latin typeface="Calibri"/>
                <a:ea typeface="Calibri"/>
                <a:cs typeface="Times New Roman"/>
              </a:rPr>
              <a:t>Netværk</a:t>
            </a:r>
            <a:endParaRPr kumimoji="0" lang="da-DK" sz="4000" b="0" i="0" u="none" strike="noStrike" kern="0" cap="none" spc="0" normalizeH="0" baseline="0" noProof="0" dirty="0">
              <a:ln>
                <a:noFill/>
              </a:ln>
              <a:solidFill>
                <a:sysClr val="windowText" lastClr="000000"/>
              </a:solidFill>
              <a:effectLst/>
              <a:uLnTx/>
              <a:uFillTx/>
              <a:latin typeface="Calibri"/>
              <a:ea typeface="Calibri"/>
              <a:cs typeface="Times New Roman"/>
            </a:endParaRPr>
          </a:p>
        </p:txBody>
      </p:sp>
      <p:sp>
        <p:nvSpPr>
          <p:cNvPr id="10" name="Cirkulær pil 9"/>
          <p:cNvSpPr/>
          <p:nvPr/>
        </p:nvSpPr>
        <p:spPr>
          <a:xfrm rot="18327568">
            <a:off x="-1411890" y="2519520"/>
            <a:ext cx="7341386" cy="2926464"/>
          </a:xfrm>
          <a:prstGeom prst="circularArrow">
            <a:avLst>
              <a:gd name="adj1" fmla="val 9119"/>
              <a:gd name="adj2" fmla="val 1369336"/>
              <a:gd name="adj3" fmla="val 14626822"/>
              <a:gd name="adj4" fmla="val 10800000"/>
              <a:gd name="adj5" fmla="val 117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solidFill>
                <a:schemeClr val="tx1"/>
              </a:solidFill>
            </a:endParaRPr>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5755" y="4714906"/>
            <a:ext cx="2848952" cy="214309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Stribet højrepil 12">
            <a:hlinkClick r:id="rId4"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360668462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39552" y="0"/>
            <a:ext cx="8229600" cy="1143000"/>
          </a:xfrm>
        </p:spPr>
        <p:txBody>
          <a:bodyPr>
            <a:normAutofit/>
          </a:bodyPr>
          <a:lstStyle/>
          <a:p>
            <a:r>
              <a:rPr lang="da-DK" dirty="0" smtClean="0"/>
              <a:t>Områdekontorets opgaver</a:t>
            </a:r>
            <a:endParaRPr lang="da-DK" dirty="0"/>
          </a:p>
        </p:txBody>
      </p:sp>
      <p:pic>
        <p:nvPicPr>
          <p:cNvPr id="3142" name="Picture 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568" y="1124744"/>
            <a:ext cx="8208912" cy="53819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Stribet højrepil 3">
            <a:hlinkClick r:id="rId4"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Tree>
    <p:extLst>
      <p:ext uri="{BB962C8B-B14F-4D97-AF65-F5344CB8AC3E}">
        <p14:creationId xmlns:p14="http://schemas.microsoft.com/office/powerpoint/2010/main" val="208914861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indhold 1"/>
          <p:cNvSpPr>
            <a:spLocks noGrp="1"/>
          </p:cNvSpPr>
          <p:nvPr>
            <p:ph sz="quarter" idx="1"/>
          </p:nvPr>
        </p:nvSpPr>
        <p:spPr>
          <a:xfrm>
            <a:off x="395536" y="1268760"/>
            <a:ext cx="8598142" cy="4565104"/>
          </a:xfrm>
        </p:spPr>
        <p:txBody>
          <a:bodyPr>
            <a:normAutofit fontScale="92500"/>
          </a:bodyPr>
          <a:lstStyle/>
          <a:p>
            <a:pPr lvl="1"/>
            <a:r>
              <a:rPr lang="da-DK" dirty="0" smtClean="0">
                <a:latin typeface="Calibri" panose="020F0502020204030204" pitchFamily="34" charset="0"/>
              </a:rPr>
              <a:t>Samtlige aktiver og passiver overgår til FOA Sjælland den 1/1 2016</a:t>
            </a:r>
          </a:p>
          <a:p>
            <a:pPr lvl="1"/>
            <a:r>
              <a:rPr lang="da-DK" dirty="0">
                <a:latin typeface="Calibri" panose="020F0502020204030204" pitchFamily="34" charset="0"/>
              </a:rPr>
              <a:t>FOA Sjællands etablering beror på principperne om skattefri </a:t>
            </a:r>
            <a:r>
              <a:rPr lang="da-DK" dirty="0" smtClean="0">
                <a:latin typeface="Calibri" panose="020F0502020204030204" pitchFamily="34" charset="0"/>
              </a:rPr>
              <a:t>fusion</a:t>
            </a:r>
          </a:p>
          <a:p>
            <a:pPr lvl="1"/>
            <a:r>
              <a:rPr lang="da-DK" dirty="0" smtClean="0">
                <a:latin typeface="Calibri" panose="020F0502020204030204" pitchFamily="34" charset="0"/>
              </a:rPr>
              <a:t>Sammensætning af Politisk Ledelse i overgangsperioden defineret i fusionsprotokollatret</a:t>
            </a:r>
          </a:p>
          <a:p>
            <a:pPr lvl="1"/>
            <a:r>
              <a:rPr lang="da-DK" dirty="0" smtClean="0">
                <a:latin typeface="Calibri" panose="020F0502020204030204" pitchFamily="34" charset="0"/>
              </a:rPr>
              <a:t>Valgperiode (valgene i 2019)</a:t>
            </a:r>
          </a:p>
          <a:p>
            <a:pPr lvl="1"/>
            <a:r>
              <a:rPr lang="da-DK" b="1" dirty="0" smtClean="0">
                <a:latin typeface="Calibri" panose="020F0502020204030204" pitchFamily="34" charset="0"/>
              </a:rPr>
              <a:t>Kontingentets</a:t>
            </a:r>
            <a:r>
              <a:rPr lang="da-DK" dirty="0" smtClean="0">
                <a:latin typeface="Calibri" panose="020F0502020204030204" pitchFamily="34" charset="0"/>
              </a:rPr>
              <a:t> harmonisering / Holbæk</a:t>
            </a:r>
          </a:p>
          <a:p>
            <a:pPr lvl="1"/>
            <a:r>
              <a:rPr lang="da-DK" dirty="0">
                <a:latin typeface="Calibri" panose="020F0502020204030204" pitchFamily="34" charset="0"/>
              </a:rPr>
              <a:t>V</a:t>
            </a:r>
            <a:r>
              <a:rPr lang="da-DK" dirty="0" smtClean="0">
                <a:latin typeface="Calibri" panose="020F0502020204030204" pitchFamily="34" charset="0"/>
              </a:rPr>
              <a:t>irksomhedsoverdragelseslovens bestemmelser/ansatte. </a:t>
            </a:r>
          </a:p>
          <a:p>
            <a:pPr lvl="1"/>
            <a:r>
              <a:rPr lang="da-DK" b="1" dirty="0">
                <a:latin typeface="Calibri" panose="020F0502020204030204" pitchFamily="34" charset="0"/>
              </a:rPr>
              <a:t>Forhold for lønnede valgte </a:t>
            </a:r>
            <a:r>
              <a:rPr lang="da-DK" dirty="0">
                <a:latin typeface="Calibri" panose="020F0502020204030204" pitchFamily="34" charset="0"/>
              </a:rPr>
              <a:t>/ </a:t>
            </a:r>
            <a:r>
              <a:rPr lang="da-DK" dirty="0" smtClean="0">
                <a:latin typeface="Calibri" panose="020F0502020204030204" pitchFamily="34" charset="0"/>
              </a:rPr>
              <a:t>lønudvalg -&gt; forskelle udlignet pr 2019</a:t>
            </a:r>
            <a:endParaRPr lang="da-DK" dirty="0">
              <a:latin typeface="Calibri" panose="020F0502020204030204" pitchFamily="34" charset="0"/>
            </a:endParaRPr>
          </a:p>
          <a:p>
            <a:pPr lvl="1"/>
            <a:r>
              <a:rPr lang="da-DK" dirty="0">
                <a:latin typeface="Calibri" panose="020F0502020204030204" pitchFamily="34" charset="0"/>
              </a:rPr>
              <a:t>Formand for </a:t>
            </a:r>
            <a:r>
              <a:rPr lang="da-DK" b="1" dirty="0">
                <a:latin typeface="Calibri" panose="020F0502020204030204" pitchFamily="34" charset="0"/>
              </a:rPr>
              <a:t>Kost og </a:t>
            </a:r>
            <a:r>
              <a:rPr lang="da-DK" b="1" dirty="0" smtClean="0">
                <a:latin typeface="Calibri" panose="020F0502020204030204" pitchFamily="34" charset="0"/>
              </a:rPr>
              <a:t>Servicesektoren </a:t>
            </a:r>
            <a:r>
              <a:rPr lang="da-DK" dirty="0" smtClean="0">
                <a:latin typeface="Calibri" panose="020F0502020204030204" pitchFamily="34" charset="0"/>
              </a:rPr>
              <a:t>varetages </a:t>
            </a:r>
            <a:r>
              <a:rPr lang="da-DK" dirty="0">
                <a:latin typeface="Calibri" panose="020F0502020204030204" pitchFamily="34" charset="0"/>
              </a:rPr>
              <a:t>midlertidigt af Jutta Larsen, til der findes økonomi til et nyvalg (perioden er ikke begrænset pt.)</a:t>
            </a:r>
          </a:p>
          <a:p>
            <a:pPr marL="320040" lvl="1" indent="0">
              <a:buNone/>
            </a:pPr>
            <a:r>
              <a:rPr lang="da-DK" i="1" dirty="0" smtClean="0">
                <a:latin typeface="Calibri" panose="020F0502020204030204" pitchFamily="34" charset="0"/>
              </a:rPr>
              <a:t>Afdelingsrepræsentantskabet efteråret 2019: </a:t>
            </a:r>
          </a:p>
          <a:p>
            <a:pPr lvl="1"/>
            <a:r>
              <a:rPr lang="da-DK" dirty="0" smtClean="0">
                <a:latin typeface="Calibri" panose="020F0502020204030204" pitchFamily="34" charset="0"/>
              </a:rPr>
              <a:t>Generel evaluering af FOA Sjælland, relateret fusionsprotokollatet</a:t>
            </a:r>
            <a:endParaRPr lang="da-DK" dirty="0">
              <a:latin typeface="Calibri" panose="020F0502020204030204" pitchFamily="34" charset="0"/>
            </a:endParaRPr>
          </a:p>
        </p:txBody>
      </p:sp>
      <p:sp>
        <p:nvSpPr>
          <p:cNvPr id="3" name="Titel 2"/>
          <p:cNvSpPr>
            <a:spLocks noGrp="1"/>
          </p:cNvSpPr>
          <p:nvPr>
            <p:ph type="title"/>
          </p:nvPr>
        </p:nvSpPr>
        <p:spPr>
          <a:xfrm>
            <a:off x="681608" y="332656"/>
            <a:ext cx="8426896" cy="990600"/>
          </a:xfrm>
        </p:spPr>
        <p:txBody>
          <a:bodyPr>
            <a:normAutofit/>
          </a:bodyPr>
          <a:lstStyle/>
          <a:p>
            <a:r>
              <a:rPr lang="da-DK" sz="4000" b="1" dirty="0" smtClean="0">
                <a:latin typeface="Calibri" panose="020F0502020204030204" pitchFamily="34" charset="0"/>
              </a:rPr>
              <a:t>Perioden </a:t>
            </a:r>
            <a:r>
              <a:rPr lang="da-DK" sz="4000" b="1" i="1" dirty="0">
                <a:latin typeface="Calibri" panose="020F0502020204030204" pitchFamily="34" charset="0"/>
              </a:rPr>
              <a:t>1/1 2016 – 31/12 </a:t>
            </a:r>
            <a:r>
              <a:rPr lang="da-DK" sz="4000" b="1" i="1" dirty="0" smtClean="0">
                <a:latin typeface="Calibri" panose="020F0502020204030204" pitchFamily="34" charset="0"/>
              </a:rPr>
              <a:t>2019</a:t>
            </a:r>
            <a:endParaRPr lang="da-DK" sz="4000" dirty="0">
              <a:latin typeface="Calibri" panose="020F0502020204030204" pitchFamily="34" charset="0"/>
            </a:endParaRPr>
          </a:p>
        </p:txBody>
      </p:sp>
      <p:sp>
        <p:nvSpPr>
          <p:cNvPr id="4" name="Stribet højrepil 3">
            <a:hlinkClick r:id="rId3" action="ppaction://hlinksldjump"/>
          </p:cNvPr>
          <p:cNvSpPr/>
          <p:nvPr/>
        </p:nvSpPr>
        <p:spPr>
          <a:xfrm rot="16200000">
            <a:off x="8512876" y="195101"/>
            <a:ext cx="306561" cy="4180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5" name="Titel 2"/>
          <p:cNvSpPr txBox="1">
            <a:spLocks/>
          </p:cNvSpPr>
          <p:nvPr/>
        </p:nvSpPr>
        <p:spPr>
          <a:xfrm>
            <a:off x="681608" y="5879108"/>
            <a:ext cx="8426896" cy="990600"/>
          </a:xfrm>
          <a:prstGeom prst="rect">
            <a:avLst/>
          </a:prstGeom>
        </p:spPr>
        <p:txBody>
          <a:bodyPr vert="horz" lIns="91440" tIns="45720" rIns="91440" bIns="45720" rtlCol="0" anchor="b" anchorCtr="0">
            <a:normAutofit/>
          </a:bodyPr>
          <a:lstStyle>
            <a:lvl1pPr algn="l" defTabSz="914400" rtl="0" eaLnBrk="1" latinLnBrk="0" hangingPunct="1">
              <a:spcBef>
                <a:spcPct val="0"/>
              </a:spcBef>
              <a:buNone/>
              <a:defRPr sz="54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da-DK" sz="4800" b="1" dirty="0" smtClean="0">
                <a:latin typeface="Calibri" panose="020F0502020204030204" pitchFamily="34" charset="0"/>
              </a:rPr>
              <a:t>Fusions overgangsperiode</a:t>
            </a:r>
            <a:endParaRPr lang="da-DK" sz="4800" dirty="0">
              <a:latin typeface="Calibri" panose="020F0502020204030204" pitchFamily="34" charset="0"/>
            </a:endParaRPr>
          </a:p>
        </p:txBody>
      </p:sp>
    </p:spTree>
    <p:extLst>
      <p:ext uri="{BB962C8B-B14F-4D97-AF65-F5344CB8AC3E}">
        <p14:creationId xmlns:p14="http://schemas.microsoft.com/office/powerpoint/2010/main" val="2533384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62000" y="5357192"/>
            <a:ext cx="6781800" cy="1600200"/>
          </a:xfrm>
        </p:spPr>
        <p:txBody>
          <a:bodyPr/>
          <a:lstStyle/>
          <a:p>
            <a:r>
              <a:rPr lang="da-DK" dirty="0" smtClean="0"/>
              <a:t>Interne OK forhold</a:t>
            </a:r>
            <a:endParaRPr lang="da-DK" dirty="0"/>
          </a:p>
        </p:txBody>
      </p:sp>
      <p:sp>
        <p:nvSpPr>
          <p:cNvPr id="3" name="Pladsholder til indhold 2"/>
          <p:cNvSpPr>
            <a:spLocks noGrp="1"/>
          </p:cNvSpPr>
          <p:nvPr>
            <p:ph idx="1"/>
          </p:nvPr>
        </p:nvSpPr>
        <p:spPr>
          <a:xfrm>
            <a:off x="762000" y="685800"/>
            <a:ext cx="8058472" cy="5335488"/>
          </a:xfrm>
        </p:spPr>
        <p:txBody>
          <a:bodyPr/>
          <a:lstStyle/>
          <a:p>
            <a:r>
              <a:rPr lang="da-DK" dirty="0" smtClean="0"/>
              <a:t>Husassistenter (FOA/KL)</a:t>
            </a:r>
          </a:p>
          <a:p>
            <a:r>
              <a:rPr lang="da-DK" dirty="0" smtClean="0"/>
              <a:t>Serviceassistenter (FOA/KL)		Lokalt forhandlet</a:t>
            </a:r>
          </a:p>
          <a:p>
            <a:r>
              <a:rPr lang="da-DK" dirty="0" smtClean="0"/>
              <a:t>HK (FOA/HKs landsklub)			overenskomst</a:t>
            </a:r>
          </a:p>
          <a:p>
            <a:r>
              <a:rPr lang="da-DK" dirty="0" smtClean="0"/>
              <a:t>3i1 (FOA – Landsklubben 3i1</a:t>
            </a:r>
          </a:p>
          <a:p>
            <a:endParaRPr lang="da-DK" dirty="0"/>
          </a:p>
          <a:p>
            <a:pPr marL="0" indent="0">
              <a:buNone/>
            </a:pPr>
            <a:endParaRPr lang="da-DK" dirty="0" smtClean="0"/>
          </a:p>
          <a:p>
            <a:pPr marL="0" indent="0">
              <a:buNone/>
            </a:pPr>
            <a:r>
              <a:rPr lang="da-DK" dirty="0" smtClean="0"/>
              <a:t>MED aftale</a:t>
            </a:r>
          </a:p>
          <a:p>
            <a:pPr marL="0" indent="0">
              <a:buNone/>
            </a:pPr>
            <a:r>
              <a:rPr lang="da-DK" dirty="0" smtClean="0"/>
              <a:t>Personale politikker</a:t>
            </a:r>
          </a:p>
          <a:p>
            <a:pPr marL="0" indent="0">
              <a:buNone/>
            </a:pPr>
            <a:r>
              <a:rPr lang="da-DK" dirty="0" smtClean="0"/>
              <a:t>Personalegoder</a:t>
            </a:r>
          </a:p>
          <a:p>
            <a:pPr marL="0" indent="0">
              <a:buNone/>
            </a:pPr>
            <a:r>
              <a:rPr lang="da-DK" dirty="0" smtClean="0"/>
              <a:t>Lønforhold</a:t>
            </a:r>
          </a:p>
        </p:txBody>
      </p:sp>
      <p:sp>
        <p:nvSpPr>
          <p:cNvPr id="4" name="Parallelogram 3"/>
          <p:cNvSpPr/>
          <p:nvPr/>
        </p:nvSpPr>
        <p:spPr>
          <a:xfrm rot="1987914" flipH="1">
            <a:off x="5564024" y="1123408"/>
            <a:ext cx="85192" cy="2074401"/>
          </a:xfrm>
          <a:prstGeom prst="parallelogram">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pic>
        <p:nvPicPr>
          <p:cNvPr id="2052" name="Picture 4" descr="Billedresultat for kontormedarbejdere tegnin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7984" y="3236862"/>
            <a:ext cx="4047406" cy="28008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918281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11200" y="6144096"/>
            <a:ext cx="8130480" cy="798984"/>
          </a:xfrm>
        </p:spPr>
        <p:txBody>
          <a:bodyPr>
            <a:normAutofit fontScale="90000"/>
          </a:bodyPr>
          <a:lstStyle/>
          <a:p>
            <a:r>
              <a:rPr lang="da-DK" dirty="0" smtClean="0"/>
              <a:t>Kommunikation - information</a:t>
            </a:r>
            <a:endParaRPr lang="da-DK" dirty="0"/>
          </a:p>
        </p:txBody>
      </p:sp>
      <p:sp>
        <p:nvSpPr>
          <p:cNvPr id="3" name="Pladsholder til indhold 2"/>
          <p:cNvSpPr>
            <a:spLocks noGrp="1"/>
          </p:cNvSpPr>
          <p:nvPr>
            <p:ph idx="1"/>
          </p:nvPr>
        </p:nvSpPr>
        <p:spPr/>
        <p:txBody>
          <a:bodyPr/>
          <a:lstStyle/>
          <a:p>
            <a:r>
              <a:rPr lang="da-DK" dirty="0" smtClean="0">
                <a:hlinkClick r:id="rId2"/>
              </a:rPr>
              <a:t>www.foa.dk/sjaelland</a:t>
            </a:r>
            <a:endParaRPr lang="da-DK" dirty="0" smtClean="0"/>
          </a:p>
          <a:p>
            <a:r>
              <a:rPr lang="da-DK" dirty="0" err="1" smtClean="0"/>
              <a:t>Tillidszonen</a:t>
            </a:r>
            <a:endParaRPr lang="da-DK" dirty="0" smtClean="0"/>
          </a:p>
          <a:p>
            <a:r>
              <a:rPr lang="da-DK" dirty="0" smtClean="0"/>
              <a:t>Nyhedsbrev til alle medlemmer</a:t>
            </a:r>
          </a:p>
          <a:p>
            <a:r>
              <a:rPr lang="da-DK" dirty="0" smtClean="0"/>
              <a:t>Nyhedsbrev til tillidsvalgte</a:t>
            </a:r>
          </a:p>
          <a:p>
            <a:r>
              <a:rPr lang="da-DK" dirty="0" smtClean="0"/>
              <a:t>Tlf. afd. 4697 3860</a:t>
            </a:r>
          </a:p>
          <a:p>
            <a:r>
              <a:rPr lang="da-DK" dirty="0" smtClean="0"/>
              <a:t>Tlf. faglig akut 4697 2136</a:t>
            </a:r>
          </a:p>
          <a:p>
            <a:r>
              <a:rPr lang="da-DK" dirty="0" smtClean="0"/>
              <a:t>Tlf. a-kasse akut 4697 1010</a:t>
            </a:r>
          </a:p>
          <a:p>
            <a:r>
              <a:rPr lang="da-DK" dirty="0" smtClean="0"/>
              <a:t>Facebook</a:t>
            </a:r>
          </a:p>
          <a:p>
            <a:endParaRPr lang="da-DK"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768550">
            <a:off x="5273176" y="152143"/>
            <a:ext cx="969669" cy="5784577"/>
          </a:xfrm>
          <a:prstGeom prst="rect">
            <a:avLst/>
          </a:prstGeom>
          <a:noFill/>
          <a:ln w="9525">
            <a:solidFill>
              <a:schemeClr val="bg1">
                <a:lumMod val="50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372243">
            <a:off x="6355568" y="806761"/>
            <a:ext cx="2123280" cy="3583682"/>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28"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74032" y="3356991"/>
            <a:ext cx="2632618" cy="2615241"/>
          </a:xfrm>
          <a:prstGeom prst="rect">
            <a:avLst/>
          </a:prstGeom>
          <a:noFill/>
          <a:ln w="9525">
            <a:solidFill>
              <a:schemeClr val="bg1">
                <a:lumMod val="50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31" name="Picture 7" descr="C:\Users\sg028\AppData\Local\Microsoft\Windows\Temporary Internet Files\Content.IE5\JV5EPWO6\telefon-klingelnd[1].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236824">
            <a:off x="211069" y="4230755"/>
            <a:ext cx="1128401" cy="1404232"/>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586267">
            <a:off x="1703905" y="4053706"/>
            <a:ext cx="2968418" cy="18505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1395891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62000" y="5357192"/>
            <a:ext cx="6781800" cy="1600200"/>
          </a:xfrm>
        </p:spPr>
        <p:txBody>
          <a:bodyPr>
            <a:normAutofit fontScale="90000"/>
          </a:bodyPr>
          <a:lstStyle/>
          <a:p>
            <a:r>
              <a:rPr lang="da-DK" dirty="0" smtClean="0"/>
              <a:t>Revision af arbejdsgange</a:t>
            </a:r>
            <a:endParaRPr lang="da-DK" dirty="0"/>
          </a:p>
        </p:txBody>
      </p:sp>
      <p:sp>
        <p:nvSpPr>
          <p:cNvPr id="3" name="Pladsholder til indhold 2"/>
          <p:cNvSpPr>
            <a:spLocks noGrp="1"/>
          </p:cNvSpPr>
          <p:nvPr>
            <p:ph idx="1"/>
          </p:nvPr>
        </p:nvSpPr>
        <p:spPr>
          <a:xfrm>
            <a:off x="762000" y="685800"/>
            <a:ext cx="7543800" cy="5407496"/>
          </a:xfrm>
        </p:spPr>
        <p:txBody>
          <a:bodyPr>
            <a:normAutofit/>
          </a:bodyPr>
          <a:lstStyle/>
          <a:p>
            <a:pPr marL="0" indent="0">
              <a:buNone/>
            </a:pPr>
            <a:r>
              <a:rPr lang="da-DK" b="1" i="1" dirty="0"/>
              <a:t>Generelt</a:t>
            </a:r>
          </a:p>
          <a:p>
            <a:r>
              <a:rPr lang="da-DK" dirty="0"/>
              <a:t>Anledning til oprydning i arbejdsgangene</a:t>
            </a:r>
          </a:p>
          <a:p>
            <a:r>
              <a:rPr lang="da-DK" dirty="0"/>
              <a:t> </a:t>
            </a:r>
            <a:r>
              <a:rPr lang="da-DK" dirty="0" smtClean="0"/>
              <a:t>360 arkivering / sagsbehandling</a:t>
            </a:r>
          </a:p>
          <a:p>
            <a:r>
              <a:rPr lang="da-DK" dirty="0" smtClean="0"/>
              <a:t>Telefoner på en ny måde</a:t>
            </a:r>
            <a:endParaRPr lang="da-DK" dirty="0"/>
          </a:p>
          <a:p>
            <a:pPr marL="0" indent="0">
              <a:buNone/>
            </a:pPr>
            <a:r>
              <a:rPr lang="da-DK" b="1" i="1" dirty="0"/>
              <a:t>Økonomi</a:t>
            </a:r>
          </a:p>
          <a:p>
            <a:r>
              <a:rPr lang="da-DK" dirty="0"/>
              <a:t>Centraliseret</a:t>
            </a:r>
          </a:p>
          <a:p>
            <a:r>
              <a:rPr lang="da-DK" dirty="0"/>
              <a:t>Hjemtaget fra forbundet</a:t>
            </a:r>
          </a:p>
          <a:p>
            <a:r>
              <a:rPr lang="da-DK" dirty="0"/>
              <a:t>Tidligere for lille til elektronisk afstemning</a:t>
            </a:r>
          </a:p>
          <a:p>
            <a:pPr marL="0" indent="0">
              <a:buNone/>
            </a:pPr>
            <a:r>
              <a:rPr lang="da-DK" b="1" i="1" dirty="0"/>
              <a:t>Teams</a:t>
            </a:r>
          </a:p>
          <a:p>
            <a:r>
              <a:rPr lang="da-DK" dirty="0" smtClean="0"/>
              <a:t>Gennemgange / revision af arbejdsgange</a:t>
            </a:r>
          </a:p>
          <a:p>
            <a:r>
              <a:rPr lang="da-DK" dirty="0" smtClean="0"/>
              <a:t>Demokrati-løftet: Medlemmet skal altid høres. </a:t>
            </a:r>
            <a:br>
              <a:rPr lang="da-DK" dirty="0" smtClean="0"/>
            </a:br>
            <a:r>
              <a:rPr lang="da-DK" dirty="0" smtClean="0"/>
              <a:t>Også på TR niveau, og i den individuelle sagsbehandling</a:t>
            </a:r>
          </a:p>
          <a:p>
            <a:endParaRPr lang="da-DK" dirty="0"/>
          </a:p>
        </p:txBody>
      </p:sp>
    </p:spTree>
    <p:extLst>
      <p:ext uri="{BB962C8B-B14F-4D97-AF65-F5344CB8AC3E}">
        <p14:creationId xmlns:p14="http://schemas.microsoft.com/office/powerpoint/2010/main" val="247903332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a-DK"/>
          </a:p>
        </p:txBody>
      </p:sp>
      <p:sp>
        <p:nvSpPr>
          <p:cNvPr id="3" name="Pladsholder til indhold 2"/>
          <p:cNvSpPr>
            <a:spLocks noGrp="1"/>
          </p:cNvSpPr>
          <p:nvPr>
            <p:ph idx="1"/>
          </p:nvPr>
        </p:nvSpPr>
        <p:spPr/>
        <p:txBody>
          <a:bodyPr/>
          <a:lstStyle/>
          <a:p>
            <a:endParaRPr lang="da-DK"/>
          </a:p>
        </p:txBody>
      </p:sp>
      <p:pic>
        <p:nvPicPr>
          <p:cNvPr id="4" name="Billede 3"/>
          <p:cNvPicPr/>
          <p:nvPr/>
        </p:nvPicPr>
        <p:blipFill>
          <a:blip r:embed="rId2"/>
          <a:stretch>
            <a:fillRect/>
          </a:stretch>
        </p:blipFill>
        <p:spPr>
          <a:xfrm>
            <a:off x="0" y="1"/>
            <a:ext cx="9144000" cy="6858000"/>
          </a:xfrm>
          <a:prstGeom prst="rect">
            <a:avLst/>
          </a:prstGeom>
        </p:spPr>
      </p:pic>
      <p:sp>
        <p:nvSpPr>
          <p:cNvPr id="5" name="Multiplicer 4"/>
          <p:cNvSpPr/>
          <p:nvPr/>
        </p:nvSpPr>
        <p:spPr>
          <a:xfrm>
            <a:off x="2411760" y="3645024"/>
            <a:ext cx="1368152" cy="1152128"/>
          </a:xfrm>
          <a:prstGeom prst="mathMultiply">
            <a:avLst>
              <a:gd name="adj1"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139112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Pladsholder til indhold 3"/>
          <p:cNvGraphicFramePr>
            <a:graphicFrameLocks noGrp="1"/>
          </p:cNvGraphicFramePr>
          <p:nvPr>
            <p:ph idx="1"/>
            <p:extLst>
              <p:ext uri="{D42A27DB-BD31-4B8C-83A1-F6EECF244321}">
                <p14:modId xmlns:p14="http://schemas.microsoft.com/office/powerpoint/2010/main" val="1320300215"/>
              </p:ext>
            </p:extLst>
          </p:nvPr>
        </p:nvGraphicFramePr>
        <p:xfrm>
          <a:off x="762000" y="685800"/>
          <a:ext cx="7543800" cy="5479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Tekstboks 1"/>
          <p:cNvSpPr txBox="1"/>
          <p:nvPr/>
        </p:nvSpPr>
        <p:spPr>
          <a:xfrm>
            <a:off x="0" y="6264314"/>
            <a:ext cx="9144000" cy="477054"/>
          </a:xfrm>
          <a:prstGeom prst="rect">
            <a:avLst/>
          </a:prstGeom>
          <a:noFill/>
        </p:spPr>
        <p:txBody>
          <a:bodyPr wrap="square" rtlCol="0">
            <a:spAutoFit/>
          </a:bodyPr>
          <a:lstStyle/>
          <a:p>
            <a:pPr algn="ctr"/>
            <a:r>
              <a:rPr lang="da-DK" sz="2500" b="1" dirty="0" smtClean="0">
                <a:latin typeface="Calibri" panose="020F0502020204030204" pitchFamily="34" charset="0"/>
              </a:rPr>
              <a:t>TR / FTR </a:t>
            </a:r>
            <a:r>
              <a:rPr lang="da-DK" sz="2500" b="1" dirty="0" smtClean="0">
                <a:solidFill>
                  <a:srgbClr val="C00000"/>
                </a:solidFill>
                <a:latin typeface="Calibri" panose="020F0502020204030204" pitchFamily="34" charset="0"/>
              </a:rPr>
              <a:t>- en integreret del af FOA Sjælland</a:t>
            </a:r>
            <a:endParaRPr lang="da-DK" sz="2500" b="1" dirty="0">
              <a:solidFill>
                <a:srgbClr val="C00000"/>
              </a:solidFill>
              <a:latin typeface="Calibri" panose="020F0502020204030204" pitchFamily="34" charset="0"/>
            </a:endParaRPr>
          </a:p>
        </p:txBody>
      </p:sp>
    </p:spTree>
    <p:extLst>
      <p:ext uri="{BB962C8B-B14F-4D97-AF65-F5344CB8AC3E}">
        <p14:creationId xmlns:p14="http://schemas.microsoft.com/office/powerpoint/2010/main" val="6863932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7704" y="3284984"/>
            <a:ext cx="1428750" cy="2028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el 1"/>
          <p:cNvSpPr>
            <a:spLocks noGrp="1"/>
          </p:cNvSpPr>
          <p:nvPr>
            <p:ph type="title"/>
          </p:nvPr>
        </p:nvSpPr>
        <p:spPr>
          <a:xfrm>
            <a:off x="227583" y="-229418"/>
            <a:ext cx="4344417" cy="3442394"/>
          </a:xfrm>
        </p:spPr>
        <p:txBody>
          <a:bodyPr>
            <a:noAutofit/>
          </a:bodyPr>
          <a:lstStyle/>
          <a:p>
            <a:r>
              <a:rPr lang="da-DK" sz="3600"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Flytte ressourcer fra administration </a:t>
            </a:r>
            <a:br>
              <a:rPr lang="da-DK" sz="3600"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br>
            <a:r>
              <a:rPr lang="da-DK" sz="3600"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 til medlems relateret fagligt arbejde…</a:t>
            </a:r>
            <a:endParaRPr lang="da-DK" sz="3600"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p:txBody>
      </p:sp>
      <p:pic>
        <p:nvPicPr>
          <p:cNvPr id="4" name="Picture 2" descr="C:\Program Files (x86)\Microsoft Office\MEDIA\CAGCAT10\j0195384.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467544" y="4397028"/>
            <a:ext cx="1800200" cy="1833562"/>
          </a:xfrm>
          <a:prstGeom prst="rect">
            <a:avLst/>
          </a:prstGeom>
          <a:noFill/>
          <a:extLst>
            <a:ext uri="{909E8E84-426E-40DD-AFC4-6F175D3DCCD1}">
              <a14:hiddenFill xmlns:a14="http://schemas.microsoft.com/office/drawing/2010/main">
                <a:solidFill>
                  <a:srgbClr val="FFFFFF"/>
                </a:solidFill>
              </a14:hiddenFill>
            </a:ext>
          </a:extLst>
        </p:spPr>
      </p:pic>
      <p:sp>
        <p:nvSpPr>
          <p:cNvPr id="5" name="Opadbuet pil 4"/>
          <p:cNvSpPr/>
          <p:nvPr/>
        </p:nvSpPr>
        <p:spPr>
          <a:xfrm rot="19662797">
            <a:off x="2400553" y="4506764"/>
            <a:ext cx="4600242" cy="1019987"/>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tx1"/>
              </a:solidFill>
            </a:endParaRPr>
          </a:p>
        </p:txBody>
      </p:sp>
      <p:sp>
        <p:nvSpPr>
          <p:cNvPr id="6" name="AutoShape 8" descr="http://www.chatbreak.dk/clipart/tegneserie_disney_gruppe/009.gif"/>
          <p:cNvSpPr>
            <a:spLocks noChangeAspect="1" noChangeArrowheads="1"/>
          </p:cNvSpPr>
          <p:nvPr/>
        </p:nvSpPr>
        <p:spPr bwMode="auto">
          <a:xfrm>
            <a:off x="155575" y="-685800"/>
            <a:ext cx="1857375" cy="14382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pic>
        <p:nvPicPr>
          <p:cNvPr id="3074" name="Picture 2" descr="Ældre pause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6095" y="1124745"/>
            <a:ext cx="3794852" cy="2153108"/>
          </a:xfrm>
          <a:prstGeom prst="rect">
            <a:avLst/>
          </a:prstGeom>
          <a:noFill/>
          <a:extLst>
            <a:ext uri="{909E8E84-426E-40DD-AFC4-6F175D3DCCD1}">
              <a14:hiddenFill xmlns:a14="http://schemas.microsoft.com/office/drawing/2010/main">
                <a:solidFill>
                  <a:srgbClr val="FFFFFF"/>
                </a:solidFill>
              </a14:hiddenFill>
            </a:ext>
          </a:extLst>
        </p:spPr>
      </p:pic>
      <p:sp>
        <p:nvSpPr>
          <p:cNvPr id="7" name="Tekstboks 6"/>
          <p:cNvSpPr txBox="1"/>
          <p:nvPr/>
        </p:nvSpPr>
        <p:spPr>
          <a:xfrm>
            <a:off x="5508104" y="4365104"/>
            <a:ext cx="3312368" cy="2062103"/>
          </a:xfrm>
          <a:prstGeom prst="rect">
            <a:avLst/>
          </a:prstGeom>
          <a:solidFill>
            <a:schemeClr val="accent1"/>
          </a:solidFill>
          <a:ln>
            <a:noFill/>
          </a:ln>
          <a:effectLst>
            <a:glow rad="228600">
              <a:schemeClr val="accent2">
                <a:satMod val="175000"/>
                <a:alpha val="40000"/>
              </a:schemeClr>
            </a:glow>
            <a:outerShdw blurRad="127000" dist="38100" dir="2700000" algn="ctr">
              <a:srgbClr val="000000">
                <a:alpha val="45000"/>
              </a:srgbClr>
            </a:outerShdw>
          </a:effectLst>
          <a:scene3d>
            <a:camera prst="perspectiveFront" fov="2700000">
              <a:rot lat="20376000" lon="1938000" rev="20112001"/>
            </a:camera>
            <a:lightRig rig="soft" dir="t">
              <a:rot lat="0" lon="0" rev="0"/>
            </a:lightRig>
          </a:scene3d>
          <a:sp3d prstMaterial="translucentPowder">
            <a:bevelT w="203200" h="50800" prst="softRound"/>
          </a:sp3d>
        </p:spPr>
        <p:txBody>
          <a:bodyPr wrap="square" rtlCol="0">
            <a:spAutoFit/>
          </a:bodyPr>
          <a:lstStyle/>
          <a:p>
            <a:pPr algn="ctr"/>
            <a:r>
              <a:rPr lang="da-DK" sz="3200" dirty="0" smtClean="0">
                <a:solidFill>
                  <a:schemeClr val="bg1"/>
                </a:solidFill>
              </a:rPr>
              <a:t>Mere end 30 % </a:t>
            </a:r>
          </a:p>
          <a:p>
            <a:pPr algn="ctr"/>
            <a:r>
              <a:rPr lang="da-DK" sz="3200" dirty="0" smtClean="0">
                <a:solidFill>
                  <a:schemeClr val="bg1"/>
                </a:solidFill>
              </a:rPr>
              <a:t>af ressourcerne </a:t>
            </a:r>
          </a:p>
          <a:p>
            <a:pPr algn="ctr"/>
            <a:r>
              <a:rPr lang="da-DK" sz="3200" dirty="0" smtClean="0">
                <a:solidFill>
                  <a:schemeClr val="bg1"/>
                </a:solidFill>
              </a:rPr>
              <a:t>bruges til </a:t>
            </a:r>
          </a:p>
          <a:p>
            <a:pPr algn="ctr"/>
            <a:r>
              <a:rPr lang="da-DK" sz="3200" dirty="0" smtClean="0">
                <a:solidFill>
                  <a:schemeClr val="bg1"/>
                </a:solidFill>
              </a:rPr>
              <a:t>støttefunktioner</a:t>
            </a:r>
            <a:endParaRPr lang="da-DK" sz="3200" dirty="0">
              <a:solidFill>
                <a:schemeClr val="bg1"/>
              </a:solidFill>
            </a:endParaRPr>
          </a:p>
        </p:txBody>
      </p:sp>
    </p:spTree>
    <p:extLst>
      <p:ext uri="{BB962C8B-B14F-4D97-AF65-F5344CB8AC3E}">
        <p14:creationId xmlns:p14="http://schemas.microsoft.com/office/powerpoint/2010/main" val="186957586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11560" y="5157192"/>
            <a:ext cx="6781800" cy="1024136"/>
          </a:xfrm>
        </p:spPr>
        <p:txBody>
          <a:bodyPr>
            <a:normAutofit/>
          </a:bodyPr>
          <a:lstStyle/>
          <a:p>
            <a:r>
              <a:rPr lang="da-DK" sz="3000" b="1" i="1" dirty="0">
                <a:solidFill>
                  <a:schemeClr val="tx1"/>
                </a:solidFill>
                <a:latin typeface="Verdana"/>
              </a:rPr>
              <a:t>TR </a:t>
            </a:r>
            <a:r>
              <a:rPr lang="da-DK" sz="3000" b="1" i="1" dirty="0" smtClean="0">
                <a:solidFill>
                  <a:schemeClr val="tx1"/>
                </a:solidFill>
                <a:latin typeface="Verdana"/>
              </a:rPr>
              <a:t>udvikling</a:t>
            </a:r>
            <a:endParaRPr lang="da-DK" sz="3000" dirty="0">
              <a:solidFill>
                <a:schemeClr val="tx1"/>
              </a:solidFill>
            </a:endParaRPr>
          </a:p>
        </p:txBody>
      </p:sp>
      <p:sp>
        <p:nvSpPr>
          <p:cNvPr id="3" name="Pladsholder til indhold 2"/>
          <p:cNvSpPr>
            <a:spLocks noGrp="1"/>
          </p:cNvSpPr>
          <p:nvPr>
            <p:ph idx="1"/>
          </p:nvPr>
        </p:nvSpPr>
        <p:spPr/>
        <p:txBody>
          <a:bodyPr>
            <a:normAutofit/>
          </a:bodyPr>
          <a:lstStyle/>
          <a:p>
            <a:pPr>
              <a:spcAft>
                <a:spcPts val="600"/>
              </a:spcAft>
            </a:pPr>
            <a:r>
              <a:rPr lang="da-DK" sz="1800" dirty="0" smtClean="0">
                <a:latin typeface="Verdana"/>
                <a:ea typeface="Times New Roman"/>
                <a:cs typeface="Times New Roman"/>
              </a:rPr>
              <a:t>Tillidsvalgte </a:t>
            </a:r>
            <a:r>
              <a:rPr lang="da-DK" sz="1800" dirty="0">
                <a:latin typeface="Verdana"/>
                <a:ea typeface="Times New Roman"/>
                <a:cs typeface="Times New Roman"/>
              </a:rPr>
              <a:t>er afdelingens tillidsvalgte </a:t>
            </a:r>
            <a:r>
              <a:rPr lang="da-DK" sz="1800" dirty="0" smtClean="0">
                <a:latin typeface="Verdana"/>
                <a:ea typeface="Times New Roman"/>
                <a:cs typeface="Times New Roman"/>
              </a:rPr>
              <a:t/>
            </a:r>
            <a:br>
              <a:rPr lang="da-DK" sz="1800" dirty="0" smtClean="0">
                <a:latin typeface="Verdana"/>
                <a:ea typeface="Times New Roman"/>
                <a:cs typeface="Times New Roman"/>
              </a:rPr>
            </a:br>
            <a:r>
              <a:rPr lang="da-DK" sz="1800" dirty="0" smtClean="0">
                <a:latin typeface="Verdana"/>
                <a:ea typeface="Times New Roman"/>
                <a:cs typeface="Times New Roman"/>
              </a:rPr>
              <a:t>– </a:t>
            </a:r>
            <a:r>
              <a:rPr lang="da-DK" sz="1800" dirty="0">
                <a:latin typeface="Verdana"/>
                <a:ea typeface="Times New Roman"/>
                <a:cs typeface="Times New Roman"/>
              </a:rPr>
              <a:t>sektorernes i relation til faglighed og OK varetagelse.</a:t>
            </a:r>
          </a:p>
          <a:p>
            <a:pPr>
              <a:spcAft>
                <a:spcPts val="600"/>
              </a:spcAft>
            </a:pPr>
            <a:r>
              <a:rPr lang="da-DK" sz="1800" dirty="0">
                <a:latin typeface="Verdana"/>
                <a:ea typeface="Times New Roman"/>
                <a:cs typeface="Times New Roman"/>
              </a:rPr>
              <a:t>Centralisering af opgaven med TR </a:t>
            </a:r>
            <a:r>
              <a:rPr lang="da-DK" sz="1800" dirty="0" smtClean="0">
                <a:latin typeface="Verdana"/>
                <a:ea typeface="Times New Roman"/>
                <a:cs typeface="Times New Roman"/>
              </a:rPr>
              <a:t>udvikling</a:t>
            </a:r>
          </a:p>
          <a:p>
            <a:pPr>
              <a:spcAft>
                <a:spcPts val="600"/>
              </a:spcAft>
            </a:pPr>
            <a:r>
              <a:rPr lang="da-DK" sz="1800" dirty="0" smtClean="0">
                <a:latin typeface="Verdana"/>
                <a:ea typeface="Times New Roman"/>
                <a:cs typeface="Times New Roman"/>
              </a:rPr>
              <a:t>Intern drøftelse af kulturforskellene til kompetencedelegering</a:t>
            </a:r>
            <a:endParaRPr lang="da-DK" sz="1800" dirty="0">
              <a:latin typeface="Verdana"/>
              <a:ea typeface="Times New Roman"/>
              <a:cs typeface="Times New Roman"/>
            </a:endParaRPr>
          </a:p>
          <a:p>
            <a:pPr>
              <a:spcAft>
                <a:spcPts val="600"/>
              </a:spcAft>
            </a:pPr>
            <a:r>
              <a:rPr lang="da-DK" sz="1800" dirty="0">
                <a:latin typeface="Verdana"/>
                <a:ea typeface="Times New Roman"/>
                <a:cs typeface="Times New Roman"/>
              </a:rPr>
              <a:t>Lokal kontakt og netværksdannelse i de 3 områder</a:t>
            </a:r>
          </a:p>
          <a:p>
            <a:pPr>
              <a:spcAft>
                <a:spcPts val="600"/>
              </a:spcAft>
            </a:pPr>
            <a:r>
              <a:rPr lang="da-DK" sz="1800" dirty="0">
                <a:latin typeface="Verdana"/>
                <a:ea typeface="Times New Roman"/>
                <a:cs typeface="Times New Roman"/>
              </a:rPr>
              <a:t>Fuldt brug af relaterede IT systemer, herunder FIU sys, aktivitetsplanlægning, etc.</a:t>
            </a:r>
          </a:p>
          <a:p>
            <a:pPr>
              <a:spcAft>
                <a:spcPts val="600"/>
              </a:spcAft>
            </a:pPr>
            <a:r>
              <a:rPr lang="da-DK" sz="1800" dirty="0">
                <a:latin typeface="Verdana"/>
                <a:ea typeface="Times New Roman"/>
                <a:cs typeface="Times New Roman"/>
              </a:rPr>
              <a:t>Gennemgang af hele processen fra nyvalgt og frem.</a:t>
            </a:r>
          </a:p>
          <a:p>
            <a:pPr>
              <a:spcAft>
                <a:spcPts val="600"/>
              </a:spcAft>
            </a:pPr>
            <a:r>
              <a:rPr lang="da-DK" sz="1800" dirty="0">
                <a:latin typeface="Verdana"/>
                <a:ea typeface="Times New Roman"/>
                <a:cs typeface="Times New Roman"/>
              </a:rPr>
              <a:t>Ny medarbejder på </a:t>
            </a:r>
            <a:r>
              <a:rPr lang="da-DK" sz="1800" dirty="0" smtClean="0">
                <a:latin typeface="Verdana"/>
                <a:ea typeface="Times New Roman"/>
                <a:cs typeface="Times New Roman"/>
              </a:rPr>
              <a:t>området</a:t>
            </a:r>
            <a:endParaRPr lang="da-DK" sz="1800" dirty="0" smtClean="0"/>
          </a:p>
          <a:p>
            <a:pPr>
              <a:spcAft>
                <a:spcPts val="600"/>
              </a:spcAft>
            </a:pPr>
            <a:r>
              <a:rPr lang="da-DK" sz="1800" dirty="0" smtClean="0">
                <a:latin typeface="Verdana"/>
                <a:ea typeface="Times New Roman"/>
                <a:cs typeface="Times New Roman"/>
              </a:rPr>
              <a:t>Ny fælles strategi for udvikling af tillidsvalgte</a:t>
            </a:r>
            <a:endParaRPr lang="da-DK" sz="1800" dirty="0">
              <a:latin typeface="Verdana"/>
              <a:ea typeface="Times New Roman"/>
              <a:cs typeface="Times New Roman"/>
            </a:endParaRPr>
          </a:p>
        </p:txBody>
      </p:sp>
      <p:sp>
        <p:nvSpPr>
          <p:cNvPr id="4" name="Autofigur 2"/>
          <p:cNvSpPr>
            <a:spLocks noChangeArrowheads="1"/>
          </p:cNvSpPr>
          <p:nvPr/>
        </p:nvSpPr>
        <p:spPr bwMode="auto">
          <a:xfrm>
            <a:off x="4572000" y="5085184"/>
            <a:ext cx="4397474" cy="1584176"/>
          </a:xfrm>
          <a:prstGeom prst="roundRect">
            <a:avLst>
              <a:gd name="adj" fmla="val 10394"/>
            </a:avLst>
          </a:prstGeom>
          <a:solidFill>
            <a:srgbClr val="4F81BD"/>
          </a:solidFill>
          <a:ln w="9525">
            <a:solidFill>
              <a:srgbClr val="4F81BD"/>
            </a:solidFill>
            <a:round/>
            <a:headEnd/>
            <a:tailEnd/>
          </a:ln>
          <a:effectLst>
            <a:outerShdw dist="660034" dir="20934377" sx="75000" sy="75000" algn="tl" rotWithShape="0">
              <a:srgbClr val="BFBFBF">
                <a:alpha val="50000"/>
              </a:srgbClr>
            </a:outerShdw>
          </a:effectLst>
        </p:spPr>
        <p:txBody>
          <a:bodyPr rot="0" vert="horz" wrap="square" lIns="228600" tIns="144000" rIns="228600" bIns="228600" anchor="t" anchorCtr="0" upright="1">
            <a:noAutofit/>
          </a:bodyPr>
          <a:lstStyle/>
          <a:p>
            <a:r>
              <a:rPr lang="da-DK" b="1" dirty="0" smtClean="0">
                <a:solidFill>
                  <a:srgbClr val="FFFFFF"/>
                </a:solidFill>
                <a:effectLst/>
                <a:latin typeface="Calibri"/>
                <a:ea typeface="Calibri"/>
                <a:cs typeface="Times New Roman"/>
              </a:rPr>
              <a:t>”</a:t>
            </a:r>
            <a:r>
              <a:rPr lang="da-DK" b="1" dirty="0">
                <a:solidFill>
                  <a:srgbClr val="FFFFFF"/>
                </a:solidFill>
                <a:effectLst/>
                <a:latin typeface="Calibri"/>
                <a:ea typeface="Calibri"/>
                <a:cs typeface="Times New Roman"/>
              </a:rPr>
              <a:t>Vi vil sikre, at afdelingens tillidsvalgte bliver centralt placerede. Afdelingens arbejde med de tillidsvalgte baseres på tillid, ansvar, delegering og inddragelse” </a:t>
            </a:r>
            <a:r>
              <a:rPr lang="da-DK" b="1" dirty="0" smtClean="0">
                <a:solidFill>
                  <a:srgbClr val="FFFFFF"/>
                </a:solidFill>
                <a:effectLst/>
                <a:latin typeface="Calibri"/>
                <a:ea typeface="Calibri"/>
                <a:cs typeface="Times New Roman"/>
              </a:rPr>
              <a:t>.                     </a:t>
            </a:r>
            <a:r>
              <a:rPr lang="da-DK" i="1" dirty="0">
                <a:solidFill>
                  <a:srgbClr val="FFFFFF"/>
                </a:solidFill>
                <a:latin typeface="Calibri"/>
                <a:ea typeface="Calibri"/>
                <a:cs typeface="Times New Roman"/>
              </a:rPr>
              <a:t> </a:t>
            </a:r>
            <a:r>
              <a:rPr lang="da-DK" i="1" dirty="0" smtClean="0">
                <a:solidFill>
                  <a:srgbClr val="FFFFFF"/>
                </a:solidFill>
                <a:latin typeface="Calibri"/>
                <a:ea typeface="Calibri"/>
                <a:cs typeface="Times New Roman"/>
              </a:rPr>
              <a:t>                 </a:t>
            </a:r>
            <a:r>
              <a:rPr lang="da-DK" i="1" dirty="0" smtClean="0">
                <a:solidFill>
                  <a:srgbClr val="FFFFFF"/>
                </a:solidFill>
                <a:effectLst/>
                <a:latin typeface="Calibri"/>
                <a:ea typeface="Calibri"/>
                <a:cs typeface="Times New Roman"/>
              </a:rPr>
              <a:t>Fusionsgrundlaget</a:t>
            </a:r>
            <a:endParaRPr lang="da-DK" i="1" dirty="0">
              <a:effectLst/>
              <a:latin typeface="Calibri"/>
              <a:ea typeface="Calibri"/>
              <a:cs typeface="Times New Roman"/>
            </a:endParaRPr>
          </a:p>
        </p:txBody>
      </p:sp>
    </p:spTree>
    <p:extLst>
      <p:ext uri="{BB962C8B-B14F-4D97-AF65-F5344CB8AC3E}">
        <p14:creationId xmlns:p14="http://schemas.microsoft.com/office/powerpoint/2010/main" val="30857551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62000" y="5085184"/>
            <a:ext cx="6781800" cy="1600200"/>
          </a:xfrm>
        </p:spPr>
        <p:txBody>
          <a:bodyPr>
            <a:normAutofit/>
          </a:bodyPr>
          <a:lstStyle/>
          <a:p>
            <a:r>
              <a:rPr lang="da-DK" sz="3000" dirty="0" smtClean="0"/>
              <a:t>Strategi for tillidsvalgte </a:t>
            </a:r>
            <a:br>
              <a:rPr lang="da-DK" sz="3000" dirty="0" smtClean="0"/>
            </a:br>
            <a:r>
              <a:rPr lang="da-DK" sz="3000" dirty="0" smtClean="0"/>
              <a:t>i FOA Sjælland</a:t>
            </a:r>
            <a:endParaRPr lang="da-DK" sz="3000" dirty="0"/>
          </a:p>
        </p:txBody>
      </p:sp>
      <p:sp>
        <p:nvSpPr>
          <p:cNvPr id="3" name="Pladsholder til indhold 2"/>
          <p:cNvSpPr>
            <a:spLocks noGrp="1"/>
          </p:cNvSpPr>
          <p:nvPr>
            <p:ph idx="1"/>
          </p:nvPr>
        </p:nvSpPr>
        <p:spPr>
          <a:xfrm>
            <a:off x="762000" y="351676"/>
            <a:ext cx="7914456" cy="5237564"/>
          </a:xfrm>
        </p:spPr>
        <p:txBody>
          <a:bodyPr anchor="t" anchorCtr="0">
            <a:normAutofit/>
          </a:bodyPr>
          <a:lstStyle/>
          <a:p>
            <a:pPr lvl="0"/>
            <a:r>
              <a:rPr lang="da-DK" sz="1600" dirty="0"/>
              <a:t>Styrke tillidsvalgtes arbejde med indflydelse og påvirkning f.eks. i MED</a:t>
            </a:r>
          </a:p>
          <a:p>
            <a:pPr lvl="0"/>
            <a:r>
              <a:rPr lang="da-DK" sz="1600" dirty="0"/>
              <a:t>Styrke samarbejdet mellem de tillidsvalgte</a:t>
            </a:r>
          </a:p>
          <a:p>
            <a:pPr lvl="0"/>
            <a:r>
              <a:rPr lang="da-DK" sz="1600" dirty="0"/>
              <a:t>Gør arbejdsmiljøet til en naturlig del af alle tillidsvalgtes arbejde</a:t>
            </a:r>
          </a:p>
          <a:p>
            <a:pPr lvl="0"/>
            <a:r>
              <a:rPr lang="da-DK" sz="1600" dirty="0"/>
              <a:t>Styrke organiseringen gennem mødet mellem TR og nyansatte</a:t>
            </a:r>
          </a:p>
          <a:p>
            <a:pPr lvl="0"/>
            <a:r>
              <a:rPr lang="da-DK" sz="1600" dirty="0"/>
              <a:t>Styrke afdelingens samarbejde med de tillidsvalgte</a:t>
            </a:r>
          </a:p>
          <a:p>
            <a:pPr lvl="0"/>
            <a:r>
              <a:rPr lang="da-DK" sz="1600" dirty="0"/>
              <a:t>Styrke tillidsvalgtes brug af digitale redskaber (f.eks. </a:t>
            </a:r>
            <a:r>
              <a:rPr lang="da-DK" sz="1600" dirty="0" err="1"/>
              <a:t>tillidszonen</a:t>
            </a:r>
            <a:r>
              <a:rPr lang="da-DK" sz="1600" dirty="0"/>
              <a:t> og netværk)</a:t>
            </a:r>
          </a:p>
          <a:p>
            <a:endParaRPr lang="da-DK" sz="1600" dirty="0" smtClean="0"/>
          </a:p>
          <a:p>
            <a:pPr marL="0" indent="0">
              <a:buNone/>
            </a:pPr>
            <a:r>
              <a:rPr lang="da-DK" sz="1600" b="1" dirty="0" smtClean="0"/>
              <a:t>Det gør vi ved</a:t>
            </a:r>
          </a:p>
          <a:p>
            <a:r>
              <a:rPr lang="da-DK" sz="1600" dirty="0" smtClean="0"/>
              <a:t>Forankring af den tillidsvalgte i ”området”, baseret på FOAs TR og AMR løfte</a:t>
            </a:r>
          </a:p>
          <a:p>
            <a:r>
              <a:rPr lang="da-DK" sz="1600" dirty="0" smtClean="0"/>
              <a:t>Centralisering af afdelingens administration og uddannelsesplanlægning og –udvikling</a:t>
            </a:r>
          </a:p>
          <a:p>
            <a:r>
              <a:rPr lang="da-DK" sz="1600" dirty="0" smtClean="0"/>
              <a:t>Indgåelse af aftale mellem afdeling og tillidsvalgt (opgaveløsning og udvikling af T.V.)</a:t>
            </a:r>
          </a:p>
          <a:p>
            <a:r>
              <a:rPr lang="da-DK" sz="1600" dirty="0" smtClean="0"/>
              <a:t>Gennemførelse af intro og grunduddannelser for TR (19 dg+3x 3t) / MED </a:t>
            </a:r>
            <a:r>
              <a:rPr lang="da-DK" sz="1600" dirty="0" err="1" smtClean="0"/>
              <a:t>repr</a:t>
            </a:r>
            <a:r>
              <a:rPr lang="da-DK" sz="1600" dirty="0" smtClean="0"/>
              <a:t>. (5 dg + 2 t + MED jf. MED </a:t>
            </a:r>
            <a:r>
              <a:rPr lang="da-DK" sz="1600" dirty="0" err="1" smtClean="0"/>
              <a:t>aft</a:t>
            </a:r>
            <a:r>
              <a:rPr lang="da-DK" sz="1600" dirty="0" smtClean="0"/>
              <a:t>.) / AMR (11 dg + 3 x 2 t + ”§9”) / FTR (2 + 3 T) </a:t>
            </a:r>
            <a:br>
              <a:rPr lang="da-DK" sz="1600" dirty="0" smtClean="0"/>
            </a:br>
            <a:r>
              <a:rPr lang="da-DK" sz="1600" dirty="0" smtClean="0"/>
              <a:t>Alle </a:t>
            </a:r>
            <a:r>
              <a:rPr lang="da-DK" sz="1600" u="sng" dirty="0" smtClean="0"/>
              <a:t>su</a:t>
            </a:r>
            <a:r>
              <a:rPr lang="da-DK" sz="1600" dirty="0" smtClean="0"/>
              <a:t>pp</a:t>
            </a:r>
            <a:r>
              <a:rPr lang="da-DK" sz="1600" u="sng" dirty="0" smtClean="0"/>
              <a:t>leret</a:t>
            </a:r>
            <a:r>
              <a:rPr lang="da-DK" sz="1600" dirty="0" smtClean="0"/>
              <a:t> med en individuel udviklingsplan.</a:t>
            </a:r>
          </a:p>
          <a:p>
            <a:r>
              <a:rPr lang="da-DK" sz="1600" dirty="0" smtClean="0"/>
              <a:t>Beskrevet profil for hver type tillidsvalgt (Roller og opgaver)</a:t>
            </a:r>
          </a:p>
          <a:p>
            <a:r>
              <a:rPr lang="da-DK" sz="1600" dirty="0" smtClean="0"/>
              <a:t>Udvikling af et mester-lærlinge-forløb (mentorordning), mødet med den nye kollega, skriftlighed, de svære samtaler, løn og overenskomst, indflydelse og påvirkning, m.v.</a:t>
            </a:r>
          </a:p>
          <a:p>
            <a:r>
              <a:rPr lang="da-DK" sz="1600" dirty="0" smtClean="0"/>
              <a:t>Gennemførelse af en række særlige uddannelsestiltag i 2016-17</a:t>
            </a:r>
          </a:p>
          <a:p>
            <a:pPr marL="0" indent="0">
              <a:buNone/>
            </a:pPr>
            <a:endParaRPr lang="da-DK" sz="1600" dirty="0"/>
          </a:p>
        </p:txBody>
      </p:sp>
      <p:sp>
        <p:nvSpPr>
          <p:cNvPr id="5" name="Tekstboks 4"/>
          <p:cNvSpPr txBox="1"/>
          <p:nvPr/>
        </p:nvSpPr>
        <p:spPr>
          <a:xfrm>
            <a:off x="899592" y="-17656"/>
            <a:ext cx="3018775" cy="369332"/>
          </a:xfrm>
          <a:prstGeom prst="rect">
            <a:avLst/>
          </a:prstGeom>
          <a:noFill/>
        </p:spPr>
        <p:txBody>
          <a:bodyPr wrap="none" rtlCol="0">
            <a:spAutoFit/>
          </a:bodyPr>
          <a:lstStyle/>
          <a:p>
            <a:r>
              <a:rPr lang="da-DK" b="1" dirty="0">
                <a:solidFill>
                  <a:schemeClr val="bg1"/>
                </a:solidFill>
              </a:rPr>
              <a:t>Med strategien vil vi særligt:</a:t>
            </a:r>
          </a:p>
        </p:txBody>
      </p:sp>
      <p:pic>
        <p:nvPicPr>
          <p:cNvPr id="3074" name="Picture 2" descr="Stock vektor af 'Tegning af luftballon på hvid baggrun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84368" y="0"/>
            <a:ext cx="1875306" cy="18753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20606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a-DK" dirty="0" smtClean="0"/>
              <a:t>Projektets overordnede udvikling</a:t>
            </a:r>
            <a:endParaRPr lang="da-DK" dirty="0"/>
          </a:p>
        </p:txBody>
      </p:sp>
      <p:graphicFrame>
        <p:nvGraphicFramePr>
          <p:cNvPr id="6" name="Diagram 5"/>
          <p:cNvGraphicFramePr/>
          <p:nvPr>
            <p:extLst>
              <p:ext uri="{D42A27DB-BD31-4B8C-83A1-F6EECF244321}">
                <p14:modId xmlns:p14="http://schemas.microsoft.com/office/powerpoint/2010/main" val="3045891283"/>
              </p:ext>
            </p:extLst>
          </p:nvPr>
        </p:nvGraphicFramePr>
        <p:xfrm>
          <a:off x="-972616" y="260648"/>
          <a:ext cx="10332640" cy="58871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489842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39552" y="-590748"/>
            <a:ext cx="8424936" cy="1600200"/>
          </a:xfrm>
        </p:spPr>
        <p:txBody>
          <a:bodyPr>
            <a:normAutofit/>
          </a:bodyPr>
          <a:lstStyle/>
          <a:p>
            <a:pPr algn="ctr"/>
            <a:r>
              <a:rPr lang="da-DK" sz="4000" dirty="0" smtClean="0"/>
              <a:t>Hvem indgik i fusions projektet</a:t>
            </a:r>
            <a:endParaRPr lang="da-DK" sz="4000" dirty="0"/>
          </a:p>
        </p:txBody>
      </p:sp>
      <p:grpSp>
        <p:nvGrpSpPr>
          <p:cNvPr id="4" name="Gruppe 3"/>
          <p:cNvGrpSpPr/>
          <p:nvPr/>
        </p:nvGrpSpPr>
        <p:grpSpPr>
          <a:xfrm>
            <a:off x="809338" y="1602952"/>
            <a:ext cx="2280286" cy="2342515"/>
            <a:chOff x="0" y="0"/>
            <a:chExt cx="2280404" cy="2342707"/>
          </a:xfrm>
        </p:grpSpPr>
        <p:grpSp>
          <p:nvGrpSpPr>
            <p:cNvPr id="5" name="Gruppe 4"/>
            <p:cNvGrpSpPr/>
            <p:nvPr/>
          </p:nvGrpSpPr>
          <p:grpSpPr>
            <a:xfrm>
              <a:off x="0" y="361507"/>
              <a:ext cx="1369432" cy="1981200"/>
              <a:chOff x="0" y="0"/>
              <a:chExt cx="1369432" cy="1981200"/>
            </a:xfrm>
          </p:grpSpPr>
          <p:sp>
            <p:nvSpPr>
              <p:cNvPr id="7" name="Kombinationstegning 6"/>
              <p:cNvSpPr/>
              <p:nvPr/>
            </p:nvSpPr>
            <p:spPr>
              <a:xfrm>
                <a:off x="0" y="671512"/>
                <a:ext cx="1369432" cy="1309688"/>
              </a:xfrm>
              <a:custGeom>
                <a:avLst/>
                <a:gdLst>
                  <a:gd name="connsiteX0" fmla="*/ 1269355 w 1369432"/>
                  <a:gd name="connsiteY0" fmla="*/ 1147763 h 1309688"/>
                  <a:gd name="connsiteX1" fmla="*/ 1269355 w 1369432"/>
                  <a:gd name="connsiteY1" fmla="*/ 1147763 h 1309688"/>
                  <a:gd name="connsiteX2" fmla="*/ 1240780 w 1369432"/>
                  <a:gd name="connsiteY2" fmla="*/ 1100138 h 1309688"/>
                  <a:gd name="connsiteX3" fmla="*/ 1245543 w 1369432"/>
                  <a:gd name="connsiteY3" fmla="*/ 1085850 h 1309688"/>
                  <a:gd name="connsiteX4" fmla="*/ 1259830 w 1369432"/>
                  <a:gd name="connsiteY4" fmla="*/ 1076325 h 1309688"/>
                  <a:gd name="connsiteX5" fmla="*/ 1288405 w 1369432"/>
                  <a:gd name="connsiteY5" fmla="*/ 1066800 h 1309688"/>
                  <a:gd name="connsiteX6" fmla="*/ 1283643 w 1369432"/>
                  <a:gd name="connsiteY6" fmla="*/ 1052513 h 1309688"/>
                  <a:gd name="connsiteX7" fmla="*/ 1269355 w 1369432"/>
                  <a:gd name="connsiteY7" fmla="*/ 1047750 h 1309688"/>
                  <a:gd name="connsiteX8" fmla="*/ 1236018 w 1369432"/>
                  <a:gd name="connsiteY8" fmla="*/ 1042988 h 1309688"/>
                  <a:gd name="connsiteX9" fmla="*/ 1188393 w 1369432"/>
                  <a:gd name="connsiteY9" fmla="*/ 1033463 h 1309688"/>
                  <a:gd name="connsiteX10" fmla="*/ 1159818 w 1369432"/>
                  <a:gd name="connsiteY10" fmla="*/ 1028700 h 1309688"/>
                  <a:gd name="connsiteX11" fmla="*/ 1121718 w 1369432"/>
                  <a:gd name="connsiteY11" fmla="*/ 1019175 h 1309688"/>
                  <a:gd name="connsiteX12" fmla="*/ 1093143 w 1369432"/>
                  <a:gd name="connsiteY12" fmla="*/ 1000125 h 1309688"/>
                  <a:gd name="connsiteX13" fmla="*/ 1078855 w 1369432"/>
                  <a:gd name="connsiteY13" fmla="*/ 990600 h 1309688"/>
                  <a:gd name="connsiteX14" fmla="*/ 1050280 w 1369432"/>
                  <a:gd name="connsiteY14" fmla="*/ 985838 h 1309688"/>
                  <a:gd name="connsiteX15" fmla="*/ 1035993 w 1369432"/>
                  <a:gd name="connsiteY15" fmla="*/ 957263 h 1309688"/>
                  <a:gd name="connsiteX16" fmla="*/ 1064568 w 1369432"/>
                  <a:gd name="connsiteY16" fmla="*/ 947738 h 1309688"/>
                  <a:gd name="connsiteX17" fmla="*/ 1078855 w 1369432"/>
                  <a:gd name="connsiteY17" fmla="*/ 942975 h 1309688"/>
                  <a:gd name="connsiteX18" fmla="*/ 1088380 w 1369432"/>
                  <a:gd name="connsiteY18" fmla="*/ 928688 h 1309688"/>
                  <a:gd name="connsiteX19" fmla="*/ 1197918 w 1369432"/>
                  <a:gd name="connsiteY19" fmla="*/ 914400 h 1309688"/>
                  <a:gd name="connsiteX20" fmla="*/ 1283643 w 1369432"/>
                  <a:gd name="connsiteY20" fmla="*/ 919163 h 1309688"/>
                  <a:gd name="connsiteX21" fmla="*/ 1312218 w 1369432"/>
                  <a:gd name="connsiteY21" fmla="*/ 928688 h 1309688"/>
                  <a:gd name="connsiteX22" fmla="*/ 1321743 w 1369432"/>
                  <a:gd name="connsiteY22" fmla="*/ 942975 h 1309688"/>
                  <a:gd name="connsiteX23" fmla="*/ 1350318 w 1369432"/>
                  <a:gd name="connsiteY23" fmla="*/ 962025 h 1309688"/>
                  <a:gd name="connsiteX24" fmla="*/ 1364605 w 1369432"/>
                  <a:gd name="connsiteY24" fmla="*/ 957263 h 1309688"/>
                  <a:gd name="connsiteX25" fmla="*/ 1364605 w 1369432"/>
                  <a:gd name="connsiteY25" fmla="*/ 890588 h 1309688"/>
                  <a:gd name="connsiteX26" fmla="*/ 1336030 w 1369432"/>
                  <a:gd name="connsiteY26" fmla="*/ 881063 h 1309688"/>
                  <a:gd name="connsiteX27" fmla="*/ 1331268 w 1369432"/>
                  <a:gd name="connsiteY27" fmla="*/ 833438 h 1309688"/>
                  <a:gd name="connsiteX28" fmla="*/ 1340793 w 1369432"/>
                  <a:gd name="connsiteY28" fmla="*/ 804863 h 1309688"/>
                  <a:gd name="connsiteX29" fmla="*/ 1321743 w 1369432"/>
                  <a:gd name="connsiteY29" fmla="*/ 785813 h 1309688"/>
                  <a:gd name="connsiteX30" fmla="*/ 1293168 w 1369432"/>
                  <a:gd name="connsiteY30" fmla="*/ 766763 h 1309688"/>
                  <a:gd name="connsiteX31" fmla="*/ 1274118 w 1369432"/>
                  <a:gd name="connsiteY31" fmla="*/ 762000 h 1309688"/>
                  <a:gd name="connsiteX32" fmla="*/ 1259830 w 1369432"/>
                  <a:gd name="connsiteY32" fmla="*/ 757238 h 1309688"/>
                  <a:gd name="connsiteX33" fmla="*/ 1240780 w 1369432"/>
                  <a:gd name="connsiteY33" fmla="*/ 681038 h 1309688"/>
                  <a:gd name="connsiteX34" fmla="*/ 1226493 w 1369432"/>
                  <a:gd name="connsiteY34" fmla="*/ 671513 h 1309688"/>
                  <a:gd name="connsiteX35" fmla="*/ 1212205 w 1369432"/>
                  <a:gd name="connsiteY35" fmla="*/ 628650 h 1309688"/>
                  <a:gd name="connsiteX36" fmla="*/ 1207443 w 1369432"/>
                  <a:gd name="connsiteY36" fmla="*/ 614363 h 1309688"/>
                  <a:gd name="connsiteX37" fmla="*/ 1193155 w 1369432"/>
                  <a:gd name="connsiteY37" fmla="*/ 600075 h 1309688"/>
                  <a:gd name="connsiteX38" fmla="*/ 1188393 w 1369432"/>
                  <a:gd name="connsiteY38" fmla="*/ 585788 h 1309688"/>
                  <a:gd name="connsiteX39" fmla="*/ 1183630 w 1369432"/>
                  <a:gd name="connsiteY39" fmla="*/ 561975 h 1309688"/>
                  <a:gd name="connsiteX40" fmla="*/ 1169343 w 1369432"/>
                  <a:gd name="connsiteY40" fmla="*/ 552450 h 1309688"/>
                  <a:gd name="connsiteX41" fmla="*/ 1150293 w 1369432"/>
                  <a:gd name="connsiteY41" fmla="*/ 557213 h 1309688"/>
                  <a:gd name="connsiteX42" fmla="*/ 1136005 w 1369432"/>
                  <a:gd name="connsiteY42" fmla="*/ 561975 h 1309688"/>
                  <a:gd name="connsiteX43" fmla="*/ 1121718 w 1369432"/>
                  <a:gd name="connsiteY43" fmla="*/ 557213 h 1309688"/>
                  <a:gd name="connsiteX44" fmla="*/ 1136005 w 1369432"/>
                  <a:gd name="connsiteY44" fmla="*/ 552450 h 1309688"/>
                  <a:gd name="connsiteX45" fmla="*/ 1164580 w 1369432"/>
                  <a:gd name="connsiteY45" fmla="*/ 533400 h 1309688"/>
                  <a:gd name="connsiteX46" fmla="*/ 1178868 w 1369432"/>
                  <a:gd name="connsiteY46" fmla="*/ 523875 h 1309688"/>
                  <a:gd name="connsiteX47" fmla="*/ 1193155 w 1369432"/>
                  <a:gd name="connsiteY47" fmla="*/ 519113 h 1309688"/>
                  <a:gd name="connsiteX48" fmla="*/ 1197918 w 1369432"/>
                  <a:gd name="connsiteY48" fmla="*/ 504825 h 1309688"/>
                  <a:gd name="connsiteX49" fmla="*/ 1216968 w 1369432"/>
                  <a:gd name="connsiteY49" fmla="*/ 476250 h 1309688"/>
                  <a:gd name="connsiteX50" fmla="*/ 1221730 w 1369432"/>
                  <a:gd name="connsiteY50" fmla="*/ 395288 h 1309688"/>
                  <a:gd name="connsiteX51" fmla="*/ 1202680 w 1369432"/>
                  <a:gd name="connsiteY51" fmla="*/ 366713 h 1309688"/>
                  <a:gd name="connsiteX52" fmla="*/ 1221730 w 1369432"/>
                  <a:gd name="connsiteY52" fmla="*/ 347663 h 1309688"/>
                  <a:gd name="connsiteX53" fmla="*/ 1226493 w 1369432"/>
                  <a:gd name="connsiteY53" fmla="*/ 333375 h 1309688"/>
                  <a:gd name="connsiteX54" fmla="*/ 1236018 w 1369432"/>
                  <a:gd name="connsiteY54" fmla="*/ 319088 h 1309688"/>
                  <a:gd name="connsiteX55" fmla="*/ 1255068 w 1369432"/>
                  <a:gd name="connsiteY55" fmla="*/ 300038 h 1309688"/>
                  <a:gd name="connsiteX56" fmla="*/ 1278880 w 1369432"/>
                  <a:gd name="connsiteY56" fmla="*/ 280988 h 1309688"/>
                  <a:gd name="connsiteX57" fmla="*/ 1288405 w 1369432"/>
                  <a:gd name="connsiteY57" fmla="*/ 266700 h 1309688"/>
                  <a:gd name="connsiteX58" fmla="*/ 1302693 w 1369432"/>
                  <a:gd name="connsiteY58" fmla="*/ 261938 h 1309688"/>
                  <a:gd name="connsiteX59" fmla="*/ 1326505 w 1369432"/>
                  <a:gd name="connsiteY59" fmla="*/ 223838 h 1309688"/>
                  <a:gd name="connsiteX60" fmla="*/ 1312218 w 1369432"/>
                  <a:gd name="connsiteY60" fmla="*/ 195263 h 1309688"/>
                  <a:gd name="connsiteX61" fmla="*/ 1302693 w 1369432"/>
                  <a:gd name="connsiteY61" fmla="*/ 166688 h 1309688"/>
                  <a:gd name="connsiteX62" fmla="*/ 1297930 w 1369432"/>
                  <a:gd name="connsiteY62" fmla="*/ 142875 h 1309688"/>
                  <a:gd name="connsiteX63" fmla="*/ 1245543 w 1369432"/>
                  <a:gd name="connsiteY63" fmla="*/ 138113 h 1309688"/>
                  <a:gd name="connsiteX64" fmla="*/ 1240780 w 1369432"/>
                  <a:gd name="connsiteY64" fmla="*/ 123825 h 1309688"/>
                  <a:gd name="connsiteX65" fmla="*/ 1197918 w 1369432"/>
                  <a:gd name="connsiteY65" fmla="*/ 100013 h 1309688"/>
                  <a:gd name="connsiteX66" fmla="*/ 1155055 w 1369432"/>
                  <a:gd name="connsiteY66" fmla="*/ 76200 h 1309688"/>
                  <a:gd name="connsiteX67" fmla="*/ 1093143 w 1369432"/>
                  <a:gd name="connsiteY67" fmla="*/ 52388 h 1309688"/>
                  <a:gd name="connsiteX68" fmla="*/ 1069330 w 1369432"/>
                  <a:gd name="connsiteY68" fmla="*/ 100013 h 1309688"/>
                  <a:gd name="connsiteX69" fmla="*/ 1064568 w 1369432"/>
                  <a:gd name="connsiteY69" fmla="*/ 85725 h 1309688"/>
                  <a:gd name="connsiteX70" fmla="*/ 1059805 w 1369432"/>
                  <a:gd name="connsiteY70" fmla="*/ 57150 h 1309688"/>
                  <a:gd name="connsiteX71" fmla="*/ 1031230 w 1369432"/>
                  <a:gd name="connsiteY71" fmla="*/ 47625 h 1309688"/>
                  <a:gd name="connsiteX72" fmla="*/ 1021705 w 1369432"/>
                  <a:gd name="connsiteY72" fmla="*/ 61913 h 1309688"/>
                  <a:gd name="connsiteX73" fmla="*/ 1016943 w 1369432"/>
                  <a:gd name="connsiteY73" fmla="*/ 138113 h 1309688"/>
                  <a:gd name="connsiteX74" fmla="*/ 978843 w 1369432"/>
                  <a:gd name="connsiteY74" fmla="*/ 142875 h 1309688"/>
                  <a:gd name="connsiteX75" fmla="*/ 945505 w 1369432"/>
                  <a:gd name="connsiteY75" fmla="*/ 147638 h 1309688"/>
                  <a:gd name="connsiteX76" fmla="*/ 931218 w 1369432"/>
                  <a:gd name="connsiteY76" fmla="*/ 152400 h 1309688"/>
                  <a:gd name="connsiteX77" fmla="*/ 907405 w 1369432"/>
                  <a:gd name="connsiteY77" fmla="*/ 133350 h 1309688"/>
                  <a:gd name="connsiteX78" fmla="*/ 893118 w 1369432"/>
                  <a:gd name="connsiteY78" fmla="*/ 85725 h 1309688"/>
                  <a:gd name="connsiteX79" fmla="*/ 888355 w 1369432"/>
                  <a:gd name="connsiteY79" fmla="*/ 66675 h 1309688"/>
                  <a:gd name="connsiteX80" fmla="*/ 874068 w 1369432"/>
                  <a:gd name="connsiteY80" fmla="*/ 61913 h 1309688"/>
                  <a:gd name="connsiteX81" fmla="*/ 864543 w 1369432"/>
                  <a:gd name="connsiteY81" fmla="*/ 90488 h 1309688"/>
                  <a:gd name="connsiteX82" fmla="*/ 859780 w 1369432"/>
                  <a:gd name="connsiteY82" fmla="*/ 104775 h 1309688"/>
                  <a:gd name="connsiteX83" fmla="*/ 831205 w 1369432"/>
                  <a:gd name="connsiteY83" fmla="*/ 114300 h 1309688"/>
                  <a:gd name="connsiteX84" fmla="*/ 802630 w 1369432"/>
                  <a:gd name="connsiteY84" fmla="*/ 128588 h 1309688"/>
                  <a:gd name="connsiteX85" fmla="*/ 783580 w 1369432"/>
                  <a:gd name="connsiteY85" fmla="*/ 100013 h 1309688"/>
                  <a:gd name="connsiteX86" fmla="*/ 774055 w 1369432"/>
                  <a:gd name="connsiteY86" fmla="*/ 66675 h 1309688"/>
                  <a:gd name="connsiteX87" fmla="*/ 769293 w 1369432"/>
                  <a:gd name="connsiteY87" fmla="*/ 52388 h 1309688"/>
                  <a:gd name="connsiteX88" fmla="*/ 740718 w 1369432"/>
                  <a:gd name="connsiteY88" fmla="*/ 42863 h 1309688"/>
                  <a:gd name="connsiteX89" fmla="*/ 712143 w 1369432"/>
                  <a:gd name="connsiteY89" fmla="*/ 33338 h 1309688"/>
                  <a:gd name="connsiteX90" fmla="*/ 693093 w 1369432"/>
                  <a:gd name="connsiteY90" fmla="*/ 28575 h 1309688"/>
                  <a:gd name="connsiteX91" fmla="*/ 640705 w 1369432"/>
                  <a:gd name="connsiteY91" fmla="*/ 42863 h 1309688"/>
                  <a:gd name="connsiteX92" fmla="*/ 635943 w 1369432"/>
                  <a:gd name="connsiteY92" fmla="*/ 57150 h 1309688"/>
                  <a:gd name="connsiteX93" fmla="*/ 621655 w 1369432"/>
                  <a:gd name="connsiteY93" fmla="*/ 61913 h 1309688"/>
                  <a:gd name="connsiteX94" fmla="*/ 602605 w 1369432"/>
                  <a:gd name="connsiteY94" fmla="*/ 66675 h 1309688"/>
                  <a:gd name="connsiteX95" fmla="*/ 588318 w 1369432"/>
                  <a:gd name="connsiteY95" fmla="*/ 71438 h 1309688"/>
                  <a:gd name="connsiteX96" fmla="*/ 554980 w 1369432"/>
                  <a:gd name="connsiteY96" fmla="*/ 80963 h 1309688"/>
                  <a:gd name="connsiteX97" fmla="*/ 540693 w 1369432"/>
                  <a:gd name="connsiteY97" fmla="*/ 90488 h 1309688"/>
                  <a:gd name="connsiteX98" fmla="*/ 497830 w 1369432"/>
                  <a:gd name="connsiteY98" fmla="*/ 109538 h 1309688"/>
                  <a:gd name="connsiteX99" fmla="*/ 488305 w 1369432"/>
                  <a:gd name="connsiteY99" fmla="*/ 123825 h 1309688"/>
                  <a:gd name="connsiteX100" fmla="*/ 454968 w 1369432"/>
                  <a:gd name="connsiteY100" fmla="*/ 123825 h 1309688"/>
                  <a:gd name="connsiteX101" fmla="*/ 412105 w 1369432"/>
                  <a:gd name="connsiteY101" fmla="*/ 90488 h 1309688"/>
                  <a:gd name="connsiteX102" fmla="*/ 383530 w 1369432"/>
                  <a:gd name="connsiteY102" fmla="*/ 80963 h 1309688"/>
                  <a:gd name="connsiteX103" fmla="*/ 369243 w 1369432"/>
                  <a:gd name="connsiteY103" fmla="*/ 76200 h 1309688"/>
                  <a:gd name="connsiteX104" fmla="*/ 359718 w 1369432"/>
                  <a:gd name="connsiteY104" fmla="*/ 61913 h 1309688"/>
                  <a:gd name="connsiteX105" fmla="*/ 302568 w 1369432"/>
                  <a:gd name="connsiteY105" fmla="*/ 33338 h 1309688"/>
                  <a:gd name="connsiteX106" fmla="*/ 273993 w 1369432"/>
                  <a:gd name="connsiteY106" fmla="*/ 28575 h 1309688"/>
                  <a:gd name="connsiteX107" fmla="*/ 245418 w 1369432"/>
                  <a:gd name="connsiteY107" fmla="*/ 19050 h 1309688"/>
                  <a:gd name="connsiteX108" fmla="*/ 216843 w 1369432"/>
                  <a:gd name="connsiteY108" fmla="*/ 9525 h 1309688"/>
                  <a:gd name="connsiteX109" fmla="*/ 202555 w 1369432"/>
                  <a:gd name="connsiteY109" fmla="*/ 0 h 1309688"/>
                  <a:gd name="connsiteX110" fmla="*/ 150168 w 1369432"/>
                  <a:gd name="connsiteY110" fmla="*/ 23813 h 1309688"/>
                  <a:gd name="connsiteX111" fmla="*/ 121593 w 1369432"/>
                  <a:gd name="connsiteY111" fmla="*/ 33338 h 1309688"/>
                  <a:gd name="connsiteX112" fmla="*/ 40630 w 1369432"/>
                  <a:gd name="connsiteY112" fmla="*/ 28575 h 1309688"/>
                  <a:gd name="connsiteX113" fmla="*/ 2530 w 1369432"/>
                  <a:gd name="connsiteY113" fmla="*/ 33338 h 1309688"/>
                  <a:gd name="connsiteX114" fmla="*/ 7293 w 1369432"/>
                  <a:gd name="connsiteY114" fmla="*/ 57150 h 1309688"/>
                  <a:gd name="connsiteX115" fmla="*/ 21580 w 1369432"/>
                  <a:gd name="connsiteY115" fmla="*/ 61913 h 1309688"/>
                  <a:gd name="connsiteX116" fmla="*/ 54918 w 1369432"/>
                  <a:gd name="connsiteY116" fmla="*/ 66675 h 1309688"/>
                  <a:gd name="connsiteX117" fmla="*/ 69205 w 1369432"/>
                  <a:gd name="connsiteY117" fmla="*/ 76200 h 1309688"/>
                  <a:gd name="connsiteX118" fmla="*/ 73968 w 1369432"/>
                  <a:gd name="connsiteY118" fmla="*/ 90488 h 1309688"/>
                  <a:gd name="connsiteX119" fmla="*/ 97780 w 1369432"/>
                  <a:gd name="connsiteY119" fmla="*/ 114300 h 1309688"/>
                  <a:gd name="connsiteX120" fmla="*/ 202555 w 1369432"/>
                  <a:gd name="connsiteY120" fmla="*/ 119063 h 1309688"/>
                  <a:gd name="connsiteX121" fmla="*/ 264468 w 1369432"/>
                  <a:gd name="connsiteY121" fmla="*/ 128588 h 1309688"/>
                  <a:gd name="connsiteX122" fmla="*/ 278755 w 1369432"/>
                  <a:gd name="connsiteY122" fmla="*/ 133350 h 1309688"/>
                  <a:gd name="connsiteX123" fmla="*/ 321618 w 1369432"/>
                  <a:gd name="connsiteY123" fmla="*/ 157163 h 1309688"/>
                  <a:gd name="connsiteX124" fmla="*/ 335905 w 1369432"/>
                  <a:gd name="connsiteY124" fmla="*/ 200025 h 1309688"/>
                  <a:gd name="connsiteX125" fmla="*/ 364480 w 1369432"/>
                  <a:gd name="connsiteY125" fmla="*/ 219075 h 1309688"/>
                  <a:gd name="connsiteX126" fmla="*/ 378768 w 1369432"/>
                  <a:gd name="connsiteY126" fmla="*/ 247650 h 1309688"/>
                  <a:gd name="connsiteX127" fmla="*/ 407343 w 1369432"/>
                  <a:gd name="connsiteY127" fmla="*/ 266700 h 1309688"/>
                  <a:gd name="connsiteX128" fmla="*/ 416868 w 1369432"/>
                  <a:gd name="connsiteY128" fmla="*/ 280988 h 1309688"/>
                  <a:gd name="connsiteX129" fmla="*/ 459730 w 1369432"/>
                  <a:gd name="connsiteY129" fmla="*/ 304800 h 1309688"/>
                  <a:gd name="connsiteX130" fmla="*/ 469255 w 1369432"/>
                  <a:gd name="connsiteY130" fmla="*/ 319088 h 1309688"/>
                  <a:gd name="connsiteX131" fmla="*/ 497830 w 1369432"/>
                  <a:gd name="connsiteY131" fmla="*/ 333375 h 1309688"/>
                  <a:gd name="connsiteX132" fmla="*/ 535930 w 1369432"/>
                  <a:gd name="connsiteY132" fmla="*/ 366713 h 1309688"/>
                  <a:gd name="connsiteX133" fmla="*/ 550218 w 1369432"/>
                  <a:gd name="connsiteY133" fmla="*/ 376238 h 1309688"/>
                  <a:gd name="connsiteX134" fmla="*/ 545455 w 1369432"/>
                  <a:gd name="connsiteY134" fmla="*/ 395288 h 1309688"/>
                  <a:gd name="connsiteX135" fmla="*/ 478780 w 1369432"/>
                  <a:gd name="connsiteY135" fmla="*/ 400050 h 1309688"/>
                  <a:gd name="connsiteX136" fmla="*/ 464493 w 1369432"/>
                  <a:gd name="connsiteY136" fmla="*/ 404813 h 1309688"/>
                  <a:gd name="connsiteX137" fmla="*/ 450205 w 1369432"/>
                  <a:gd name="connsiteY137" fmla="*/ 400050 h 1309688"/>
                  <a:gd name="connsiteX138" fmla="*/ 393055 w 1369432"/>
                  <a:gd name="connsiteY138" fmla="*/ 395288 h 1309688"/>
                  <a:gd name="connsiteX139" fmla="*/ 378768 w 1369432"/>
                  <a:gd name="connsiteY139" fmla="*/ 385763 h 1309688"/>
                  <a:gd name="connsiteX140" fmla="*/ 288280 w 1369432"/>
                  <a:gd name="connsiteY140" fmla="*/ 376238 h 1309688"/>
                  <a:gd name="connsiteX141" fmla="*/ 240655 w 1369432"/>
                  <a:gd name="connsiteY141" fmla="*/ 371475 h 1309688"/>
                  <a:gd name="connsiteX142" fmla="*/ 226368 w 1369432"/>
                  <a:gd name="connsiteY142" fmla="*/ 366713 h 1309688"/>
                  <a:gd name="connsiteX143" fmla="*/ 197793 w 1369432"/>
                  <a:gd name="connsiteY143" fmla="*/ 352425 h 1309688"/>
                  <a:gd name="connsiteX144" fmla="*/ 140643 w 1369432"/>
                  <a:gd name="connsiteY144" fmla="*/ 357188 h 1309688"/>
                  <a:gd name="connsiteX145" fmla="*/ 150168 w 1369432"/>
                  <a:gd name="connsiteY145" fmla="*/ 371475 h 1309688"/>
                  <a:gd name="connsiteX146" fmla="*/ 164455 w 1369432"/>
                  <a:gd name="connsiteY146" fmla="*/ 381000 h 1309688"/>
                  <a:gd name="connsiteX147" fmla="*/ 183505 w 1369432"/>
                  <a:gd name="connsiteY147" fmla="*/ 409575 h 1309688"/>
                  <a:gd name="connsiteX148" fmla="*/ 197793 w 1369432"/>
                  <a:gd name="connsiteY148" fmla="*/ 414338 h 1309688"/>
                  <a:gd name="connsiteX149" fmla="*/ 226368 w 1369432"/>
                  <a:gd name="connsiteY149" fmla="*/ 419100 h 1309688"/>
                  <a:gd name="connsiteX150" fmla="*/ 293043 w 1369432"/>
                  <a:gd name="connsiteY150" fmla="*/ 423863 h 1309688"/>
                  <a:gd name="connsiteX151" fmla="*/ 359718 w 1369432"/>
                  <a:gd name="connsiteY151" fmla="*/ 442913 h 1309688"/>
                  <a:gd name="connsiteX152" fmla="*/ 388293 w 1369432"/>
                  <a:gd name="connsiteY152" fmla="*/ 447675 h 1309688"/>
                  <a:gd name="connsiteX153" fmla="*/ 416868 w 1369432"/>
                  <a:gd name="connsiteY153" fmla="*/ 461963 h 1309688"/>
                  <a:gd name="connsiteX154" fmla="*/ 431155 w 1369432"/>
                  <a:gd name="connsiteY154" fmla="*/ 466725 h 1309688"/>
                  <a:gd name="connsiteX155" fmla="*/ 440680 w 1369432"/>
                  <a:gd name="connsiteY155" fmla="*/ 481013 h 1309688"/>
                  <a:gd name="connsiteX156" fmla="*/ 469255 w 1369432"/>
                  <a:gd name="connsiteY156" fmla="*/ 495300 h 1309688"/>
                  <a:gd name="connsiteX157" fmla="*/ 483543 w 1369432"/>
                  <a:gd name="connsiteY157" fmla="*/ 509588 h 1309688"/>
                  <a:gd name="connsiteX158" fmla="*/ 497830 w 1369432"/>
                  <a:gd name="connsiteY158" fmla="*/ 514350 h 1309688"/>
                  <a:gd name="connsiteX159" fmla="*/ 507355 w 1369432"/>
                  <a:gd name="connsiteY159" fmla="*/ 528638 h 1309688"/>
                  <a:gd name="connsiteX160" fmla="*/ 550218 w 1369432"/>
                  <a:gd name="connsiteY160" fmla="*/ 561975 h 1309688"/>
                  <a:gd name="connsiteX161" fmla="*/ 578793 w 1369432"/>
                  <a:gd name="connsiteY161" fmla="*/ 576263 h 1309688"/>
                  <a:gd name="connsiteX162" fmla="*/ 593080 w 1369432"/>
                  <a:gd name="connsiteY162" fmla="*/ 585788 h 1309688"/>
                  <a:gd name="connsiteX163" fmla="*/ 607368 w 1369432"/>
                  <a:gd name="connsiteY163" fmla="*/ 628650 h 1309688"/>
                  <a:gd name="connsiteX164" fmla="*/ 616893 w 1369432"/>
                  <a:gd name="connsiteY164" fmla="*/ 676275 h 1309688"/>
                  <a:gd name="connsiteX165" fmla="*/ 621655 w 1369432"/>
                  <a:gd name="connsiteY165" fmla="*/ 690563 h 1309688"/>
                  <a:gd name="connsiteX166" fmla="*/ 631180 w 1369432"/>
                  <a:gd name="connsiteY166" fmla="*/ 704850 h 1309688"/>
                  <a:gd name="connsiteX167" fmla="*/ 645468 w 1369432"/>
                  <a:gd name="connsiteY167" fmla="*/ 719138 h 1309688"/>
                  <a:gd name="connsiteX168" fmla="*/ 659755 w 1369432"/>
                  <a:gd name="connsiteY168" fmla="*/ 762000 h 1309688"/>
                  <a:gd name="connsiteX169" fmla="*/ 664518 w 1369432"/>
                  <a:gd name="connsiteY169" fmla="*/ 776288 h 1309688"/>
                  <a:gd name="connsiteX170" fmla="*/ 674043 w 1369432"/>
                  <a:gd name="connsiteY170" fmla="*/ 790575 h 1309688"/>
                  <a:gd name="connsiteX171" fmla="*/ 678805 w 1369432"/>
                  <a:gd name="connsiteY171" fmla="*/ 804863 h 1309688"/>
                  <a:gd name="connsiteX172" fmla="*/ 664518 w 1369432"/>
                  <a:gd name="connsiteY172" fmla="*/ 857250 h 1309688"/>
                  <a:gd name="connsiteX173" fmla="*/ 659755 w 1369432"/>
                  <a:gd name="connsiteY173" fmla="*/ 885825 h 1309688"/>
                  <a:gd name="connsiteX174" fmla="*/ 631180 w 1369432"/>
                  <a:gd name="connsiteY174" fmla="*/ 900113 h 1309688"/>
                  <a:gd name="connsiteX175" fmla="*/ 621655 w 1369432"/>
                  <a:gd name="connsiteY175" fmla="*/ 914400 h 1309688"/>
                  <a:gd name="connsiteX176" fmla="*/ 616893 w 1369432"/>
                  <a:gd name="connsiteY176" fmla="*/ 928688 h 1309688"/>
                  <a:gd name="connsiteX177" fmla="*/ 602605 w 1369432"/>
                  <a:gd name="connsiteY177" fmla="*/ 933450 h 1309688"/>
                  <a:gd name="connsiteX178" fmla="*/ 526405 w 1369432"/>
                  <a:gd name="connsiteY178" fmla="*/ 928688 h 1309688"/>
                  <a:gd name="connsiteX179" fmla="*/ 507355 w 1369432"/>
                  <a:gd name="connsiteY179" fmla="*/ 933450 h 1309688"/>
                  <a:gd name="connsiteX180" fmla="*/ 502593 w 1369432"/>
                  <a:gd name="connsiteY180" fmla="*/ 947738 h 1309688"/>
                  <a:gd name="connsiteX181" fmla="*/ 483543 w 1369432"/>
                  <a:gd name="connsiteY181" fmla="*/ 976313 h 1309688"/>
                  <a:gd name="connsiteX182" fmla="*/ 474018 w 1369432"/>
                  <a:gd name="connsiteY182" fmla="*/ 990600 h 1309688"/>
                  <a:gd name="connsiteX183" fmla="*/ 478780 w 1369432"/>
                  <a:gd name="connsiteY183" fmla="*/ 1028700 h 1309688"/>
                  <a:gd name="connsiteX184" fmla="*/ 493068 w 1369432"/>
                  <a:gd name="connsiteY184" fmla="*/ 1066800 h 1309688"/>
                  <a:gd name="connsiteX185" fmla="*/ 507355 w 1369432"/>
                  <a:gd name="connsiteY185" fmla="*/ 1076325 h 1309688"/>
                  <a:gd name="connsiteX186" fmla="*/ 521643 w 1369432"/>
                  <a:gd name="connsiteY186" fmla="*/ 1066800 h 1309688"/>
                  <a:gd name="connsiteX187" fmla="*/ 526405 w 1369432"/>
                  <a:gd name="connsiteY187" fmla="*/ 1042988 h 1309688"/>
                  <a:gd name="connsiteX188" fmla="*/ 531168 w 1369432"/>
                  <a:gd name="connsiteY188" fmla="*/ 1028700 h 1309688"/>
                  <a:gd name="connsiteX189" fmla="*/ 545455 w 1369432"/>
                  <a:gd name="connsiteY189" fmla="*/ 1023938 h 1309688"/>
                  <a:gd name="connsiteX190" fmla="*/ 559743 w 1369432"/>
                  <a:gd name="connsiteY190" fmla="*/ 1014413 h 1309688"/>
                  <a:gd name="connsiteX191" fmla="*/ 569268 w 1369432"/>
                  <a:gd name="connsiteY191" fmla="*/ 1000125 h 1309688"/>
                  <a:gd name="connsiteX192" fmla="*/ 597843 w 1369432"/>
                  <a:gd name="connsiteY192" fmla="*/ 990600 h 1309688"/>
                  <a:gd name="connsiteX193" fmla="*/ 612130 w 1369432"/>
                  <a:gd name="connsiteY193" fmla="*/ 985838 h 1309688"/>
                  <a:gd name="connsiteX194" fmla="*/ 616893 w 1369432"/>
                  <a:gd name="connsiteY194" fmla="*/ 1000125 h 1309688"/>
                  <a:gd name="connsiteX195" fmla="*/ 621655 w 1369432"/>
                  <a:gd name="connsiteY195" fmla="*/ 1057275 h 1309688"/>
                  <a:gd name="connsiteX196" fmla="*/ 635943 w 1369432"/>
                  <a:gd name="connsiteY196" fmla="*/ 1062038 h 1309688"/>
                  <a:gd name="connsiteX197" fmla="*/ 654993 w 1369432"/>
                  <a:gd name="connsiteY197" fmla="*/ 1066800 h 1309688"/>
                  <a:gd name="connsiteX198" fmla="*/ 678805 w 1369432"/>
                  <a:gd name="connsiteY198" fmla="*/ 1109663 h 1309688"/>
                  <a:gd name="connsiteX199" fmla="*/ 697855 w 1369432"/>
                  <a:gd name="connsiteY199" fmla="*/ 1138238 h 1309688"/>
                  <a:gd name="connsiteX200" fmla="*/ 707380 w 1369432"/>
                  <a:gd name="connsiteY200" fmla="*/ 1209675 h 1309688"/>
                  <a:gd name="connsiteX201" fmla="*/ 712143 w 1369432"/>
                  <a:gd name="connsiteY201" fmla="*/ 1262063 h 1309688"/>
                  <a:gd name="connsiteX202" fmla="*/ 721668 w 1369432"/>
                  <a:gd name="connsiteY202" fmla="*/ 1290638 h 1309688"/>
                  <a:gd name="connsiteX203" fmla="*/ 735955 w 1369432"/>
                  <a:gd name="connsiteY203" fmla="*/ 1285875 h 1309688"/>
                  <a:gd name="connsiteX204" fmla="*/ 759768 w 1369432"/>
                  <a:gd name="connsiteY204" fmla="*/ 1281113 h 1309688"/>
                  <a:gd name="connsiteX205" fmla="*/ 769293 w 1369432"/>
                  <a:gd name="connsiteY205" fmla="*/ 1266825 h 1309688"/>
                  <a:gd name="connsiteX206" fmla="*/ 788343 w 1369432"/>
                  <a:gd name="connsiteY206" fmla="*/ 1262063 h 1309688"/>
                  <a:gd name="connsiteX207" fmla="*/ 816918 w 1369432"/>
                  <a:gd name="connsiteY207" fmla="*/ 1247775 h 1309688"/>
                  <a:gd name="connsiteX208" fmla="*/ 821680 w 1369432"/>
                  <a:gd name="connsiteY208" fmla="*/ 1233488 h 1309688"/>
                  <a:gd name="connsiteX209" fmla="*/ 850255 w 1369432"/>
                  <a:gd name="connsiteY209" fmla="*/ 1223963 h 1309688"/>
                  <a:gd name="connsiteX210" fmla="*/ 864543 w 1369432"/>
                  <a:gd name="connsiteY210" fmla="*/ 1228725 h 1309688"/>
                  <a:gd name="connsiteX211" fmla="*/ 888355 w 1369432"/>
                  <a:gd name="connsiteY211" fmla="*/ 1247775 h 1309688"/>
                  <a:gd name="connsiteX212" fmla="*/ 902643 w 1369432"/>
                  <a:gd name="connsiteY212" fmla="*/ 1276350 h 1309688"/>
                  <a:gd name="connsiteX213" fmla="*/ 916930 w 1369432"/>
                  <a:gd name="connsiteY213" fmla="*/ 1281113 h 1309688"/>
                  <a:gd name="connsiteX214" fmla="*/ 945505 w 1369432"/>
                  <a:gd name="connsiteY214" fmla="*/ 1295400 h 1309688"/>
                  <a:gd name="connsiteX215" fmla="*/ 964555 w 1369432"/>
                  <a:gd name="connsiteY215" fmla="*/ 1290638 h 1309688"/>
                  <a:gd name="connsiteX216" fmla="*/ 969318 w 1369432"/>
                  <a:gd name="connsiteY216" fmla="*/ 1266825 h 1309688"/>
                  <a:gd name="connsiteX217" fmla="*/ 997893 w 1369432"/>
                  <a:gd name="connsiteY217" fmla="*/ 1247775 h 1309688"/>
                  <a:gd name="connsiteX218" fmla="*/ 997893 w 1369432"/>
                  <a:gd name="connsiteY218" fmla="*/ 1247775 h 1309688"/>
                  <a:gd name="connsiteX219" fmla="*/ 1026468 w 1369432"/>
                  <a:gd name="connsiteY219" fmla="*/ 1238250 h 1309688"/>
                  <a:gd name="connsiteX220" fmla="*/ 1040755 w 1369432"/>
                  <a:gd name="connsiteY220" fmla="*/ 1233488 h 1309688"/>
                  <a:gd name="connsiteX221" fmla="*/ 1064568 w 1369432"/>
                  <a:gd name="connsiteY221" fmla="*/ 1238250 h 1309688"/>
                  <a:gd name="connsiteX222" fmla="*/ 1083618 w 1369432"/>
                  <a:gd name="connsiteY222" fmla="*/ 1309688 h 1309688"/>
                  <a:gd name="connsiteX223" fmla="*/ 1107430 w 1369432"/>
                  <a:gd name="connsiteY223" fmla="*/ 1304925 h 1309688"/>
                  <a:gd name="connsiteX224" fmla="*/ 1112193 w 1369432"/>
                  <a:gd name="connsiteY224" fmla="*/ 1290638 h 1309688"/>
                  <a:gd name="connsiteX225" fmla="*/ 1126480 w 1369432"/>
                  <a:gd name="connsiteY225" fmla="*/ 1281113 h 1309688"/>
                  <a:gd name="connsiteX226" fmla="*/ 1178868 w 1369432"/>
                  <a:gd name="connsiteY226" fmla="*/ 1271588 h 1309688"/>
                  <a:gd name="connsiteX227" fmla="*/ 1207443 w 1369432"/>
                  <a:gd name="connsiteY227" fmla="*/ 1257300 h 1309688"/>
                  <a:gd name="connsiteX228" fmla="*/ 1216968 w 1369432"/>
                  <a:gd name="connsiteY228" fmla="*/ 1243013 h 1309688"/>
                  <a:gd name="connsiteX229" fmla="*/ 1221730 w 1369432"/>
                  <a:gd name="connsiteY229" fmla="*/ 1204913 h 1309688"/>
                  <a:gd name="connsiteX230" fmla="*/ 1226493 w 1369432"/>
                  <a:gd name="connsiteY230" fmla="*/ 1190625 h 1309688"/>
                  <a:gd name="connsiteX231" fmla="*/ 1240780 w 1369432"/>
                  <a:gd name="connsiteY231" fmla="*/ 1181100 h 1309688"/>
                  <a:gd name="connsiteX232" fmla="*/ 1255068 w 1369432"/>
                  <a:gd name="connsiteY232" fmla="*/ 1176338 h 1309688"/>
                  <a:gd name="connsiteX233" fmla="*/ 1259830 w 1369432"/>
                  <a:gd name="connsiteY233" fmla="*/ 1162050 h 1309688"/>
                  <a:gd name="connsiteX234" fmla="*/ 1269355 w 1369432"/>
                  <a:gd name="connsiteY234" fmla="*/ 1147763 h 130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369432" h="1309688">
                    <a:moveTo>
                      <a:pt x="1269355" y="1147763"/>
                    </a:moveTo>
                    <a:lnTo>
                      <a:pt x="1269355" y="1147763"/>
                    </a:lnTo>
                    <a:cubicBezTo>
                      <a:pt x="1267332" y="1144930"/>
                      <a:pt x="1240780" y="1114665"/>
                      <a:pt x="1240780" y="1100138"/>
                    </a:cubicBezTo>
                    <a:cubicBezTo>
                      <a:pt x="1240780" y="1095118"/>
                      <a:pt x="1242407" y="1089770"/>
                      <a:pt x="1245543" y="1085850"/>
                    </a:cubicBezTo>
                    <a:cubicBezTo>
                      <a:pt x="1249119" y="1081381"/>
                      <a:pt x="1254600" y="1078650"/>
                      <a:pt x="1259830" y="1076325"/>
                    </a:cubicBezTo>
                    <a:cubicBezTo>
                      <a:pt x="1269005" y="1072247"/>
                      <a:pt x="1288405" y="1066800"/>
                      <a:pt x="1288405" y="1066800"/>
                    </a:cubicBezTo>
                    <a:cubicBezTo>
                      <a:pt x="1286818" y="1062038"/>
                      <a:pt x="1287193" y="1056063"/>
                      <a:pt x="1283643" y="1052513"/>
                    </a:cubicBezTo>
                    <a:cubicBezTo>
                      <a:pt x="1280093" y="1048963"/>
                      <a:pt x="1274278" y="1048735"/>
                      <a:pt x="1269355" y="1047750"/>
                    </a:cubicBezTo>
                    <a:cubicBezTo>
                      <a:pt x="1258348" y="1045549"/>
                      <a:pt x="1247113" y="1044695"/>
                      <a:pt x="1236018" y="1042988"/>
                    </a:cubicBezTo>
                    <a:cubicBezTo>
                      <a:pt x="1165334" y="1032113"/>
                      <a:pt x="1240978" y="1043980"/>
                      <a:pt x="1188393" y="1033463"/>
                    </a:cubicBezTo>
                    <a:cubicBezTo>
                      <a:pt x="1178924" y="1031569"/>
                      <a:pt x="1169319" y="1030427"/>
                      <a:pt x="1159818" y="1028700"/>
                    </a:cubicBezTo>
                    <a:cubicBezTo>
                      <a:pt x="1153536" y="1027558"/>
                      <a:pt x="1129760" y="1023643"/>
                      <a:pt x="1121718" y="1019175"/>
                    </a:cubicBezTo>
                    <a:cubicBezTo>
                      <a:pt x="1111711" y="1013615"/>
                      <a:pt x="1102668" y="1006475"/>
                      <a:pt x="1093143" y="1000125"/>
                    </a:cubicBezTo>
                    <a:lnTo>
                      <a:pt x="1078855" y="990600"/>
                    </a:lnTo>
                    <a:cubicBezTo>
                      <a:pt x="1070820" y="985244"/>
                      <a:pt x="1059805" y="987425"/>
                      <a:pt x="1050280" y="985838"/>
                    </a:cubicBezTo>
                    <a:cubicBezTo>
                      <a:pt x="1049961" y="985359"/>
                      <a:pt x="1032049" y="961206"/>
                      <a:pt x="1035993" y="957263"/>
                    </a:cubicBezTo>
                    <a:cubicBezTo>
                      <a:pt x="1043093" y="950164"/>
                      <a:pt x="1055043" y="950913"/>
                      <a:pt x="1064568" y="947738"/>
                    </a:cubicBezTo>
                    <a:lnTo>
                      <a:pt x="1078855" y="942975"/>
                    </a:lnTo>
                    <a:cubicBezTo>
                      <a:pt x="1082030" y="938213"/>
                      <a:pt x="1084333" y="932735"/>
                      <a:pt x="1088380" y="928688"/>
                    </a:cubicBezTo>
                    <a:cubicBezTo>
                      <a:pt x="1114825" y="902244"/>
                      <a:pt x="1176339" y="915479"/>
                      <a:pt x="1197918" y="914400"/>
                    </a:cubicBezTo>
                    <a:cubicBezTo>
                      <a:pt x="1226493" y="915988"/>
                      <a:pt x="1255245" y="915613"/>
                      <a:pt x="1283643" y="919163"/>
                    </a:cubicBezTo>
                    <a:cubicBezTo>
                      <a:pt x="1293606" y="920408"/>
                      <a:pt x="1312218" y="928688"/>
                      <a:pt x="1312218" y="928688"/>
                    </a:cubicBezTo>
                    <a:cubicBezTo>
                      <a:pt x="1315393" y="933450"/>
                      <a:pt x="1317435" y="939206"/>
                      <a:pt x="1321743" y="942975"/>
                    </a:cubicBezTo>
                    <a:cubicBezTo>
                      <a:pt x="1330358" y="950513"/>
                      <a:pt x="1350318" y="962025"/>
                      <a:pt x="1350318" y="962025"/>
                    </a:cubicBezTo>
                    <a:cubicBezTo>
                      <a:pt x="1355080" y="960438"/>
                      <a:pt x="1362114" y="961621"/>
                      <a:pt x="1364605" y="957263"/>
                    </a:cubicBezTo>
                    <a:cubicBezTo>
                      <a:pt x="1371357" y="945448"/>
                      <a:pt x="1370719" y="899323"/>
                      <a:pt x="1364605" y="890588"/>
                    </a:cubicBezTo>
                    <a:cubicBezTo>
                      <a:pt x="1358847" y="882363"/>
                      <a:pt x="1336030" y="881063"/>
                      <a:pt x="1336030" y="881063"/>
                    </a:cubicBezTo>
                    <a:cubicBezTo>
                      <a:pt x="1325597" y="849764"/>
                      <a:pt x="1323312" y="859956"/>
                      <a:pt x="1331268" y="833438"/>
                    </a:cubicBezTo>
                    <a:cubicBezTo>
                      <a:pt x="1334153" y="823821"/>
                      <a:pt x="1340793" y="804863"/>
                      <a:pt x="1340793" y="804863"/>
                    </a:cubicBezTo>
                    <a:cubicBezTo>
                      <a:pt x="1332710" y="780616"/>
                      <a:pt x="1342525" y="797358"/>
                      <a:pt x="1321743" y="785813"/>
                    </a:cubicBezTo>
                    <a:cubicBezTo>
                      <a:pt x="1311736" y="780254"/>
                      <a:pt x="1302693" y="773113"/>
                      <a:pt x="1293168" y="766763"/>
                    </a:cubicBezTo>
                    <a:cubicBezTo>
                      <a:pt x="1287722" y="763132"/>
                      <a:pt x="1280412" y="763798"/>
                      <a:pt x="1274118" y="762000"/>
                    </a:cubicBezTo>
                    <a:cubicBezTo>
                      <a:pt x="1269291" y="760621"/>
                      <a:pt x="1264593" y="758825"/>
                      <a:pt x="1259830" y="757238"/>
                    </a:cubicBezTo>
                    <a:lnTo>
                      <a:pt x="1240780" y="681038"/>
                    </a:lnTo>
                    <a:cubicBezTo>
                      <a:pt x="1239392" y="675485"/>
                      <a:pt x="1231255" y="674688"/>
                      <a:pt x="1226493" y="671513"/>
                    </a:cubicBezTo>
                    <a:lnTo>
                      <a:pt x="1212205" y="628650"/>
                    </a:lnTo>
                    <a:cubicBezTo>
                      <a:pt x="1210618" y="623888"/>
                      <a:pt x="1210993" y="617913"/>
                      <a:pt x="1207443" y="614363"/>
                    </a:cubicBezTo>
                    <a:lnTo>
                      <a:pt x="1193155" y="600075"/>
                    </a:lnTo>
                    <a:cubicBezTo>
                      <a:pt x="1191568" y="595313"/>
                      <a:pt x="1189611" y="590658"/>
                      <a:pt x="1188393" y="585788"/>
                    </a:cubicBezTo>
                    <a:cubicBezTo>
                      <a:pt x="1186430" y="577935"/>
                      <a:pt x="1187646" y="569003"/>
                      <a:pt x="1183630" y="561975"/>
                    </a:cubicBezTo>
                    <a:cubicBezTo>
                      <a:pt x="1180790" y="557005"/>
                      <a:pt x="1174105" y="555625"/>
                      <a:pt x="1169343" y="552450"/>
                    </a:cubicBezTo>
                    <a:cubicBezTo>
                      <a:pt x="1162993" y="554038"/>
                      <a:pt x="1156587" y="555415"/>
                      <a:pt x="1150293" y="557213"/>
                    </a:cubicBezTo>
                    <a:cubicBezTo>
                      <a:pt x="1145466" y="558592"/>
                      <a:pt x="1141025" y="561975"/>
                      <a:pt x="1136005" y="561975"/>
                    </a:cubicBezTo>
                    <a:cubicBezTo>
                      <a:pt x="1130985" y="561975"/>
                      <a:pt x="1126480" y="558800"/>
                      <a:pt x="1121718" y="557213"/>
                    </a:cubicBezTo>
                    <a:cubicBezTo>
                      <a:pt x="1126480" y="555625"/>
                      <a:pt x="1131617" y="554888"/>
                      <a:pt x="1136005" y="552450"/>
                    </a:cubicBezTo>
                    <a:cubicBezTo>
                      <a:pt x="1146012" y="546890"/>
                      <a:pt x="1155055" y="539750"/>
                      <a:pt x="1164580" y="533400"/>
                    </a:cubicBezTo>
                    <a:lnTo>
                      <a:pt x="1178868" y="523875"/>
                    </a:lnTo>
                    <a:cubicBezTo>
                      <a:pt x="1183045" y="521091"/>
                      <a:pt x="1188393" y="520700"/>
                      <a:pt x="1193155" y="519113"/>
                    </a:cubicBezTo>
                    <a:cubicBezTo>
                      <a:pt x="1194743" y="514350"/>
                      <a:pt x="1195480" y="509214"/>
                      <a:pt x="1197918" y="504825"/>
                    </a:cubicBezTo>
                    <a:cubicBezTo>
                      <a:pt x="1203477" y="494818"/>
                      <a:pt x="1216968" y="476250"/>
                      <a:pt x="1216968" y="476250"/>
                    </a:cubicBezTo>
                    <a:cubicBezTo>
                      <a:pt x="1228182" y="442609"/>
                      <a:pt x="1234137" y="437470"/>
                      <a:pt x="1221730" y="395288"/>
                    </a:cubicBezTo>
                    <a:cubicBezTo>
                      <a:pt x="1218500" y="384306"/>
                      <a:pt x="1202680" y="366713"/>
                      <a:pt x="1202680" y="366713"/>
                    </a:cubicBezTo>
                    <a:cubicBezTo>
                      <a:pt x="1215382" y="328610"/>
                      <a:pt x="1196329" y="373064"/>
                      <a:pt x="1221730" y="347663"/>
                    </a:cubicBezTo>
                    <a:cubicBezTo>
                      <a:pt x="1225280" y="344113"/>
                      <a:pt x="1224248" y="337865"/>
                      <a:pt x="1226493" y="333375"/>
                    </a:cubicBezTo>
                    <a:cubicBezTo>
                      <a:pt x="1229053" y="328256"/>
                      <a:pt x="1232843" y="323850"/>
                      <a:pt x="1236018" y="319088"/>
                    </a:cubicBezTo>
                    <a:cubicBezTo>
                      <a:pt x="1246408" y="287914"/>
                      <a:pt x="1231977" y="318511"/>
                      <a:pt x="1255068" y="300038"/>
                    </a:cubicBezTo>
                    <a:cubicBezTo>
                      <a:pt x="1285843" y="275418"/>
                      <a:pt x="1242968" y="292958"/>
                      <a:pt x="1278880" y="280988"/>
                    </a:cubicBezTo>
                    <a:cubicBezTo>
                      <a:pt x="1282055" y="276225"/>
                      <a:pt x="1283935" y="270276"/>
                      <a:pt x="1288405" y="266700"/>
                    </a:cubicBezTo>
                    <a:cubicBezTo>
                      <a:pt x="1292325" y="263564"/>
                      <a:pt x="1299775" y="266023"/>
                      <a:pt x="1302693" y="261938"/>
                    </a:cubicBezTo>
                    <a:cubicBezTo>
                      <a:pt x="1338762" y="211443"/>
                      <a:pt x="1289764" y="248333"/>
                      <a:pt x="1326505" y="223838"/>
                    </a:cubicBezTo>
                    <a:cubicBezTo>
                      <a:pt x="1309142" y="171743"/>
                      <a:pt x="1336831" y="250641"/>
                      <a:pt x="1312218" y="195263"/>
                    </a:cubicBezTo>
                    <a:cubicBezTo>
                      <a:pt x="1308140" y="186088"/>
                      <a:pt x="1305868" y="176213"/>
                      <a:pt x="1302693" y="166688"/>
                    </a:cubicBezTo>
                    <a:cubicBezTo>
                      <a:pt x="1300133" y="159009"/>
                      <a:pt x="1305170" y="146495"/>
                      <a:pt x="1297930" y="142875"/>
                    </a:cubicBezTo>
                    <a:cubicBezTo>
                      <a:pt x="1282247" y="135033"/>
                      <a:pt x="1263005" y="139700"/>
                      <a:pt x="1245543" y="138113"/>
                    </a:cubicBezTo>
                    <a:cubicBezTo>
                      <a:pt x="1243955" y="133350"/>
                      <a:pt x="1244330" y="127375"/>
                      <a:pt x="1240780" y="123825"/>
                    </a:cubicBezTo>
                    <a:cubicBezTo>
                      <a:pt x="1224404" y="107449"/>
                      <a:pt x="1215884" y="106001"/>
                      <a:pt x="1197918" y="100013"/>
                    </a:cubicBezTo>
                    <a:cubicBezTo>
                      <a:pt x="1165166" y="78178"/>
                      <a:pt x="1180203" y="84583"/>
                      <a:pt x="1155055" y="76200"/>
                    </a:cubicBezTo>
                    <a:cubicBezTo>
                      <a:pt x="1128031" y="35664"/>
                      <a:pt x="1147383" y="46361"/>
                      <a:pt x="1093143" y="52388"/>
                    </a:cubicBezTo>
                    <a:cubicBezTo>
                      <a:pt x="1070462" y="86409"/>
                      <a:pt x="1076870" y="69857"/>
                      <a:pt x="1069330" y="100013"/>
                    </a:cubicBezTo>
                    <a:cubicBezTo>
                      <a:pt x="1067743" y="95250"/>
                      <a:pt x="1065657" y="90626"/>
                      <a:pt x="1064568" y="85725"/>
                    </a:cubicBezTo>
                    <a:cubicBezTo>
                      <a:pt x="1062473" y="76299"/>
                      <a:pt x="1066164" y="64417"/>
                      <a:pt x="1059805" y="57150"/>
                    </a:cubicBezTo>
                    <a:cubicBezTo>
                      <a:pt x="1053193" y="49594"/>
                      <a:pt x="1031230" y="47625"/>
                      <a:pt x="1031230" y="47625"/>
                    </a:cubicBezTo>
                    <a:cubicBezTo>
                      <a:pt x="1028055" y="52388"/>
                      <a:pt x="1022598" y="56259"/>
                      <a:pt x="1021705" y="61913"/>
                    </a:cubicBezTo>
                    <a:cubicBezTo>
                      <a:pt x="1017736" y="87051"/>
                      <a:pt x="1028850" y="115621"/>
                      <a:pt x="1016943" y="138113"/>
                    </a:cubicBezTo>
                    <a:cubicBezTo>
                      <a:pt x="1010955" y="149424"/>
                      <a:pt x="991530" y="141183"/>
                      <a:pt x="978843" y="142875"/>
                    </a:cubicBezTo>
                    <a:lnTo>
                      <a:pt x="945505" y="147638"/>
                    </a:lnTo>
                    <a:cubicBezTo>
                      <a:pt x="940743" y="149225"/>
                      <a:pt x="936238" y="152400"/>
                      <a:pt x="931218" y="152400"/>
                    </a:cubicBezTo>
                    <a:cubicBezTo>
                      <a:pt x="915881" y="152400"/>
                      <a:pt x="914719" y="144322"/>
                      <a:pt x="907405" y="133350"/>
                    </a:cubicBezTo>
                    <a:cubicBezTo>
                      <a:pt x="896319" y="55741"/>
                      <a:pt x="911681" y="129039"/>
                      <a:pt x="893118" y="85725"/>
                    </a:cubicBezTo>
                    <a:cubicBezTo>
                      <a:pt x="890540" y="79709"/>
                      <a:pt x="892444" y="71786"/>
                      <a:pt x="888355" y="66675"/>
                    </a:cubicBezTo>
                    <a:cubicBezTo>
                      <a:pt x="885219" y="62755"/>
                      <a:pt x="878830" y="63500"/>
                      <a:pt x="874068" y="61913"/>
                    </a:cubicBezTo>
                    <a:cubicBezTo>
                      <a:pt x="864140" y="32130"/>
                      <a:pt x="871632" y="47953"/>
                      <a:pt x="864543" y="90488"/>
                    </a:cubicBezTo>
                    <a:cubicBezTo>
                      <a:pt x="863718" y="95440"/>
                      <a:pt x="863865" y="101857"/>
                      <a:pt x="859780" y="104775"/>
                    </a:cubicBezTo>
                    <a:cubicBezTo>
                      <a:pt x="851610" y="110611"/>
                      <a:pt x="831205" y="114300"/>
                      <a:pt x="831205" y="114300"/>
                    </a:cubicBezTo>
                    <a:cubicBezTo>
                      <a:pt x="829795" y="115240"/>
                      <a:pt x="807390" y="131988"/>
                      <a:pt x="802630" y="128588"/>
                    </a:cubicBezTo>
                    <a:cubicBezTo>
                      <a:pt x="793315" y="121934"/>
                      <a:pt x="783580" y="100013"/>
                      <a:pt x="783580" y="100013"/>
                    </a:cubicBezTo>
                    <a:cubicBezTo>
                      <a:pt x="772160" y="65749"/>
                      <a:pt x="786018" y="108544"/>
                      <a:pt x="774055" y="66675"/>
                    </a:cubicBezTo>
                    <a:cubicBezTo>
                      <a:pt x="772676" y="61848"/>
                      <a:pt x="773378" y="55306"/>
                      <a:pt x="769293" y="52388"/>
                    </a:cubicBezTo>
                    <a:cubicBezTo>
                      <a:pt x="761123" y="46552"/>
                      <a:pt x="750243" y="46038"/>
                      <a:pt x="740718" y="42863"/>
                    </a:cubicBezTo>
                    <a:cubicBezTo>
                      <a:pt x="740708" y="42860"/>
                      <a:pt x="712154" y="33341"/>
                      <a:pt x="712143" y="33338"/>
                    </a:cubicBezTo>
                    <a:lnTo>
                      <a:pt x="693093" y="28575"/>
                    </a:lnTo>
                    <a:cubicBezTo>
                      <a:pt x="678227" y="30433"/>
                      <a:pt x="652712" y="27855"/>
                      <a:pt x="640705" y="42863"/>
                    </a:cubicBezTo>
                    <a:cubicBezTo>
                      <a:pt x="637569" y="46783"/>
                      <a:pt x="639493" y="53600"/>
                      <a:pt x="635943" y="57150"/>
                    </a:cubicBezTo>
                    <a:cubicBezTo>
                      <a:pt x="632393" y="60700"/>
                      <a:pt x="626482" y="60534"/>
                      <a:pt x="621655" y="61913"/>
                    </a:cubicBezTo>
                    <a:cubicBezTo>
                      <a:pt x="615361" y="63711"/>
                      <a:pt x="608899" y="64877"/>
                      <a:pt x="602605" y="66675"/>
                    </a:cubicBezTo>
                    <a:cubicBezTo>
                      <a:pt x="597778" y="68054"/>
                      <a:pt x="593145" y="70059"/>
                      <a:pt x="588318" y="71438"/>
                    </a:cubicBezTo>
                    <a:cubicBezTo>
                      <a:pt x="581191" y="73474"/>
                      <a:pt x="562597" y="77154"/>
                      <a:pt x="554980" y="80963"/>
                    </a:cubicBezTo>
                    <a:cubicBezTo>
                      <a:pt x="549861" y="83523"/>
                      <a:pt x="545923" y="88163"/>
                      <a:pt x="540693" y="90488"/>
                    </a:cubicBezTo>
                    <a:cubicBezTo>
                      <a:pt x="489682" y="113160"/>
                      <a:pt x="530167" y="87981"/>
                      <a:pt x="497830" y="109538"/>
                    </a:cubicBezTo>
                    <a:cubicBezTo>
                      <a:pt x="494655" y="114300"/>
                      <a:pt x="492774" y="120249"/>
                      <a:pt x="488305" y="123825"/>
                    </a:cubicBezTo>
                    <a:cubicBezTo>
                      <a:pt x="476917" y="132936"/>
                      <a:pt x="467012" y="126836"/>
                      <a:pt x="454968" y="123825"/>
                    </a:cubicBezTo>
                    <a:cubicBezTo>
                      <a:pt x="442641" y="111499"/>
                      <a:pt x="429193" y="96184"/>
                      <a:pt x="412105" y="90488"/>
                    </a:cubicBezTo>
                    <a:lnTo>
                      <a:pt x="383530" y="80963"/>
                    </a:lnTo>
                    <a:lnTo>
                      <a:pt x="369243" y="76200"/>
                    </a:lnTo>
                    <a:cubicBezTo>
                      <a:pt x="366068" y="71438"/>
                      <a:pt x="364026" y="65682"/>
                      <a:pt x="359718" y="61913"/>
                    </a:cubicBezTo>
                    <a:cubicBezTo>
                      <a:pt x="344229" y="48360"/>
                      <a:pt x="323199" y="36777"/>
                      <a:pt x="302568" y="33338"/>
                    </a:cubicBezTo>
                    <a:cubicBezTo>
                      <a:pt x="293043" y="31750"/>
                      <a:pt x="283361" y="30917"/>
                      <a:pt x="273993" y="28575"/>
                    </a:cubicBezTo>
                    <a:cubicBezTo>
                      <a:pt x="264253" y="26140"/>
                      <a:pt x="254943" y="22225"/>
                      <a:pt x="245418" y="19050"/>
                    </a:cubicBezTo>
                    <a:lnTo>
                      <a:pt x="216843" y="9525"/>
                    </a:lnTo>
                    <a:cubicBezTo>
                      <a:pt x="211413" y="7715"/>
                      <a:pt x="207318" y="3175"/>
                      <a:pt x="202555" y="0"/>
                    </a:cubicBezTo>
                    <a:cubicBezTo>
                      <a:pt x="167518" y="7008"/>
                      <a:pt x="185478" y="273"/>
                      <a:pt x="150168" y="23813"/>
                    </a:cubicBezTo>
                    <a:cubicBezTo>
                      <a:pt x="141814" y="29382"/>
                      <a:pt x="121593" y="33338"/>
                      <a:pt x="121593" y="33338"/>
                    </a:cubicBezTo>
                    <a:cubicBezTo>
                      <a:pt x="94605" y="31750"/>
                      <a:pt x="67664" y="28575"/>
                      <a:pt x="40630" y="28575"/>
                    </a:cubicBezTo>
                    <a:cubicBezTo>
                      <a:pt x="27831" y="28575"/>
                      <a:pt x="12248" y="25009"/>
                      <a:pt x="2530" y="33338"/>
                    </a:cubicBezTo>
                    <a:cubicBezTo>
                      <a:pt x="-3616" y="38606"/>
                      <a:pt x="2803" y="50415"/>
                      <a:pt x="7293" y="57150"/>
                    </a:cubicBezTo>
                    <a:cubicBezTo>
                      <a:pt x="10078" y="61327"/>
                      <a:pt x="16657" y="60928"/>
                      <a:pt x="21580" y="61913"/>
                    </a:cubicBezTo>
                    <a:cubicBezTo>
                      <a:pt x="32587" y="64114"/>
                      <a:pt x="43805" y="65088"/>
                      <a:pt x="54918" y="66675"/>
                    </a:cubicBezTo>
                    <a:cubicBezTo>
                      <a:pt x="59680" y="69850"/>
                      <a:pt x="65629" y="71731"/>
                      <a:pt x="69205" y="76200"/>
                    </a:cubicBezTo>
                    <a:cubicBezTo>
                      <a:pt x="72341" y="80120"/>
                      <a:pt x="71723" y="85998"/>
                      <a:pt x="73968" y="90488"/>
                    </a:cubicBezTo>
                    <a:cubicBezTo>
                      <a:pt x="77751" y="98053"/>
                      <a:pt x="87648" y="113084"/>
                      <a:pt x="97780" y="114300"/>
                    </a:cubicBezTo>
                    <a:cubicBezTo>
                      <a:pt x="132492" y="118466"/>
                      <a:pt x="167630" y="117475"/>
                      <a:pt x="202555" y="119063"/>
                    </a:cubicBezTo>
                    <a:cubicBezTo>
                      <a:pt x="213206" y="120584"/>
                      <a:pt x="252559" y="125942"/>
                      <a:pt x="264468" y="128588"/>
                    </a:cubicBezTo>
                    <a:cubicBezTo>
                      <a:pt x="269368" y="129677"/>
                      <a:pt x="273993" y="131763"/>
                      <a:pt x="278755" y="133350"/>
                    </a:cubicBezTo>
                    <a:cubicBezTo>
                      <a:pt x="311507" y="155185"/>
                      <a:pt x="296470" y="148780"/>
                      <a:pt x="321618" y="157163"/>
                    </a:cubicBezTo>
                    <a:lnTo>
                      <a:pt x="335905" y="200025"/>
                    </a:lnTo>
                    <a:cubicBezTo>
                      <a:pt x="339525" y="210885"/>
                      <a:pt x="364480" y="219075"/>
                      <a:pt x="364480" y="219075"/>
                    </a:cubicBezTo>
                    <a:cubicBezTo>
                      <a:pt x="367877" y="229266"/>
                      <a:pt x="370079" y="240047"/>
                      <a:pt x="378768" y="247650"/>
                    </a:cubicBezTo>
                    <a:cubicBezTo>
                      <a:pt x="387383" y="255188"/>
                      <a:pt x="407343" y="266700"/>
                      <a:pt x="407343" y="266700"/>
                    </a:cubicBezTo>
                    <a:cubicBezTo>
                      <a:pt x="410518" y="271463"/>
                      <a:pt x="412560" y="277219"/>
                      <a:pt x="416868" y="280988"/>
                    </a:cubicBezTo>
                    <a:cubicBezTo>
                      <a:pt x="437023" y="298624"/>
                      <a:pt x="440107" y="298259"/>
                      <a:pt x="459730" y="304800"/>
                    </a:cubicBezTo>
                    <a:cubicBezTo>
                      <a:pt x="462905" y="309563"/>
                      <a:pt x="465208" y="315041"/>
                      <a:pt x="469255" y="319088"/>
                    </a:cubicBezTo>
                    <a:cubicBezTo>
                      <a:pt x="478487" y="328320"/>
                      <a:pt x="486210" y="329502"/>
                      <a:pt x="497830" y="333375"/>
                    </a:cubicBezTo>
                    <a:cubicBezTo>
                      <a:pt x="513705" y="357188"/>
                      <a:pt x="502593" y="344488"/>
                      <a:pt x="535930" y="366713"/>
                    </a:cubicBezTo>
                    <a:lnTo>
                      <a:pt x="550218" y="376238"/>
                    </a:lnTo>
                    <a:cubicBezTo>
                      <a:pt x="548630" y="382588"/>
                      <a:pt x="551665" y="393218"/>
                      <a:pt x="545455" y="395288"/>
                    </a:cubicBezTo>
                    <a:cubicBezTo>
                      <a:pt x="524317" y="402334"/>
                      <a:pt x="500909" y="397447"/>
                      <a:pt x="478780" y="400050"/>
                    </a:cubicBezTo>
                    <a:cubicBezTo>
                      <a:pt x="473794" y="400637"/>
                      <a:pt x="469255" y="403225"/>
                      <a:pt x="464493" y="404813"/>
                    </a:cubicBezTo>
                    <a:cubicBezTo>
                      <a:pt x="459730" y="403225"/>
                      <a:pt x="455181" y="400714"/>
                      <a:pt x="450205" y="400050"/>
                    </a:cubicBezTo>
                    <a:cubicBezTo>
                      <a:pt x="431257" y="397524"/>
                      <a:pt x="411800" y="399037"/>
                      <a:pt x="393055" y="395288"/>
                    </a:cubicBezTo>
                    <a:cubicBezTo>
                      <a:pt x="387442" y="394166"/>
                      <a:pt x="383530" y="388938"/>
                      <a:pt x="378768" y="385763"/>
                    </a:cubicBezTo>
                    <a:cubicBezTo>
                      <a:pt x="364659" y="343440"/>
                      <a:pt x="380698" y="376238"/>
                      <a:pt x="288280" y="376238"/>
                    </a:cubicBezTo>
                    <a:cubicBezTo>
                      <a:pt x="272326" y="376238"/>
                      <a:pt x="256530" y="373063"/>
                      <a:pt x="240655" y="371475"/>
                    </a:cubicBezTo>
                    <a:cubicBezTo>
                      <a:pt x="235893" y="369888"/>
                      <a:pt x="230858" y="368958"/>
                      <a:pt x="226368" y="366713"/>
                    </a:cubicBezTo>
                    <a:cubicBezTo>
                      <a:pt x="189432" y="348245"/>
                      <a:pt x="233710" y="364399"/>
                      <a:pt x="197793" y="352425"/>
                    </a:cubicBezTo>
                    <a:cubicBezTo>
                      <a:pt x="178743" y="354013"/>
                      <a:pt x="158392" y="350088"/>
                      <a:pt x="140643" y="357188"/>
                    </a:cubicBezTo>
                    <a:cubicBezTo>
                      <a:pt x="135329" y="359314"/>
                      <a:pt x="146121" y="367428"/>
                      <a:pt x="150168" y="371475"/>
                    </a:cubicBezTo>
                    <a:cubicBezTo>
                      <a:pt x="154215" y="375522"/>
                      <a:pt x="159693" y="377825"/>
                      <a:pt x="164455" y="381000"/>
                    </a:cubicBezTo>
                    <a:lnTo>
                      <a:pt x="183505" y="409575"/>
                    </a:lnTo>
                    <a:cubicBezTo>
                      <a:pt x="186290" y="413752"/>
                      <a:pt x="192892" y="413249"/>
                      <a:pt x="197793" y="414338"/>
                    </a:cubicBezTo>
                    <a:cubicBezTo>
                      <a:pt x="207219" y="416433"/>
                      <a:pt x="216760" y="418139"/>
                      <a:pt x="226368" y="419100"/>
                    </a:cubicBezTo>
                    <a:cubicBezTo>
                      <a:pt x="248539" y="421317"/>
                      <a:pt x="270818" y="422275"/>
                      <a:pt x="293043" y="423863"/>
                    </a:cubicBezTo>
                    <a:cubicBezTo>
                      <a:pt x="315689" y="431412"/>
                      <a:pt x="335800" y="438927"/>
                      <a:pt x="359718" y="442913"/>
                    </a:cubicBezTo>
                    <a:lnTo>
                      <a:pt x="388293" y="447675"/>
                    </a:lnTo>
                    <a:cubicBezTo>
                      <a:pt x="424210" y="459649"/>
                      <a:pt x="379932" y="443495"/>
                      <a:pt x="416868" y="461963"/>
                    </a:cubicBezTo>
                    <a:cubicBezTo>
                      <a:pt x="421358" y="464208"/>
                      <a:pt x="426393" y="465138"/>
                      <a:pt x="431155" y="466725"/>
                    </a:cubicBezTo>
                    <a:cubicBezTo>
                      <a:pt x="434330" y="471488"/>
                      <a:pt x="436633" y="476966"/>
                      <a:pt x="440680" y="481013"/>
                    </a:cubicBezTo>
                    <a:cubicBezTo>
                      <a:pt x="449912" y="490245"/>
                      <a:pt x="457635" y="491427"/>
                      <a:pt x="469255" y="495300"/>
                    </a:cubicBezTo>
                    <a:cubicBezTo>
                      <a:pt x="474018" y="500063"/>
                      <a:pt x="477939" y="505852"/>
                      <a:pt x="483543" y="509588"/>
                    </a:cubicBezTo>
                    <a:cubicBezTo>
                      <a:pt x="487720" y="512373"/>
                      <a:pt x="493910" y="511214"/>
                      <a:pt x="497830" y="514350"/>
                    </a:cubicBezTo>
                    <a:cubicBezTo>
                      <a:pt x="502300" y="517926"/>
                      <a:pt x="503552" y="524360"/>
                      <a:pt x="507355" y="528638"/>
                    </a:cubicBezTo>
                    <a:cubicBezTo>
                      <a:pt x="534407" y="559072"/>
                      <a:pt x="525041" y="553584"/>
                      <a:pt x="550218" y="561975"/>
                    </a:cubicBezTo>
                    <a:cubicBezTo>
                      <a:pt x="591161" y="589271"/>
                      <a:pt x="539359" y="556545"/>
                      <a:pt x="578793" y="576263"/>
                    </a:cubicBezTo>
                    <a:cubicBezTo>
                      <a:pt x="583912" y="578823"/>
                      <a:pt x="588318" y="582613"/>
                      <a:pt x="593080" y="585788"/>
                    </a:cubicBezTo>
                    <a:lnTo>
                      <a:pt x="607368" y="628650"/>
                    </a:lnTo>
                    <a:cubicBezTo>
                      <a:pt x="612488" y="644008"/>
                      <a:pt x="611774" y="660916"/>
                      <a:pt x="616893" y="676275"/>
                    </a:cubicBezTo>
                    <a:cubicBezTo>
                      <a:pt x="618480" y="681038"/>
                      <a:pt x="619410" y="686073"/>
                      <a:pt x="621655" y="690563"/>
                    </a:cubicBezTo>
                    <a:cubicBezTo>
                      <a:pt x="624215" y="695682"/>
                      <a:pt x="627516" y="700453"/>
                      <a:pt x="631180" y="704850"/>
                    </a:cubicBezTo>
                    <a:cubicBezTo>
                      <a:pt x="635492" y="710024"/>
                      <a:pt x="640705" y="714375"/>
                      <a:pt x="645468" y="719138"/>
                    </a:cubicBezTo>
                    <a:lnTo>
                      <a:pt x="659755" y="762000"/>
                    </a:lnTo>
                    <a:cubicBezTo>
                      <a:pt x="661343" y="766763"/>
                      <a:pt x="661733" y="772111"/>
                      <a:pt x="664518" y="776288"/>
                    </a:cubicBezTo>
                    <a:lnTo>
                      <a:pt x="674043" y="790575"/>
                    </a:lnTo>
                    <a:cubicBezTo>
                      <a:pt x="675630" y="795338"/>
                      <a:pt x="678805" y="799843"/>
                      <a:pt x="678805" y="804863"/>
                    </a:cubicBezTo>
                    <a:cubicBezTo>
                      <a:pt x="678805" y="818328"/>
                      <a:pt x="668254" y="846042"/>
                      <a:pt x="664518" y="857250"/>
                    </a:cubicBezTo>
                    <a:cubicBezTo>
                      <a:pt x="661464" y="866411"/>
                      <a:pt x="664073" y="877188"/>
                      <a:pt x="659755" y="885825"/>
                    </a:cubicBezTo>
                    <a:cubicBezTo>
                      <a:pt x="656062" y="893211"/>
                      <a:pt x="637942" y="897859"/>
                      <a:pt x="631180" y="900113"/>
                    </a:cubicBezTo>
                    <a:cubicBezTo>
                      <a:pt x="628005" y="904875"/>
                      <a:pt x="624215" y="909281"/>
                      <a:pt x="621655" y="914400"/>
                    </a:cubicBezTo>
                    <a:cubicBezTo>
                      <a:pt x="619410" y="918890"/>
                      <a:pt x="620443" y="925138"/>
                      <a:pt x="616893" y="928688"/>
                    </a:cubicBezTo>
                    <a:cubicBezTo>
                      <a:pt x="613343" y="932238"/>
                      <a:pt x="607368" y="931863"/>
                      <a:pt x="602605" y="933450"/>
                    </a:cubicBezTo>
                    <a:cubicBezTo>
                      <a:pt x="558895" y="918880"/>
                      <a:pt x="584020" y="922926"/>
                      <a:pt x="526405" y="928688"/>
                    </a:cubicBezTo>
                    <a:cubicBezTo>
                      <a:pt x="520055" y="930275"/>
                      <a:pt x="512466" y="929361"/>
                      <a:pt x="507355" y="933450"/>
                    </a:cubicBezTo>
                    <a:cubicBezTo>
                      <a:pt x="503435" y="936586"/>
                      <a:pt x="505031" y="943350"/>
                      <a:pt x="502593" y="947738"/>
                    </a:cubicBezTo>
                    <a:cubicBezTo>
                      <a:pt x="497034" y="957745"/>
                      <a:pt x="489893" y="966788"/>
                      <a:pt x="483543" y="976313"/>
                    </a:cubicBezTo>
                    <a:lnTo>
                      <a:pt x="474018" y="990600"/>
                    </a:lnTo>
                    <a:cubicBezTo>
                      <a:pt x="475605" y="1003300"/>
                      <a:pt x="476834" y="1016050"/>
                      <a:pt x="478780" y="1028700"/>
                    </a:cubicBezTo>
                    <a:cubicBezTo>
                      <a:pt x="481258" y="1044808"/>
                      <a:pt x="481462" y="1055194"/>
                      <a:pt x="493068" y="1066800"/>
                    </a:cubicBezTo>
                    <a:cubicBezTo>
                      <a:pt x="497115" y="1070847"/>
                      <a:pt x="502593" y="1073150"/>
                      <a:pt x="507355" y="1076325"/>
                    </a:cubicBezTo>
                    <a:cubicBezTo>
                      <a:pt x="512118" y="1073150"/>
                      <a:pt x="518803" y="1071770"/>
                      <a:pt x="521643" y="1066800"/>
                    </a:cubicBezTo>
                    <a:cubicBezTo>
                      <a:pt x="525659" y="1059772"/>
                      <a:pt x="524442" y="1050841"/>
                      <a:pt x="526405" y="1042988"/>
                    </a:cubicBezTo>
                    <a:cubicBezTo>
                      <a:pt x="527623" y="1038118"/>
                      <a:pt x="527618" y="1032250"/>
                      <a:pt x="531168" y="1028700"/>
                    </a:cubicBezTo>
                    <a:cubicBezTo>
                      <a:pt x="534718" y="1025150"/>
                      <a:pt x="540693" y="1025525"/>
                      <a:pt x="545455" y="1023938"/>
                    </a:cubicBezTo>
                    <a:cubicBezTo>
                      <a:pt x="550218" y="1020763"/>
                      <a:pt x="555696" y="1018460"/>
                      <a:pt x="559743" y="1014413"/>
                    </a:cubicBezTo>
                    <a:cubicBezTo>
                      <a:pt x="563790" y="1010366"/>
                      <a:pt x="564414" y="1003159"/>
                      <a:pt x="569268" y="1000125"/>
                    </a:cubicBezTo>
                    <a:cubicBezTo>
                      <a:pt x="577782" y="994804"/>
                      <a:pt x="588318" y="993775"/>
                      <a:pt x="597843" y="990600"/>
                    </a:cubicBezTo>
                    <a:lnTo>
                      <a:pt x="612130" y="985838"/>
                    </a:lnTo>
                    <a:cubicBezTo>
                      <a:pt x="613718" y="990600"/>
                      <a:pt x="616230" y="995149"/>
                      <a:pt x="616893" y="1000125"/>
                    </a:cubicBezTo>
                    <a:cubicBezTo>
                      <a:pt x="619419" y="1019073"/>
                      <a:pt x="616033" y="1039004"/>
                      <a:pt x="621655" y="1057275"/>
                    </a:cubicBezTo>
                    <a:cubicBezTo>
                      <a:pt x="623131" y="1062073"/>
                      <a:pt x="631116" y="1060659"/>
                      <a:pt x="635943" y="1062038"/>
                    </a:cubicBezTo>
                    <a:cubicBezTo>
                      <a:pt x="642237" y="1063836"/>
                      <a:pt x="648643" y="1065213"/>
                      <a:pt x="654993" y="1066800"/>
                    </a:cubicBezTo>
                    <a:cubicBezTo>
                      <a:pt x="671961" y="1117703"/>
                      <a:pt x="653855" y="1077583"/>
                      <a:pt x="678805" y="1109663"/>
                    </a:cubicBezTo>
                    <a:cubicBezTo>
                      <a:pt x="685833" y="1118699"/>
                      <a:pt x="697855" y="1138238"/>
                      <a:pt x="697855" y="1138238"/>
                    </a:cubicBezTo>
                    <a:cubicBezTo>
                      <a:pt x="704004" y="1175126"/>
                      <a:pt x="703007" y="1165948"/>
                      <a:pt x="707380" y="1209675"/>
                    </a:cubicBezTo>
                    <a:cubicBezTo>
                      <a:pt x="709125" y="1227123"/>
                      <a:pt x="709096" y="1244795"/>
                      <a:pt x="712143" y="1262063"/>
                    </a:cubicBezTo>
                    <a:cubicBezTo>
                      <a:pt x="713888" y="1271950"/>
                      <a:pt x="721668" y="1290638"/>
                      <a:pt x="721668" y="1290638"/>
                    </a:cubicBezTo>
                    <a:cubicBezTo>
                      <a:pt x="726430" y="1289050"/>
                      <a:pt x="731085" y="1287093"/>
                      <a:pt x="735955" y="1285875"/>
                    </a:cubicBezTo>
                    <a:cubicBezTo>
                      <a:pt x="743808" y="1283912"/>
                      <a:pt x="752740" y="1285129"/>
                      <a:pt x="759768" y="1281113"/>
                    </a:cubicBezTo>
                    <a:cubicBezTo>
                      <a:pt x="764738" y="1278273"/>
                      <a:pt x="764530" y="1270000"/>
                      <a:pt x="769293" y="1266825"/>
                    </a:cubicBezTo>
                    <a:cubicBezTo>
                      <a:pt x="774739" y="1263194"/>
                      <a:pt x="782049" y="1263861"/>
                      <a:pt x="788343" y="1262063"/>
                    </a:cubicBezTo>
                    <a:cubicBezTo>
                      <a:pt x="805593" y="1257134"/>
                      <a:pt x="801266" y="1258209"/>
                      <a:pt x="816918" y="1247775"/>
                    </a:cubicBezTo>
                    <a:cubicBezTo>
                      <a:pt x="818505" y="1243013"/>
                      <a:pt x="817595" y="1236406"/>
                      <a:pt x="821680" y="1233488"/>
                    </a:cubicBezTo>
                    <a:cubicBezTo>
                      <a:pt x="829850" y="1227652"/>
                      <a:pt x="850255" y="1223963"/>
                      <a:pt x="850255" y="1223963"/>
                    </a:cubicBezTo>
                    <a:cubicBezTo>
                      <a:pt x="855018" y="1225550"/>
                      <a:pt x="860623" y="1225589"/>
                      <a:pt x="864543" y="1228725"/>
                    </a:cubicBezTo>
                    <a:cubicBezTo>
                      <a:pt x="895318" y="1253345"/>
                      <a:pt x="852443" y="1235805"/>
                      <a:pt x="888355" y="1247775"/>
                    </a:cubicBezTo>
                    <a:cubicBezTo>
                      <a:pt x="891493" y="1257187"/>
                      <a:pt x="894250" y="1269635"/>
                      <a:pt x="902643" y="1276350"/>
                    </a:cubicBezTo>
                    <a:cubicBezTo>
                      <a:pt x="906563" y="1279486"/>
                      <a:pt x="912440" y="1278868"/>
                      <a:pt x="916930" y="1281113"/>
                    </a:cubicBezTo>
                    <a:cubicBezTo>
                      <a:pt x="953851" y="1299574"/>
                      <a:pt x="909602" y="1283433"/>
                      <a:pt x="945505" y="1295400"/>
                    </a:cubicBezTo>
                    <a:cubicBezTo>
                      <a:pt x="951855" y="1293813"/>
                      <a:pt x="960365" y="1295666"/>
                      <a:pt x="964555" y="1290638"/>
                    </a:cubicBezTo>
                    <a:cubicBezTo>
                      <a:pt x="969737" y="1284419"/>
                      <a:pt x="964348" y="1273215"/>
                      <a:pt x="969318" y="1266825"/>
                    </a:cubicBezTo>
                    <a:cubicBezTo>
                      <a:pt x="976346" y="1257789"/>
                      <a:pt x="988368" y="1254125"/>
                      <a:pt x="997893" y="1247775"/>
                    </a:cubicBezTo>
                    <a:lnTo>
                      <a:pt x="997893" y="1247775"/>
                    </a:lnTo>
                    <a:lnTo>
                      <a:pt x="1026468" y="1238250"/>
                    </a:lnTo>
                    <a:lnTo>
                      <a:pt x="1040755" y="1233488"/>
                    </a:lnTo>
                    <a:cubicBezTo>
                      <a:pt x="1048693" y="1235075"/>
                      <a:pt x="1056715" y="1236287"/>
                      <a:pt x="1064568" y="1238250"/>
                    </a:cubicBezTo>
                    <a:cubicBezTo>
                      <a:pt x="1099778" y="1247053"/>
                      <a:pt x="1079451" y="1251354"/>
                      <a:pt x="1083618" y="1309688"/>
                    </a:cubicBezTo>
                    <a:cubicBezTo>
                      <a:pt x="1091555" y="1308100"/>
                      <a:pt x="1100695" y="1309415"/>
                      <a:pt x="1107430" y="1304925"/>
                    </a:cubicBezTo>
                    <a:cubicBezTo>
                      <a:pt x="1111607" y="1302140"/>
                      <a:pt x="1109057" y="1294558"/>
                      <a:pt x="1112193" y="1290638"/>
                    </a:cubicBezTo>
                    <a:cubicBezTo>
                      <a:pt x="1115769" y="1286169"/>
                      <a:pt x="1121361" y="1283673"/>
                      <a:pt x="1126480" y="1281113"/>
                    </a:cubicBezTo>
                    <a:cubicBezTo>
                      <a:pt x="1141165" y="1273770"/>
                      <a:pt x="1165730" y="1273230"/>
                      <a:pt x="1178868" y="1271588"/>
                    </a:cubicBezTo>
                    <a:cubicBezTo>
                      <a:pt x="1190487" y="1267714"/>
                      <a:pt x="1198211" y="1266531"/>
                      <a:pt x="1207443" y="1257300"/>
                    </a:cubicBezTo>
                    <a:cubicBezTo>
                      <a:pt x="1211490" y="1253253"/>
                      <a:pt x="1213793" y="1247775"/>
                      <a:pt x="1216968" y="1243013"/>
                    </a:cubicBezTo>
                    <a:cubicBezTo>
                      <a:pt x="1218555" y="1230313"/>
                      <a:pt x="1219440" y="1217505"/>
                      <a:pt x="1221730" y="1204913"/>
                    </a:cubicBezTo>
                    <a:cubicBezTo>
                      <a:pt x="1222628" y="1199974"/>
                      <a:pt x="1223357" y="1194545"/>
                      <a:pt x="1226493" y="1190625"/>
                    </a:cubicBezTo>
                    <a:cubicBezTo>
                      <a:pt x="1230069" y="1186156"/>
                      <a:pt x="1235661" y="1183660"/>
                      <a:pt x="1240780" y="1181100"/>
                    </a:cubicBezTo>
                    <a:cubicBezTo>
                      <a:pt x="1245270" y="1178855"/>
                      <a:pt x="1250305" y="1177925"/>
                      <a:pt x="1255068" y="1176338"/>
                    </a:cubicBezTo>
                    <a:cubicBezTo>
                      <a:pt x="1256655" y="1171575"/>
                      <a:pt x="1257585" y="1166540"/>
                      <a:pt x="1259830" y="1162050"/>
                    </a:cubicBezTo>
                    <a:cubicBezTo>
                      <a:pt x="1270236" y="1141238"/>
                      <a:pt x="1267767" y="1150144"/>
                      <a:pt x="1269355" y="1147763"/>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8" name="Kombinationstegning 7"/>
              <p:cNvSpPr/>
              <p:nvPr/>
            </p:nvSpPr>
            <p:spPr>
              <a:xfrm>
                <a:off x="561975" y="0"/>
                <a:ext cx="325821" cy="271462"/>
              </a:xfrm>
              <a:custGeom>
                <a:avLst/>
                <a:gdLst>
                  <a:gd name="connsiteX0" fmla="*/ 325821 w 325821"/>
                  <a:gd name="connsiteY0" fmla="*/ 271462 h 271462"/>
                  <a:gd name="connsiteX1" fmla="*/ 325821 w 325821"/>
                  <a:gd name="connsiteY1" fmla="*/ 271462 h 271462"/>
                  <a:gd name="connsiteX2" fmla="*/ 292484 w 325821"/>
                  <a:gd name="connsiteY2" fmla="*/ 247650 h 271462"/>
                  <a:gd name="connsiteX3" fmla="*/ 268671 w 325821"/>
                  <a:gd name="connsiteY3" fmla="*/ 223837 h 271462"/>
                  <a:gd name="connsiteX4" fmla="*/ 259146 w 325821"/>
                  <a:gd name="connsiteY4" fmla="*/ 209550 h 271462"/>
                  <a:gd name="connsiteX5" fmla="*/ 230571 w 325821"/>
                  <a:gd name="connsiteY5" fmla="*/ 200025 h 271462"/>
                  <a:gd name="connsiteX6" fmla="*/ 216284 w 325821"/>
                  <a:gd name="connsiteY6" fmla="*/ 190500 h 271462"/>
                  <a:gd name="connsiteX7" fmla="*/ 201996 w 325821"/>
                  <a:gd name="connsiteY7" fmla="*/ 161925 h 271462"/>
                  <a:gd name="connsiteX8" fmla="*/ 173421 w 325821"/>
                  <a:gd name="connsiteY8" fmla="*/ 152400 h 271462"/>
                  <a:gd name="connsiteX9" fmla="*/ 144846 w 325821"/>
                  <a:gd name="connsiteY9" fmla="*/ 133350 h 271462"/>
                  <a:gd name="connsiteX10" fmla="*/ 125796 w 325821"/>
                  <a:gd name="connsiteY10" fmla="*/ 90487 h 271462"/>
                  <a:gd name="connsiteX11" fmla="*/ 111509 w 325821"/>
                  <a:gd name="connsiteY11" fmla="*/ 85725 h 271462"/>
                  <a:gd name="connsiteX12" fmla="*/ 87696 w 325821"/>
                  <a:gd name="connsiteY12" fmla="*/ 66675 h 271462"/>
                  <a:gd name="connsiteX13" fmla="*/ 78171 w 325821"/>
                  <a:gd name="connsiteY13" fmla="*/ 52387 h 271462"/>
                  <a:gd name="connsiteX14" fmla="*/ 63884 w 325821"/>
                  <a:gd name="connsiteY14" fmla="*/ 42862 h 271462"/>
                  <a:gd name="connsiteX15" fmla="*/ 49596 w 325821"/>
                  <a:gd name="connsiteY15" fmla="*/ 9525 h 271462"/>
                  <a:gd name="connsiteX16" fmla="*/ 21021 w 325821"/>
                  <a:gd name="connsiteY16" fmla="*/ 0 h 271462"/>
                  <a:gd name="connsiteX17" fmla="*/ 16259 w 325821"/>
                  <a:gd name="connsiteY17" fmla="*/ 14287 h 271462"/>
                  <a:gd name="connsiteX18" fmla="*/ 1971 w 325821"/>
                  <a:gd name="connsiteY18" fmla="*/ 23812 h 271462"/>
                  <a:gd name="connsiteX19" fmla="*/ 21021 w 325821"/>
                  <a:gd name="connsiteY19" fmla="*/ 61912 h 271462"/>
                  <a:gd name="connsiteX20" fmla="*/ 30546 w 325821"/>
                  <a:gd name="connsiteY20" fmla="*/ 90487 h 271462"/>
                  <a:gd name="connsiteX21" fmla="*/ 40071 w 325821"/>
                  <a:gd name="connsiteY21" fmla="*/ 104775 h 271462"/>
                  <a:gd name="connsiteX22" fmla="*/ 92459 w 325821"/>
                  <a:gd name="connsiteY22" fmla="*/ 109537 h 271462"/>
                  <a:gd name="connsiteX23" fmla="*/ 106746 w 325821"/>
                  <a:gd name="connsiteY23" fmla="*/ 157162 h 271462"/>
                  <a:gd name="connsiteX24" fmla="*/ 125796 w 325821"/>
                  <a:gd name="connsiteY24" fmla="*/ 185737 h 271462"/>
                  <a:gd name="connsiteX25" fmla="*/ 159134 w 325821"/>
                  <a:gd name="connsiteY25" fmla="*/ 204787 h 271462"/>
                  <a:gd name="connsiteX26" fmla="*/ 173421 w 325821"/>
                  <a:gd name="connsiteY26" fmla="*/ 214312 h 271462"/>
                  <a:gd name="connsiteX27" fmla="*/ 221046 w 325821"/>
                  <a:gd name="connsiteY27" fmla="*/ 228600 h 271462"/>
                  <a:gd name="connsiteX28" fmla="*/ 249621 w 325821"/>
                  <a:gd name="connsiteY28" fmla="*/ 238125 h 271462"/>
                  <a:gd name="connsiteX29" fmla="*/ 282959 w 325821"/>
                  <a:gd name="connsiteY29" fmla="*/ 247650 h 271462"/>
                  <a:gd name="connsiteX30" fmla="*/ 316296 w 325821"/>
                  <a:gd name="connsiteY30" fmla="*/ 257175 h 271462"/>
                  <a:gd name="connsiteX31" fmla="*/ 325821 w 325821"/>
                  <a:gd name="connsiteY31" fmla="*/ 271462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5821" h="271462">
                    <a:moveTo>
                      <a:pt x="325821" y="271462"/>
                    </a:moveTo>
                    <a:lnTo>
                      <a:pt x="325821" y="271462"/>
                    </a:lnTo>
                    <a:cubicBezTo>
                      <a:pt x="314709" y="263525"/>
                      <a:pt x="302691" y="256723"/>
                      <a:pt x="292484" y="247650"/>
                    </a:cubicBezTo>
                    <a:cubicBezTo>
                      <a:pt x="244862" y="205319"/>
                      <a:pt x="322644" y="259818"/>
                      <a:pt x="268671" y="223837"/>
                    </a:cubicBezTo>
                    <a:cubicBezTo>
                      <a:pt x="265496" y="219075"/>
                      <a:pt x="264000" y="212583"/>
                      <a:pt x="259146" y="209550"/>
                    </a:cubicBezTo>
                    <a:cubicBezTo>
                      <a:pt x="250632" y="204229"/>
                      <a:pt x="230571" y="200025"/>
                      <a:pt x="230571" y="200025"/>
                    </a:cubicBezTo>
                    <a:cubicBezTo>
                      <a:pt x="225809" y="196850"/>
                      <a:pt x="219860" y="194969"/>
                      <a:pt x="216284" y="190500"/>
                    </a:cubicBezTo>
                    <a:cubicBezTo>
                      <a:pt x="206424" y="178175"/>
                      <a:pt x="218053" y="171960"/>
                      <a:pt x="201996" y="161925"/>
                    </a:cubicBezTo>
                    <a:cubicBezTo>
                      <a:pt x="193482" y="156604"/>
                      <a:pt x="173421" y="152400"/>
                      <a:pt x="173421" y="152400"/>
                    </a:cubicBezTo>
                    <a:cubicBezTo>
                      <a:pt x="163896" y="146050"/>
                      <a:pt x="148466" y="144210"/>
                      <a:pt x="144846" y="133350"/>
                    </a:cubicBezTo>
                    <a:cubicBezTo>
                      <a:pt x="141936" y="124619"/>
                      <a:pt x="136087" y="98720"/>
                      <a:pt x="125796" y="90487"/>
                    </a:cubicBezTo>
                    <a:cubicBezTo>
                      <a:pt x="121876" y="87351"/>
                      <a:pt x="116271" y="87312"/>
                      <a:pt x="111509" y="85725"/>
                    </a:cubicBezTo>
                    <a:cubicBezTo>
                      <a:pt x="84212" y="44777"/>
                      <a:pt x="120559" y="92965"/>
                      <a:pt x="87696" y="66675"/>
                    </a:cubicBezTo>
                    <a:cubicBezTo>
                      <a:pt x="83226" y="63099"/>
                      <a:pt x="82218" y="56435"/>
                      <a:pt x="78171" y="52387"/>
                    </a:cubicBezTo>
                    <a:cubicBezTo>
                      <a:pt x="74124" y="48340"/>
                      <a:pt x="68646" y="46037"/>
                      <a:pt x="63884" y="42862"/>
                    </a:cubicBezTo>
                    <a:cubicBezTo>
                      <a:pt x="61500" y="35711"/>
                      <a:pt x="54826" y="13447"/>
                      <a:pt x="49596" y="9525"/>
                    </a:cubicBezTo>
                    <a:cubicBezTo>
                      <a:pt x="41564" y="3501"/>
                      <a:pt x="21021" y="0"/>
                      <a:pt x="21021" y="0"/>
                    </a:cubicBezTo>
                    <a:cubicBezTo>
                      <a:pt x="19434" y="4762"/>
                      <a:pt x="19395" y="10367"/>
                      <a:pt x="16259" y="14287"/>
                    </a:cubicBezTo>
                    <a:cubicBezTo>
                      <a:pt x="12683" y="18757"/>
                      <a:pt x="3359" y="18259"/>
                      <a:pt x="1971" y="23812"/>
                    </a:cubicBezTo>
                    <a:cubicBezTo>
                      <a:pt x="-4547" y="49884"/>
                      <a:pt x="5944" y="51860"/>
                      <a:pt x="21021" y="61912"/>
                    </a:cubicBezTo>
                    <a:lnTo>
                      <a:pt x="30546" y="90487"/>
                    </a:lnTo>
                    <a:cubicBezTo>
                      <a:pt x="32356" y="95917"/>
                      <a:pt x="34600" y="103092"/>
                      <a:pt x="40071" y="104775"/>
                    </a:cubicBezTo>
                    <a:cubicBezTo>
                      <a:pt x="56830" y="109932"/>
                      <a:pt x="74996" y="107950"/>
                      <a:pt x="92459" y="109537"/>
                    </a:cubicBezTo>
                    <a:cubicBezTo>
                      <a:pt x="119576" y="150214"/>
                      <a:pt x="78886" y="84724"/>
                      <a:pt x="106746" y="157162"/>
                    </a:cubicBezTo>
                    <a:cubicBezTo>
                      <a:pt x="110855" y="167847"/>
                      <a:pt x="119446" y="176212"/>
                      <a:pt x="125796" y="185737"/>
                    </a:cubicBezTo>
                    <a:cubicBezTo>
                      <a:pt x="139811" y="206760"/>
                      <a:pt x="129708" y="198902"/>
                      <a:pt x="159134" y="204787"/>
                    </a:cubicBezTo>
                    <a:cubicBezTo>
                      <a:pt x="163896" y="207962"/>
                      <a:pt x="168191" y="211987"/>
                      <a:pt x="173421" y="214312"/>
                    </a:cubicBezTo>
                    <a:cubicBezTo>
                      <a:pt x="196729" y="224671"/>
                      <a:pt x="199738" y="222207"/>
                      <a:pt x="221046" y="228600"/>
                    </a:cubicBezTo>
                    <a:cubicBezTo>
                      <a:pt x="230663" y="231485"/>
                      <a:pt x="239880" y="235690"/>
                      <a:pt x="249621" y="238125"/>
                    </a:cubicBezTo>
                    <a:cubicBezTo>
                      <a:pt x="309172" y="253011"/>
                      <a:pt x="235133" y="233986"/>
                      <a:pt x="282959" y="247650"/>
                    </a:cubicBezTo>
                    <a:cubicBezTo>
                      <a:pt x="285742" y="248445"/>
                      <a:pt x="312011" y="254318"/>
                      <a:pt x="316296" y="257175"/>
                    </a:cubicBezTo>
                    <a:cubicBezTo>
                      <a:pt x="317617" y="258056"/>
                      <a:pt x="324233" y="269081"/>
                      <a:pt x="325821" y="271462"/>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9" name="Kombinationstegning 8"/>
              <p:cNvSpPr/>
              <p:nvPr/>
            </p:nvSpPr>
            <p:spPr>
              <a:xfrm>
                <a:off x="414337" y="1838325"/>
                <a:ext cx="120287" cy="57150"/>
              </a:xfrm>
              <a:custGeom>
                <a:avLst/>
                <a:gdLst>
                  <a:gd name="connsiteX0" fmla="*/ 114836 w 120287"/>
                  <a:gd name="connsiteY0" fmla="*/ 47625 h 57150"/>
                  <a:gd name="connsiteX1" fmla="*/ 114836 w 120287"/>
                  <a:gd name="connsiteY1" fmla="*/ 47625 h 57150"/>
                  <a:gd name="connsiteX2" fmla="*/ 86261 w 120287"/>
                  <a:gd name="connsiteY2" fmla="*/ 14287 h 57150"/>
                  <a:gd name="connsiteX3" fmla="*/ 57686 w 120287"/>
                  <a:gd name="connsiteY3" fmla="*/ 4762 h 57150"/>
                  <a:gd name="connsiteX4" fmla="*/ 43399 w 120287"/>
                  <a:gd name="connsiteY4" fmla="*/ 0 h 57150"/>
                  <a:gd name="connsiteX5" fmla="*/ 24349 w 120287"/>
                  <a:gd name="connsiteY5" fmla="*/ 4762 h 57150"/>
                  <a:gd name="connsiteX6" fmla="*/ 19586 w 120287"/>
                  <a:gd name="connsiteY6" fmla="*/ 19050 h 57150"/>
                  <a:gd name="connsiteX7" fmla="*/ 5299 w 120287"/>
                  <a:gd name="connsiteY7" fmla="*/ 28575 h 57150"/>
                  <a:gd name="connsiteX8" fmla="*/ 536 w 120287"/>
                  <a:gd name="connsiteY8" fmla="*/ 42862 h 57150"/>
                  <a:gd name="connsiteX9" fmla="*/ 14824 w 120287"/>
                  <a:gd name="connsiteY9" fmla="*/ 47625 h 57150"/>
                  <a:gd name="connsiteX10" fmla="*/ 43399 w 120287"/>
                  <a:gd name="connsiteY10" fmla="*/ 52387 h 57150"/>
                  <a:gd name="connsiteX11" fmla="*/ 62449 w 120287"/>
                  <a:gd name="connsiteY11" fmla="*/ 57150 h 57150"/>
                  <a:gd name="connsiteX12" fmla="*/ 105311 w 120287"/>
                  <a:gd name="connsiteY12" fmla="*/ 52387 h 57150"/>
                  <a:gd name="connsiteX13" fmla="*/ 119599 w 120287"/>
                  <a:gd name="connsiteY13" fmla="*/ 47625 h 57150"/>
                  <a:gd name="connsiteX14" fmla="*/ 114836 w 120287"/>
                  <a:gd name="connsiteY14"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7" h="57150">
                    <a:moveTo>
                      <a:pt x="114836" y="47625"/>
                    </a:moveTo>
                    <a:lnTo>
                      <a:pt x="114836" y="47625"/>
                    </a:lnTo>
                    <a:cubicBezTo>
                      <a:pt x="105311" y="36512"/>
                      <a:pt x="97970" y="23069"/>
                      <a:pt x="86261" y="14287"/>
                    </a:cubicBezTo>
                    <a:cubicBezTo>
                      <a:pt x="78229" y="8263"/>
                      <a:pt x="67211" y="7937"/>
                      <a:pt x="57686" y="4762"/>
                    </a:cubicBezTo>
                    <a:lnTo>
                      <a:pt x="43399" y="0"/>
                    </a:lnTo>
                    <a:cubicBezTo>
                      <a:pt x="37049" y="1587"/>
                      <a:pt x="29460" y="673"/>
                      <a:pt x="24349" y="4762"/>
                    </a:cubicBezTo>
                    <a:cubicBezTo>
                      <a:pt x="20429" y="7898"/>
                      <a:pt x="22722" y="15130"/>
                      <a:pt x="19586" y="19050"/>
                    </a:cubicBezTo>
                    <a:cubicBezTo>
                      <a:pt x="16010" y="23519"/>
                      <a:pt x="10061" y="25400"/>
                      <a:pt x="5299" y="28575"/>
                    </a:cubicBezTo>
                    <a:cubicBezTo>
                      <a:pt x="3711" y="33337"/>
                      <a:pt x="-1709" y="38372"/>
                      <a:pt x="536" y="42862"/>
                    </a:cubicBezTo>
                    <a:cubicBezTo>
                      <a:pt x="2781" y="47352"/>
                      <a:pt x="9923" y="46536"/>
                      <a:pt x="14824" y="47625"/>
                    </a:cubicBezTo>
                    <a:cubicBezTo>
                      <a:pt x="24250" y="49720"/>
                      <a:pt x="33930" y="50493"/>
                      <a:pt x="43399" y="52387"/>
                    </a:cubicBezTo>
                    <a:cubicBezTo>
                      <a:pt x="49817" y="53671"/>
                      <a:pt x="56099" y="55562"/>
                      <a:pt x="62449" y="57150"/>
                    </a:cubicBezTo>
                    <a:cubicBezTo>
                      <a:pt x="76736" y="55562"/>
                      <a:pt x="91131" y="54750"/>
                      <a:pt x="105311" y="52387"/>
                    </a:cubicBezTo>
                    <a:cubicBezTo>
                      <a:pt x="110263" y="51562"/>
                      <a:pt x="115583" y="50637"/>
                      <a:pt x="119599" y="47625"/>
                    </a:cubicBezTo>
                    <a:cubicBezTo>
                      <a:pt x="122439" y="45495"/>
                      <a:pt x="115630" y="47625"/>
                      <a:pt x="114836" y="47625"/>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10" name="Kombinationstegning 9"/>
              <p:cNvSpPr/>
              <p:nvPr/>
            </p:nvSpPr>
            <p:spPr>
              <a:xfrm>
                <a:off x="1009650" y="571500"/>
                <a:ext cx="52387" cy="95352"/>
              </a:xfrm>
              <a:custGeom>
                <a:avLst/>
                <a:gdLst>
                  <a:gd name="connsiteX0" fmla="*/ 0 w 52387"/>
                  <a:gd name="connsiteY0" fmla="*/ 4864 h 95352"/>
                  <a:gd name="connsiteX1" fmla="*/ 0 w 52387"/>
                  <a:gd name="connsiteY1" fmla="*/ 4864 h 95352"/>
                  <a:gd name="connsiteX2" fmla="*/ 9525 w 52387"/>
                  <a:gd name="connsiteY2" fmla="*/ 66777 h 95352"/>
                  <a:gd name="connsiteX3" fmla="*/ 19050 w 52387"/>
                  <a:gd name="connsiteY3" fmla="*/ 95352 h 95352"/>
                  <a:gd name="connsiteX4" fmla="*/ 52387 w 52387"/>
                  <a:gd name="connsiteY4" fmla="*/ 71539 h 95352"/>
                  <a:gd name="connsiteX5" fmla="*/ 47625 w 52387"/>
                  <a:gd name="connsiteY5" fmla="*/ 38202 h 95352"/>
                  <a:gd name="connsiteX6" fmla="*/ 33337 w 52387"/>
                  <a:gd name="connsiteY6" fmla="*/ 33439 h 95352"/>
                  <a:gd name="connsiteX7" fmla="*/ 23812 w 52387"/>
                  <a:gd name="connsiteY7" fmla="*/ 19152 h 95352"/>
                  <a:gd name="connsiteX8" fmla="*/ 19050 w 52387"/>
                  <a:gd name="connsiteY8" fmla="*/ 4864 h 95352"/>
                  <a:gd name="connsiteX9" fmla="*/ 0 w 52387"/>
                  <a:gd name="connsiteY9" fmla="*/ 4864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 h="95352">
                    <a:moveTo>
                      <a:pt x="0" y="4864"/>
                    </a:moveTo>
                    <a:lnTo>
                      <a:pt x="0" y="4864"/>
                    </a:lnTo>
                    <a:cubicBezTo>
                      <a:pt x="3355" y="35058"/>
                      <a:pt x="2245" y="42511"/>
                      <a:pt x="9525" y="66777"/>
                    </a:cubicBezTo>
                    <a:cubicBezTo>
                      <a:pt x="12410" y="76394"/>
                      <a:pt x="19050" y="95352"/>
                      <a:pt x="19050" y="95352"/>
                    </a:cubicBezTo>
                    <a:cubicBezTo>
                      <a:pt x="52388" y="84239"/>
                      <a:pt x="44450" y="95352"/>
                      <a:pt x="52387" y="71539"/>
                    </a:cubicBezTo>
                    <a:cubicBezTo>
                      <a:pt x="50800" y="60427"/>
                      <a:pt x="52645" y="48242"/>
                      <a:pt x="47625" y="38202"/>
                    </a:cubicBezTo>
                    <a:cubicBezTo>
                      <a:pt x="45380" y="33712"/>
                      <a:pt x="37257" y="36575"/>
                      <a:pt x="33337" y="33439"/>
                    </a:cubicBezTo>
                    <a:cubicBezTo>
                      <a:pt x="28868" y="29863"/>
                      <a:pt x="26987" y="23914"/>
                      <a:pt x="23812" y="19152"/>
                    </a:cubicBezTo>
                    <a:cubicBezTo>
                      <a:pt x="22225" y="14389"/>
                      <a:pt x="22600" y="8414"/>
                      <a:pt x="19050" y="4864"/>
                    </a:cubicBezTo>
                    <a:cubicBezTo>
                      <a:pt x="8106" y="-6081"/>
                      <a:pt x="3175" y="4864"/>
                      <a:pt x="0" y="4864"/>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sp>
          <p:nvSpPr>
            <p:cNvPr id="6" name="Kombinationstegning 5"/>
            <p:cNvSpPr/>
            <p:nvPr/>
          </p:nvSpPr>
          <p:spPr>
            <a:xfrm>
              <a:off x="1031359" y="0"/>
              <a:ext cx="1249045" cy="1205865"/>
            </a:xfrm>
            <a:custGeom>
              <a:avLst/>
              <a:gdLst>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608221 w 1249542"/>
                <a:gd name="connsiteY30" fmla="*/ 5089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99946 w 1249542"/>
                <a:gd name="connsiteY31" fmla="*/ 533744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91671 w 1249542"/>
                <a:gd name="connsiteY32" fmla="*/ 604083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83396 w 1249542"/>
                <a:gd name="connsiteY33" fmla="*/ 616496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70983 w 1249542"/>
                <a:gd name="connsiteY34" fmla="*/ 653734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50295 w 1249542"/>
                <a:gd name="connsiteY36" fmla="*/ 690972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8570 w 1249542"/>
                <a:gd name="connsiteY35" fmla="*/ 662009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37882 w 1249542"/>
                <a:gd name="connsiteY37" fmla="*/ 71579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4782 w 1249542"/>
                <a:gd name="connsiteY39" fmla="*/ 732347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369 w 1249542"/>
                <a:gd name="connsiteY40" fmla="*/ 728210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71681 w 1249542"/>
                <a:gd name="connsiteY42" fmla="*/ 71165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470 w 1249542"/>
                <a:gd name="connsiteY38" fmla="*/ 71993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1021977 w 1249542"/>
                <a:gd name="connsiteY110" fmla="*/ 88957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46802 w 1249542"/>
                <a:gd name="connsiteY111" fmla="*/ 897849 h 1205936"/>
                <a:gd name="connsiteX112" fmla="*/ 1067490 w 1249542"/>
                <a:gd name="connsiteY112" fmla="*/ 893712 h 1205936"/>
                <a:gd name="connsiteX113" fmla="*/ 1071627 w 1249542"/>
                <a:gd name="connsiteY113" fmla="*/ 881299 h 1205936"/>
                <a:gd name="connsiteX114" fmla="*/ 1075765 w 1249542"/>
                <a:gd name="connsiteY114" fmla="*/ 848199 h 1205936"/>
                <a:gd name="connsiteX115" fmla="*/ 1084040 w 1249542"/>
                <a:gd name="connsiteY115" fmla="*/ 823373 h 1205936"/>
                <a:gd name="connsiteX116" fmla="*/ 1071627 w 1249542"/>
                <a:gd name="connsiteY116" fmla="*/ 765448 h 1205936"/>
                <a:gd name="connsiteX117" fmla="*/ 1063352 w 1249542"/>
                <a:gd name="connsiteY117" fmla="*/ 740622 h 1205936"/>
                <a:gd name="connsiteX118" fmla="*/ 1055077 w 1249542"/>
                <a:gd name="connsiteY118" fmla="*/ 728210 h 1205936"/>
                <a:gd name="connsiteX119" fmla="*/ 1034389 w 1249542"/>
                <a:gd name="connsiteY119" fmla="*/ 711659 h 1205936"/>
                <a:gd name="connsiteX120" fmla="*/ 1017839 w 1249542"/>
                <a:gd name="connsiteY120" fmla="*/ 686834 h 1205936"/>
                <a:gd name="connsiteX121" fmla="*/ 1013701 w 1249542"/>
                <a:gd name="connsiteY121" fmla="*/ 674421 h 1205936"/>
                <a:gd name="connsiteX122" fmla="*/ 1005426 w 1249542"/>
                <a:gd name="connsiteY122" fmla="*/ 662009 h 1205936"/>
                <a:gd name="connsiteX123" fmla="*/ 993014 w 1249542"/>
                <a:gd name="connsiteY123" fmla="*/ 657871 h 1205936"/>
                <a:gd name="connsiteX124" fmla="*/ 980601 w 1249542"/>
                <a:gd name="connsiteY124" fmla="*/ 637183 h 1205936"/>
                <a:gd name="connsiteX125" fmla="*/ 968188 w 1249542"/>
                <a:gd name="connsiteY125" fmla="*/ 624771 h 1205936"/>
                <a:gd name="connsiteX126" fmla="*/ 955776 w 1249542"/>
                <a:gd name="connsiteY126" fmla="*/ 599945 h 1205936"/>
                <a:gd name="connsiteX127" fmla="*/ 947500 w 1249542"/>
                <a:gd name="connsiteY127" fmla="*/ 591670 h 1205936"/>
                <a:gd name="connsiteX128" fmla="*/ 935088 w 1249542"/>
                <a:gd name="connsiteY128" fmla="*/ 587533 h 1205936"/>
                <a:gd name="connsiteX129" fmla="*/ 930950 w 1249542"/>
                <a:gd name="connsiteY129" fmla="*/ 575120 h 1205936"/>
                <a:gd name="connsiteX130" fmla="*/ 922675 w 1249542"/>
                <a:gd name="connsiteY130" fmla="*/ 562707 h 1205936"/>
                <a:gd name="connsiteX131" fmla="*/ 935088 w 1249542"/>
                <a:gd name="connsiteY131" fmla="*/ 488231 h 1205936"/>
                <a:gd name="connsiteX132" fmla="*/ 947500 w 1249542"/>
                <a:gd name="connsiteY132" fmla="*/ 475819 h 1205936"/>
                <a:gd name="connsiteX133" fmla="*/ 959913 w 1249542"/>
                <a:gd name="connsiteY133" fmla="*/ 471681 h 1205936"/>
                <a:gd name="connsiteX134" fmla="*/ 1005426 w 1249542"/>
                <a:gd name="connsiteY134" fmla="*/ 463406 h 1205936"/>
                <a:gd name="connsiteX135" fmla="*/ 1030252 w 1249542"/>
                <a:gd name="connsiteY135" fmla="*/ 471681 h 1205936"/>
                <a:gd name="connsiteX136" fmla="*/ 1042664 w 1249542"/>
                <a:gd name="connsiteY136" fmla="*/ 484094 h 1205936"/>
                <a:gd name="connsiteX137" fmla="*/ 1050939 w 1249542"/>
                <a:gd name="connsiteY137" fmla="*/ 496506 h 1205936"/>
                <a:gd name="connsiteX138" fmla="*/ 1063352 w 1249542"/>
                <a:gd name="connsiteY138" fmla="*/ 500644 h 1205936"/>
                <a:gd name="connsiteX139" fmla="*/ 1088177 w 1249542"/>
                <a:gd name="connsiteY139" fmla="*/ 521332 h 1205936"/>
                <a:gd name="connsiteX140" fmla="*/ 1117140 w 1249542"/>
                <a:gd name="connsiteY140" fmla="*/ 517194 h 1205936"/>
                <a:gd name="connsiteX141" fmla="*/ 1125415 w 1249542"/>
                <a:gd name="connsiteY141" fmla="*/ 504782 h 1205936"/>
                <a:gd name="connsiteX142" fmla="*/ 1146103 w 1249542"/>
                <a:gd name="connsiteY142" fmla="*/ 488231 h 1205936"/>
                <a:gd name="connsiteX143" fmla="*/ 1146103 w 1249542"/>
                <a:gd name="connsiteY143" fmla="*/ 393067 h 1205936"/>
                <a:gd name="connsiteX144" fmla="*/ 1150241 w 1249542"/>
                <a:gd name="connsiteY144" fmla="*/ 380655 h 1205936"/>
                <a:gd name="connsiteX145" fmla="*/ 1158516 w 1249542"/>
                <a:gd name="connsiteY145" fmla="*/ 351692 h 1205936"/>
                <a:gd name="connsiteX146" fmla="*/ 1170929 w 1249542"/>
                <a:gd name="connsiteY146" fmla="*/ 343417 h 1205936"/>
                <a:gd name="connsiteX147" fmla="*/ 1195754 w 1249542"/>
                <a:gd name="connsiteY147" fmla="*/ 335142 h 1205936"/>
                <a:gd name="connsiteX148" fmla="*/ 1208167 w 1249542"/>
                <a:gd name="connsiteY148" fmla="*/ 326867 h 1205936"/>
                <a:gd name="connsiteX149" fmla="*/ 1216442 w 1249542"/>
                <a:gd name="connsiteY149" fmla="*/ 318591 h 1205936"/>
                <a:gd name="connsiteX150" fmla="*/ 1228854 w 1249542"/>
                <a:gd name="connsiteY150" fmla="*/ 314454 h 1205936"/>
                <a:gd name="connsiteX151" fmla="*/ 1237129 w 1249542"/>
                <a:gd name="connsiteY151" fmla="*/ 302041 h 1205936"/>
                <a:gd name="connsiteX152" fmla="*/ 1241267 w 1249542"/>
                <a:gd name="connsiteY152" fmla="*/ 289629 h 1205936"/>
                <a:gd name="connsiteX153" fmla="*/ 1249542 w 1249542"/>
                <a:gd name="connsiteY153" fmla="*/ 281353 h 1205936"/>
                <a:gd name="connsiteX154" fmla="*/ 1237129 w 1249542"/>
                <a:gd name="connsiteY154" fmla="*/ 227565 h 1205936"/>
                <a:gd name="connsiteX155" fmla="*/ 1228854 w 1249542"/>
                <a:gd name="connsiteY155" fmla="*/ 215153 h 1205936"/>
                <a:gd name="connsiteX156" fmla="*/ 1216442 w 1249542"/>
                <a:gd name="connsiteY156" fmla="*/ 211015 h 1205936"/>
                <a:gd name="connsiteX157" fmla="*/ 1204029 w 1249542"/>
                <a:gd name="connsiteY157" fmla="*/ 202740 h 1205936"/>
                <a:gd name="connsiteX158" fmla="*/ 1195754 w 1249542"/>
                <a:gd name="connsiteY158" fmla="*/ 215153 h 1205936"/>
                <a:gd name="connsiteX159" fmla="*/ 1154378 w 1249542"/>
                <a:gd name="connsiteY159" fmla="*/ 227565 h 1205936"/>
                <a:gd name="connsiteX160" fmla="*/ 1129553 w 1249542"/>
                <a:gd name="connsiteY160" fmla="*/ 235840 h 1205936"/>
                <a:gd name="connsiteX161" fmla="*/ 1100590 w 1249542"/>
                <a:gd name="connsiteY161" fmla="*/ 248253 h 1205936"/>
                <a:gd name="connsiteX162" fmla="*/ 1071627 w 1249542"/>
                <a:gd name="connsiteY162" fmla="*/ 268941 h 1205936"/>
                <a:gd name="connsiteX163" fmla="*/ 1055077 w 1249542"/>
                <a:gd name="connsiteY163" fmla="*/ 306179 h 1205936"/>
                <a:gd name="connsiteX164" fmla="*/ 984738 w 1249542"/>
                <a:gd name="connsiteY164" fmla="*/ 318591 h 1205936"/>
                <a:gd name="connsiteX165" fmla="*/ 972326 w 1249542"/>
                <a:gd name="connsiteY165" fmla="*/ 322729 h 1205936"/>
                <a:gd name="connsiteX166" fmla="*/ 964051 w 1249542"/>
                <a:gd name="connsiteY166" fmla="*/ 335142 h 1205936"/>
                <a:gd name="connsiteX167" fmla="*/ 939225 w 1249542"/>
                <a:gd name="connsiteY167" fmla="*/ 343417 h 1205936"/>
                <a:gd name="connsiteX168" fmla="*/ 860612 w 1249542"/>
                <a:gd name="connsiteY168" fmla="*/ 339279 h 1205936"/>
                <a:gd name="connsiteX169" fmla="*/ 848199 w 1249542"/>
                <a:gd name="connsiteY169" fmla="*/ 335142 h 1205936"/>
                <a:gd name="connsiteX170" fmla="*/ 844062 w 1249542"/>
                <a:gd name="connsiteY170" fmla="*/ 322729 h 1205936"/>
                <a:gd name="connsiteX171" fmla="*/ 835786 w 1249542"/>
                <a:gd name="connsiteY171" fmla="*/ 314454 h 1205936"/>
                <a:gd name="connsiteX172" fmla="*/ 819236 w 1249542"/>
                <a:gd name="connsiteY172" fmla="*/ 277216 h 1205936"/>
                <a:gd name="connsiteX173" fmla="*/ 806824 w 1249542"/>
                <a:gd name="connsiteY173" fmla="*/ 268941 h 1205936"/>
                <a:gd name="connsiteX174" fmla="*/ 798548 w 1249542"/>
                <a:gd name="connsiteY174" fmla="*/ 256528 h 1205936"/>
                <a:gd name="connsiteX175" fmla="*/ 786136 w 1249542"/>
                <a:gd name="connsiteY175" fmla="*/ 231703 h 1205936"/>
                <a:gd name="connsiteX176" fmla="*/ 773723 w 1249542"/>
                <a:gd name="connsiteY176" fmla="*/ 227565 h 1205936"/>
                <a:gd name="connsiteX177" fmla="*/ 744760 w 1249542"/>
                <a:gd name="connsiteY177" fmla="*/ 244115 h 1205936"/>
                <a:gd name="connsiteX178" fmla="*/ 740623 w 1249542"/>
                <a:gd name="connsiteY178" fmla="*/ 256528 h 1205936"/>
                <a:gd name="connsiteX179" fmla="*/ 690972 w 1249542"/>
                <a:gd name="connsiteY179" fmla="*/ 268941 h 1205936"/>
                <a:gd name="connsiteX180" fmla="*/ 678559 w 1249542"/>
                <a:gd name="connsiteY180" fmla="*/ 273078 h 1205936"/>
                <a:gd name="connsiteX181" fmla="*/ 666147 w 1249542"/>
                <a:gd name="connsiteY181" fmla="*/ 281353 h 1205936"/>
                <a:gd name="connsiteX182" fmla="*/ 628909 w 1249542"/>
                <a:gd name="connsiteY182" fmla="*/ 273078 h 1205936"/>
                <a:gd name="connsiteX183" fmla="*/ 591671 w 1249542"/>
                <a:gd name="connsiteY183" fmla="*/ 268941 h 1205936"/>
                <a:gd name="connsiteX184" fmla="*/ 570983 w 1249542"/>
                <a:gd name="connsiteY184" fmla="*/ 252391 h 1205936"/>
                <a:gd name="connsiteX185" fmla="*/ 546158 w 1249542"/>
                <a:gd name="connsiteY185" fmla="*/ 235840 h 1205936"/>
                <a:gd name="connsiteX186" fmla="*/ 504782 w 1249542"/>
                <a:gd name="connsiteY186" fmla="*/ 227565 h 1205936"/>
                <a:gd name="connsiteX187" fmla="*/ 401343 w 1249542"/>
                <a:gd name="connsiteY187" fmla="*/ 219290 h 1205936"/>
                <a:gd name="connsiteX188" fmla="*/ 368243 w 1249542"/>
                <a:gd name="connsiteY188" fmla="*/ 215153 h 1205936"/>
                <a:gd name="connsiteX189" fmla="*/ 310317 w 1249542"/>
                <a:gd name="connsiteY189" fmla="*/ 206877 h 1205936"/>
                <a:gd name="connsiteX190" fmla="*/ 297904 w 1249542"/>
                <a:gd name="connsiteY190" fmla="*/ 198602 h 1205936"/>
                <a:gd name="connsiteX191" fmla="*/ 293767 w 1249542"/>
                <a:gd name="connsiteY191" fmla="*/ 186190 h 1205936"/>
                <a:gd name="connsiteX192" fmla="*/ 268941 w 1249542"/>
                <a:gd name="connsiteY192" fmla="*/ 177915 h 1205936"/>
                <a:gd name="connsiteX193" fmla="*/ 256529 w 1249542"/>
                <a:gd name="connsiteY193" fmla="*/ 173777 h 1205936"/>
                <a:gd name="connsiteX194" fmla="*/ 194465 w 1249542"/>
                <a:gd name="connsiteY194" fmla="*/ 153089 h 1205936"/>
                <a:gd name="connsiteX195" fmla="*/ 165502 w 1249542"/>
                <a:gd name="connsiteY195" fmla="*/ 148952 h 1205936"/>
                <a:gd name="connsiteX196" fmla="*/ 153090 w 1249542"/>
                <a:gd name="connsiteY196" fmla="*/ 144814 h 1205936"/>
                <a:gd name="connsiteX197" fmla="*/ 132402 w 1249542"/>
                <a:gd name="connsiteY197" fmla="*/ 124126 h 1205936"/>
                <a:gd name="connsiteX198" fmla="*/ 107577 w 1249542"/>
                <a:gd name="connsiteY198" fmla="*/ 115851 h 1205936"/>
                <a:gd name="connsiteX199" fmla="*/ 82751 w 1249542"/>
                <a:gd name="connsiteY199" fmla="*/ 82751 h 1205936"/>
                <a:gd name="connsiteX200" fmla="*/ 78614 w 1249542"/>
                <a:gd name="connsiteY200" fmla="*/ 49650 h 1205936"/>
                <a:gd name="connsiteX201" fmla="*/ 66201 w 1249542"/>
                <a:gd name="connsiteY201" fmla="*/ 45513 h 1205936"/>
                <a:gd name="connsiteX202" fmla="*/ 49651 w 1249542"/>
                <a:gd name="connsiteY202" fmla="*/ 8275 h 1205936"/>
                <a:gd name="connsiteX203" fmla="*/ 24825 w 1249542"/>
                <a:gd name="connsiteY203" fmla="*/ 0 h 1205936"/>
                <a:gd name="connsiteX204" fmla="*/ 0 w 1249542"/>
                <a:gd name="connsiteY204"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65502 w 1249542"/>
                <a:gd name="connsiteY196" fmla="*/ 148952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090 w 1249542"/>
                <a:gd name="connsiteY197" fmla="*/ 144814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32402 w 1249542"/>
                <a:gd name="connsiteY198" fmla="*/ 124126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107577 w 1249542"/>
                <a:gd name="connsiteY199" fmla="*/ 115851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194465 w 1249542"/>
                <a:gd name="connsiteY195" fmla="*/ 153089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01343 w 1249542"/>
                <a:gd name="connsiteY188" fmla="*/ 219290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029 w 1249542"/>
                <a:gd name="connsiteY158" fmla="*/ 20274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 name="connsiteX0" fmla="*/ 0 w 1249542"/>
                <a:gd name="connsiteY0" fmla="*/ 12412 h 1205936"/>
                <a:gd name="connsiteX1" fmla="*/ 0 w 1249542"/>
                <a:gd name="connsiteY1" fmla="*/ 12412 h 1205936"/>
                <a:gd name="connsiteX2" fmla="*/ 28963 w 1249542"/>
                <a:gd name="connsiteY2" fmla="*/ 33100 h 1205936"/>
                <a:gd name="connsiteX3" fmla="*/ 33100 w 1249542"/>
                <a:gd name="connsiteY3" fmla="*/ 45513 h 1205936"/>
                <a:gd name="connsiteX4" fmla="*/ 37238 w 1249542"/>
                <a:gd name="connsiteY4" fmla="*/ 111714 h 1205936"/>
                <a:gd name="connsiteX5" fmla="*/ 41376 w 1249542"/>
                <a:gd name="connsiteY5" fmla="*/ 124126 h 1205936"/>
                <a:gd name="connsiteX6" fmla="*/ 57926 w 1249542"/>
                <a:gd name="connsiteY6" fmla="*/ 148952 h 1205936"/>
                <a:gd name="connsiteX7" fmla="*/ 70338 w 1249542"/>
                <a:gd name="connsiteY7" fmla="*/ 153089 h 1205936"/>
                <a:gd name="connsiteX8" fmla="*/ 78614 w 1249542"/>
                <a:gd name="connsiteY8" fmla="*/ 161364 h 1205936"/>
                <a:gd name="connsiteX9" fmla="*/ 103439 w 1249542"/>
                <a:gd name="connsiteY9" fmla="*/ 177915 h 1205936"/>
                <a:gd name="connsiteX10" fmla="*/ 165502 w 1249542"/>
                <a:gd name="connsiteY10" fmla="*/ 190327 h 1205936"/>
                <a:gd name="connsiteX11" fmla="*/ 186190 w 1249542"/>
                <a:gd name="connsiteY11" fmla="*/ 206877 h 1205936"/>
                <a:gd name="connsiteX12" fmla="*/ 202740 w 1249542"/>
                <a:gd name="connsiteY12" fmla="*/ 211015 h 1205936"/>
                <a:gd name="connsiteX13" fmla="*/ 227566 w 1249542"/>
                <a:gd name="connsiteY13" fmla="*/ 231703 h 1205936"/>
                <a:gd name="connsiteX14" fmla="*/ 244116 w 1249542"/>
                <a:gd name="connsiteY14" fmla="*/ 252391 h 1205936"/>
                <a:gd name="connsiteX15" fmla="*/ 268941 w 1249542"/>
                <a:gd name="connsiteY15" fmla="*/ 260666 h 1205936"/>
                <a:gd name="connsiteX16" fmla="*/ 355830 w 1249542"/>
                <a:gd name="connsiteY16" fmla="*/ 268941 h 1205936"/>
                <a:gd name="connsiteX17" fmla="*/ 368243 w 1249542"/>
                <a:gd name="connsiteY17" fmla="*/ 273078 h 1205936"/>
                <a:gd name="connsiteX18" fmla="*/ 405481 w 1249542"/>
                <a:gd name="connsiteY18" fmla="*/ 293766 h 1205936"/>
                <a:gd name="connsiteX19" fmla="*/ 467544 w 1249542"/>
                <a:gd name="connsiteY19" fmla="*/ 297904 h 1205936"/>
                <a:gd name="connsiteX20" fmla="*/ 492369 w 1249542"/>
                <a:gd name="connsiteY20" fmla="*/ 306179 h 1205936"/>
                <a:gd name="connsiteX21" fmla="*/ 504782 w 1249542"/>
                <a:gd name="connsiteY21" fmla="*/ 310316 h 1205936"/>
                <a:gd name="connsiteX22" fmla="*/ 517195 w 1249542"/>
                <a:gd name="connsiteY22" fmla="*/ 318591 h 1205936"/>
                <a:gd name="connsiteX23" fmla="*/ 537882 w 1249542"/>
                <a:gd name="connsiteY23" fmla="*/ 335142 h 1205936"/>
                <a:gd name="connsiteX24" fmla="*/ 550295 w 1249542"/>
                <a:gd name="connsiteY24" fmla="*/ 339279 h 1205936"/>
                <a:gd name="connsiteX25" fmla="*/ 558570 w 1249542"/>
                <a:gd name="connsiteY25" fmla="*/ 351692 h 1205936"/>
                <a:gd name="connsiteX26" fmla="*/ 566845 w 1249542"/>
                <a:gd name="connsiteY26" fmla="*/ 368242 h 1205936"/>
                <a:gd name="connsiteX27" fmla="*/ 579258 w 1249542"/>
                <a:gd name="connsiteY27" fmla="*/ 372380 h 1205936"/>
                <a:gd name="connsiteX28" fmla="*/ 583396 w 1249542"/>
                <a:gd name="connsiteY28" fmla="*/ 384792 h 1205936"/>
                <a:gd name="connsiteX29" fmla="*/ 608221 w 1249542"/>
                <a:gd name="connsiteY29" fmla="*/ 409618 h 1205936"/>
                <a:gd name="connsiteX30" fmla="*/ 594335 w 1249542"/>
                <a:gd name="connsiteY30" fmla="*/ 505419 h 1205936"/>
                <a:gd name="connsiteX31" fmla="*/ 578993 w 1249542"/>
                <a:gd name="connsiteY31" fmla="*/ 540837 h 1205936"/>
                <a:gd name="connsiteX32" fmla="*/ 563651 w 1249542"/>
                <a:gd name="connsiteY32" fmla="*/ 607650 h 1205936"/>
                <a:gd name="connsiteX33" fmla="*/ 555373 w 1249542"/>
                <a:gd name="connsiteY33" fmla="*/ 628080 h 1205936"/>
                <a:gd name="connsiteX34" fmla="*/ 542955 w 1249542"/>
                <a:gd name="connsiteY34" fmla="*/ 664365 h 1205936"/>
                <a:gd name="connsiteX35" fmla="*/ 551728 w 1249542"/>
                <a:gd name="connsiteY35" fmla="*/ 651456 h 1205936"/>
                <a:gd name="connsiteX36" fmla="*/ 532855 w 1249542"/>
                <a:gd name="connsiteY36" fmla="*/ 691013 h 1205936"/>
                <a:gd name="connsiteX37" fmla="*/ 509841 w 1249542"/>
                <a:gd name="connsiteY37" fmla="*/ 705247 h 1205936"/>
                <a:gd name="connsiteX38" fmla="*/ 525679 w 1249542"/>
                <a:gd name="connsiteY38" fmla="*/ 709384 h 1205936"/>
                <a:gd name="connsiteX39" fmla="*/ 501450 w 1249542"/>
                <a:gd name="connsiteY39" fmla="*/ 714736 h 1205936"/>
                <a:gd name="connsiteX40" fmla="*/ 492565 w 1249542"/>
                <a:gd name="connsiteY40" fmla="*/ 717661 h 1205936"/>
                <a:gd name="connsiteX41" fmla="*/ 479957 w 1249542"/>
                <a:gd name="connsiteY41" fmla="*/ 719934 h 1205936"/>
                <a:gd name="connsiteX42" fmla="*/ 408294 w 1249542"/>
                <a:gd name="connsiteY42" fmla="*/ 704639 h 1205936"/>
                <a:gd name="connsiteX43" fmla="*/ 359967 w 1249542"/>
                <a:gd name="connsiteY43" fmla="*/ 715797 h 1205936"/>
                <a:gd name="connsiteX44" fmla="*/ 335142 w 1249542"/>
                <a:gd name="connsiteY44" fmla="*/ 736485 h 1205936"/>
                <a:gd name="connsiteX45" fmla="*/ 326867 w 1249542"/>
                <a:gd name="connsiteY45" fmla="*/ 748897 h 1205936"/>
                <a:gd name="connsiteX46" fmla="*/ 314454 w 1249542"/>
                <a:gd name="connsiteY46" fmla="*/ 753035 h 1205936"/>
                <a:gd name="connsiteX47" fmla="*/ 289629 w 1249542"/>
                <a:gd name="connsiteY47" fmla="*/ 765448 h 1205936"/>
                <a:gd name="connsiteX48" fmla="*/ 252391 w 1249542"/>
                <a:gd name="connsiteY48" fmla="*/ 748897 h 1205936"/>
                <a:gd name="connsiteX49" fmla="*/ 244116 w 1249542"/>
                <a:gd name="connsiteY49" fmla="*/ 736485 h 1205936"/>
                <a:gd name="connsiteX50" fmla="*/ 227566 w 1249542"/>
                <a:gd name="connsiteY50" fmla="*/ 732347 h 1205936"/>
                <a:gd name="connsiteX51" fmla="*/ 202740 w 1249542"/>
                <a:gd name="connsiteY51" fmla="*/ 724072 h 1205936"/>
                <a:gd name="connsiteX52" fmla="*/ 177915 w 1249542"/>
                <a:gd name="connsiteY52" fmla="*/ 707522 h 1205936"/>
                <a:gd name="connsiteX53" fmla="*/ 169640 w 1249542"/>
                <a:gd name="connsiteY53" fmla="*/ 719934 h 1205936"/>
                <a:gd name="connsiteX54" fmla="*/ 173777 w 1249542"/>
                <a:gd name="connsiteY54" fmla="*/ 736485 h 1205936"/>
                <a:gd name="connsiteX55" fmla="*/ 186190 w 1249542"/>
                <a:gd name="connsiteY55" fmla="*/ 740622 h 1205936"/>
                <a:gd name="connsiteX56" fmla="*/ 198603 w 1249542"/>
                <a:gd name="connsiteY56" fmla="*/ 748897 h 1205936"/>
                <a:gd name="connsiteX57" fmla="*/ 227566 w 1249542"/>
                <a:gd name="connsiteY57" fmla="*/ 790273 h 1205936"/>
                <a:gd name="connsiteX58" fmla="*/ 231703 w 1249542"/>
                <a:gd name="connsiteY58" fmla="*/ 889574 h 1205936"/>
                <a:gd name="connsiteX59" fmla="*/ 215153 w 1249542"/>
                <a:gd name="connsiteY59" fmla="*/ 939225 h 1205936"/>
                <a:gd name="connsiteX60" fmla="*/ 211015 w 1249542"/>
                <a:gd name="connsiteY60" fmla="*/ 951638 h 1205936"/>
                <a:gd name="connsiteX61" fmla="*/ 202740 w 1249542"/>
                <a:gd name="connsiteY61" fmla="*/ 964050 h 1205936"/>
                <a:gd name="connsiteX62" fmla="*/ 206878 w 1249542"/>
                <a:gd name="connsiteY62" fmla="*/ 976463 h 1205936"/>
                <a:gd name="connsiteX63" fmla="*/ 202740 w 1249542"/>
                <a:gd name="connsiteY63" fmla="*/ 988876 h 1205936"/>
                <a:gd name="connsiteX64" fmla="*/ 190328 w 1249542"/>
                <a:gd name="connsiteY64" fmla="*/ 1021976 h 1205936"/>
                <a:gd name="connsiteX65" fmla="*/ 165502 w 1249542"/>
                <a:gd name="connsiteY65" fmla="*/ 1038526 h 1205936"/>
                <a:gd name="connsiteX66" fmla="*/ 161365 w 1249542"/>
                <a:gd name="connsiteY66" fmla="*/ 1050939 h 1205936"/>
                <a:gd name="connsiteX67" fmla="*/ 119989 w 1249542"/>
                <a:gd name="connsiteY67" fmla="*/ 1071627 h 1205936"/>
                <a:gd name="connsiteX68" fmla="*/ 95164 w 1249542"/>
                <a:gd name="connsiteY68" fmla="*/ 1075764 h 1205936"/>
                <a:gd name="connsiteX69" fmla="*/ 115852 w 1249542"/>
                <a:gd name="connsiteY69" fmla="*/ 1079902 h 1205936"/>
                <a:gd name="connsiteX70" fmla="*/ 128264 w 1249542"/>
                <a:gd name="connsiteY70" fmla="*/ 1084039 h 1205936"/>
                <a:gd name="connsiteX71" fmla="*/ 144815 w 1249542"/>
                <a:gd name="connsiteY71" fmla="*/ 1088177 h 1205936"/>
                <a:gd name="connsiteX72" fmla="*/ 157227 w 1249542"/>
                <a:gd name="connsiteY72" fmla="*/ 1100590 h 1205936"/>
                <a:gd name="connsiteX73" fmla="*/ 169640 w 1249542"/>
                <a:gd name="connsiteY73" fmla="*/ 1125415 h 1205936"/>
                <a:gd name="connsiteX74" fmla="*/ 194465 w 1249542"/>
                <a:gd name="connsiteY74" fmla="*/ 1133690 h 1205936"/>
                <a:gd name="connsiteX75" fmla="*/ 219291 w 1249542"/>
                <a:gd name="connsiteY75" fmla="*/ 1150240 h 1205936"/>
                <a:gd name="connsiteX76" fmla="*/ 227566 w 1249542"/>
                <a:gd name="connsiteY76" fmla="*/ 1162653 h 1205936"/>
                <a:gd name="connsiteX77" fmla="*/ 252391 w 1249542"/>
                <a:gd name="connsiteY77" fmla="*/ 1170928 h 1205936"/>
                <a:gd name="connsiteX78" fmla="*/ 264804 w 1249542"/>
                <a:gd name="connsiteY78" fmla="*/ 1175066 h 1205936"/>
                <a:gd name="connsiteX79" fmla="*/ 302042 w 1249542"/>
                <a:gd name="connsiteY79" fmla="*/ 1195753 h 1205936"/>
                <a:gd name="connsiteX80" fmla="*/ 343417 w 1249542"/>
                <a:gd name="connsiteY80" fmla="*/ 1199891 h 1205936"/>
                <a:gd name="connsiteX81" fmla="*/ 405481 w 1249542"/>
                <a:gd name="connsiteY81" fmla="*/ 1199891 h 1205936"/>
                <a:gd name="connsiteX82" fmla="*/ 430306 w 1249542"/>
                <a:gd name="connsiteY82" fmla="*/ 1191616 h 1205936"/>
                <a:gd name="connsiteX83" fmla="*/ 442719 w 1249542"/>
                <a:gd name="connsiteY83" fmla="*/ 1183341 h 1205936"/>
                <a:gd name="connsiteX84" fmla="*/ 467544 w 1249542"/>
                <a:gd name="connsiteY84" fmla="*/ 1175066 h 1205936"/>
                <a:gd name="connsiteX85" fmla="*/ 488232 w 1249542"/>
                <a:gd name="connsiteY85" fmla="*/ 1158515 h 1205936"/>
                <a:gd name="connsiteX86" fmla="*/ 504782 w 1249542"/>
                <a:gd name="connsiteY86" fmla="*/ 1133690 h 1205936"/>
                <a:gd name="connsiteX87" fmla="*/ 513057 w 1249542"/>
                <a:gd name="connsiteY87" fmla="*/ 1096452 h 1205936"/>
                <a:gd name="connsiteX88" fmla="*/ 517195 w 1249542"/>
                <a:gd name="connsiteY88" fmla="*/ 1079902 h 1205936"/>
                <a:gd name="connsiteX89" fmla="*/ 529607 w 1249542"/>
                <a:gd name="connsiteY89" fmla="*/ 1075764 h 1205936"/>
                <a:gd name="connsiteX90" fmla="*/ 550295 w 1249542"/>
                <a:gd name="connsiteY90" fmla="*/ 1071627 h 1205936"/>
                <a:gd name="connsiteX91" fmla="*/ 579258 w 1249542"/>
                <a:gd name="connsiteY91" fmla="*/ 1063352 h 1205936"/>
                <a:gd name="connsiteX92" fmla="*/ 608221 w 1249542"/>
                <a:gd name="connsiteY92" fmla="*/ 1059214 h 1205936"/>
                <a:gd name="connsiteX93" fmla="*/ 641321 w 1249542"/>
                <a:gd name="connsiteY93" fmla="*/ 1050939 h 1205936"/>
                <a:gd name="connsiteX94" fmla="*/ 653734 w 1249542"/>
                <a:gd name="connsiteY94" fmla="*/ 1046801 h 1205936"/>
                <a:gd name="connsiteX95" fmla="*/ 695110 w 1249542"/>
                <a:gd name="connsiteY95" fmla="*/ 1042664 h 1205936"/>
                <a:gd name="connsiteX96" fmla="*/ 707522 w 1249542"/>
                <a:gd name="connsiteY96" fmla="*/ 1038526 h 1205936"/>
                <a:gd name="connsiteX97" fmla="*/ 798548 w 1249542"/>
                <a:gd name="connsiteY97" fmla="*/ 1034389 h 1205936"/>
                <a:gd name="connsiteX98" fmla="*/ 790273 w 1249542"/>
                <a:gd name="connsiteY98" fmla="*/ 1021976 h 1205936"/>
                <a:gd name="connsiteX99" fmla="*/ 802686 w 1249542"/>
                <a:gd name="connsiteY99" fmla="*/ 993013 h 1205936"/>
                <a:gd name="connsiteX100" fmla="*/ 815099 w 1249542"/>
                <a:gd name="connsiteY100" fmla="*/ 988876 h 1205936"/>
                <a:gd name="connsiteX101" fmla="*/ 823374 w 1249542"/>
                <a:gd name="connsiteY101" fmla="*/ 976463 h 1205936"/>
                <a:gd name="connsiteX102" fmla="*/ 831649 w 1249542"/>
                <a:gd name="connsiteY102" fmla="*/ 943362 h 1205936"/>
                <a:gd name="connsiteX103" fmla="*/ 844062 w 1249542"/>
                <a:gd name="connsiteY103" fmla="*/ 935087 h 1205936"/>
                <a:gd name="connsiteX104" fmla="*/ 864749 w 1249542"/>
                <a:gd name="connsiteY104" fmla="*/ 910262 h 1205936"/>
                <a:gd name="connsiteX105" fmla="*/ 877162 w 1249542"/>
                <a:gd name="connsiteY105" fmla="*/ 906124 h 1205936"/>
                <a:gd name="connsiteX106" fmla="*/ 885437 w 1249542"/>
                <a:gd name="connsiteY106" fmla="*/ 893712 h 1205936"/>
                <a:gd name="connsiteX107" fmla="*/ 897850 w 1249542"/>
                <a:gd name="connsiteY107" fmla="*/ 889574 h 1205936"/>
                <a:gd name="connsiteX108" fmla="*/ 922675 w 1249542"/>
                <a:gd name="connsiteY108" fmla="*/ 877162 h 1205936"/>
                <a:gd name="connsiteX109" fmla="*/ 1013701 w 1249542"/>
                <a:gd name="connsiteY109" fmla="*/ 881299 h 1205936"/>
                <a:gd name="connsiteX110" fmla="*/ 980001 w 1249542"/>
                <a:gd name="connsiteY110" fmla="*/ 875504 h 1205936"/>
                <a:gd name="connsiteX111" fmla="*/ 1020721 w 1249542"/>
                <a:gd name="connsiteY111" fmla="*/ 907392 h 1205936"/>
                <a:gd name="connsiteX112" fmla="*/ 1046802 w 1249542"/>
                <a:gd name="connsiteY112" fmla="*/ 897849 h 1205936"/>
                <a:gd name="connsiteX113" fmla="*/ 1067490 w 1249542"/>
                <a:gd name="connsiteY113" fmla="*/ 893712 h 1205936"/>
                <a:gd name="connsiteX114" fmla="*/ 1071627 w 1249542"/>
                <a:gd name="connsiteY114" fmla="*/ 881299 h 1205936"/>
                <a:gd name="connsiteX115" fmla="*/ 1075765 w 1249542"/>
                <a:gd name="connsiteY115" fmla="*/ 848199 h 1205936"/>
                <a:gd name="connsiteX116" fmla="*/ 1084040 w 1249542"/>
                <a:gd name="connsiteY116" fmla="*/ 823373 h 1205936"/>
                <a:gd name="connsiteX117" fmla="*/ 1071627 w 1249542"/>
                <a:gd name="connsiteY117" fmla="*/ 765448 h 1205936"/>
                <a:gd name="connsiteX118" fmla="*/ 1063352 w 1249542"/>
                <a:gd name="connsiteY118" fmla="*/ 740622 h 1205936"/>
                <a:gd name="connsiteX119" fmla="*/ 1055077 w 1249542"/>
                <a:gd name="connsiteY119" fmla="*/ 728210 h 1205936"/>
                <a:gd name="connsiteX120" fmla="*/ 1034389 w 1249542"/>
                <a:gd name="connsiteY120" fmla="*/ 711659 h 1205936"/>
                <a:gd name="connsiteX121" fmla="*/ 1017839 w 1249542"/>
                <a:gd name="connsiteY121" fmla="*/ 686834 h 1205936"/>
                <a:gd name="connsiteX122" fmla="*/ 1013701 w 1249542"/>
                <a:gd name="connsiteY122" fmla="*/ 674421 h 1205936"/>
                <a:gd name="connsiteX123" fmla="*/ 1005426 w 1249542"/>
                <a:gd name="connsiteY123" fmla="*/ 662009 h 1205936"/>
                <a:gd name="connsiteX124" fmla="*/ 993014 w 1249542"/>
                <a:gd name="connsiteY124" fmla="*/ 657871 h 1205936"/>
                <a:gd name="connsiteX125" fmla="*/ 980601 w 1249542"/>
                <a:gd name="connsiteY125" fmla="*/ 637183 h 1205936"/>
                <a:gd name="connsiteX126" fmla="*/ 968188 w 1249542"/>
                <a:gd name="connsiteY126" fmla="*/ 624771 h 1205936"/>
                <a:gd name="connsiteX127" fmla="*/ 955776 w 1249542"/>
                <a:gd name="connsiteY127" fmla="*/ 599945 h 1205936"/>
                <a:gd name="connsiteX128" fmla="*/ 947500 w 1249542"/>
                <a:gd name="connsiteY128" fmla="*/ 591670 h 1205936"/>
                <a:gd name="connsiteX129" fmla="*/ 935088 w 1249542"/>
                <a:gd name="connsiteY129" fmla="*/ 587533 h 1205936"/>
                <a:gd name="connsiteX130" fmla="*/ 930950 w 1249542"/>
                <a:gd name="connsiteY130" fmla="*/ 575120 h 1205936"/>
                <a:gd name="connsiteX131" fmla="*/ 922675 w 1249542"/>
                <a:gd name="connsiteY131" fmla="*/ 562707 h 1205936"/>
                <a:gd name="connsiteX132" fmla="*/ 935088 w 1249542"/>
                <a:gd name="connsiteY132" fmla="*/ 488231 h 1205936"/>
                <a:gd name="connsiteX133" fmla="*/ 947500 w 1249542"/>
                <a:gd name="connsiteY133" fmla="*/ 475819 h 1205936"/>
                <a:gd name="connsiteX134" fmla="*/ 959913 w 1249542"/>
                <a:gd name="connsiteY134" fmla="*/ 471681 h 1205936"/>
                <a:gd name="connsiteX135" fmla="*/ 1005426 w 1249542"/>
                <a:gd name="connsiteY135" fmla="*/ 463406 h 1205936"/>
                <a:gd name="connsiteX136" fmla="*/ 1030252 w 1249542"/>
                <a:gd name="connsiteY136" fmla="*/ 471681 h 1205936"/>
                <a:gd name="connsiteX137" fmla="*/ 1042664 w 1249542"/>
                <a:gd name="connsiteY137" fmla="*/ 484094 h 1205936"/>
                <a:gd name="connsiteX138" fmla="*/ 1050939 w 1249542"/>
                <a:gd name="connsiteY138" fmla="*/ 496506 h 1205936"/>
                <a:gd name="connsiteX139" fmla="*/ 1063352 w 1249542"/>
                <a:gd name="connsiteY139" fmla="*/ 500644 h 1205936"/>
                <a:gd name="connsiteX140" fmla="*/ 1088177 w 1249542"/>
                <a:gd name="connsiteY140" fmla="*/ 521332 h 1205936"/>
                <a:gd name="connsiteX141" fmla="*/ 1117140 w 1249542"/>
                <a:gd name="connsiteY141" fmla="*/ 517194 h 1205936"/>
                <a:gd name="connsiteX142" fmla="*/ 1125415 w 1249542"/>
                <a:gd name="connsiteY142" fmla="*/ 504782 h 1205936"/>
                <a:gd name="connsiteX143" fmla="*/ 1146103 w 1249542"/>
                <a:gd name="connsiteY143" fmla="*/ 488231 h 1205936"/>
                <a:gd name="connsiteX144" fmla="*/ 1146103 w 1249542"/>
                <a:gd name="connsiteY144" fmla="*/ 393067 h 1205936"/>
                <a:gd name="connsiteX145" fmla="*/ 1150241 w 1249542"/>
                <a:gd name="connsiteY145" fmla="*/ 380655 h 1205936"/>
                <a:gd name="connsiteX146" fmla="*/ 1158516 w 1249542"/>
                <a:gd name="connsiteY146" fmla="*/ 351692 h 1205936"/>
                <a:gd name="connsiteX147" fmla="*/ 1170929 w 1249542"/>
                <a:gd name="connsiteY147" fmla="*/ 343417 h 1205936"/>
                <a:gd name="connsiteX148" fmla="*/ 1195754 w 1249542"/>
                <a:gd name="connsiteY148" fmla="*/ 335142 h 1205936"/>
                <a:gd name="connsiteX149" fmla="*/ 1208167 w 1249542"/>
                <a:gd name="connsiteY149" fmla="*/ 326867 h 1205936"/>
                <a:gd name="connsiteX150" fmla="*/ 1216442 w 1249542"/>
                <a:gd name="connsiteY150" fmla="*/ 318591 h 1205936"/>
                <a:gd name="connsiteX151" fmla="*/ 1228854 w 1249542"/>
                <a:gd name="connsiteY151" fmla="*/ 314454 h 1205936"/>
                <a:gd name="connsiteX152" fmla="*/ 1237129 w 1249542"/>
                <a:gd name="connsiteY152" fmla="*/ 302041 h 1205936"/>
                <a:gd name="connsiteX153" fmla="*/ 1241267 w 1249542"/>
                <a:gd name="connsiteY153" fmla="*/ 289629 h 1205936"/>
                <a:gd name="connsiteX154" fmla="*/ 1249542 w 1249542"/>
                <a:gd name="connsiteY154" fmla="*/ 281353 h 1205936"/>
                <a:gd name="connsiteX155" fmla="*/ 1237129 w 1249542"/>
                <a:gd name="connsiteY155" fmla="*/ 227565 h 1205936"/>
                <a:gd name="connsiteX156" fmla="*/ 1228854 w 1249542"/>
                <a:gd name="connsiteY156" fmla="*/ 215153 h 1205936"/>
                <a:gd name="connsiteX157" fmla="*/ 1216442 w 1249542"/>
                <a:gd name="connsiteY157" fmla="*/ 211015 h 1205936"/>
                <a:gd name="connsiteX158" fmla="*/ 1204508 w 1249542"/>
                <a:gd name="connsiteY158" fmla="*/ 192160 h 1205936"/>
                <a:gd name="connsiteX159" fmla="*/ 1195754 w 1249542"/>
                <a:gd name="connsiteY159" fmla="*/ 215153 h 1205936"/>
                <a:gd name="connsiteX160" fmla="*/ 1154378 w 1249542"/>
                <a:gd name="connsiteY160" fmla="*/ 227565 h 1205936"/>
                <a:gd name="connsiteX161" fmla="*/ 1129553 w 1249542"/>
                <a:gd name="connsiteY161" fmla="*/ 235840 h 1205936"/>
                <a:gd name="connsiteX162" fmla="*/ 1100590 w 1249542"/>
                <a:gd name="connsiteY162" fmla="*/ 248253 h 1205936"/>
                <a:gd name="connsiteX163" fmla="*/ 1071627 w 1249542"/>
                <a:gd name="connsiteY163" fmla="*/ 268941 h 1205936"/>
                <a:gd name="connsiteX164" fmla="*/ 1055077 w 1249542"/>
                <a:gd name="connsiteY164" fmla="*/ 306179 h 1205936"/>
                <a:gd name="connsiteX165" fmla="*/ 984738 w 1249542"/>
                <a:gd name="connsiteY165" fmla="*/ 318591 h 1205936"/>
                <a:gd name="connsiteX166" fmla="*/ 972326 w 1249542"/>
                <a:gd name="connsiteY166" fmla="*/ 322729 h 1205936"/>
                <a:gd name="connsiteX167" fmla="*/ 964051 w 1249542"/>
                <a:gd name="connsiteY167" fmla="*/ 335142 h 1205936"/>
                <a:gd name="connsiteX168" fmla="*/ 939225 w 1249542"/>
                <a:gd name="connsiteY168" fmla="*/ 343417 h 1205936"/>
                <a:gd name="connsiteX169" fmla="*/ 860612 w 1249542"/>
                <a:gd name="connsiteY169" fmla="*/ 339279 h 1205936"/>
                <a:gd name="connsiteX170" fmla="*/ 848199 w 1249542"/>
                <a:gd name="connsiteY170" fmla="*/ 335142 h 1205936"/>
                <a:gd name="connsiteX171" fmla="*/ 844062 w 1249542"/>
                <a:gd name="connsiteY171" fmla="*/ 322729 h 1205936"/>
                <a:gd name="connsiteX172" fmla="*/ 835786 w 1249542"/>
                <a:gd name="connsiteY172" fmla="*/ 314454 h 1205936"/>
                <a:gd name="connsiteX173" fmla="*/ 819236 w 1249542"/>
                <a:gd name="connsiteY173" fmla="*/ 277216 h 1205936"/>
                <a:gd name="connsiteX174" fmla="*/ 806824 w 1249542"/>
                <a:gd name="connsiteY174" fmla="*/ 268941 h 1205936"/>
                <a:gd name="connsiteX175" fmla="*/ 798548 w 1249542"/>
                <a:gd name="connsiteY175" fmla="*/ 256528 h 1205936"/>
                <a:gd name="connsiteX176" fmla="*/ 786136 w 1249542"/>
                <a:gd name="connsiteY176" fmla="*/ 231703 h 1205936"/>
                <a:gd name="connsiteX177" fmla="*/ 773723 w 1249542"/>
                <a:gd name="connsiteY177" fmla="*/ 227565 h 1205936"/>
                <a:gd name="connsiteX178" fmla="*/ 744760 w 1249542"/>
                <a:gd name="connsiteY178" fmla="*/ 244115 h 1205936"/>
                <a:gd name="connsiteX179" fmla="*/ 740623 w 1249542"/>
                <a:gd name="connsiteY179" fmla="*/ 256528 h 1205936"/>
                <a:gd name="connsiteX180" fmla="*/ 690972 w 1249542"/>
                <a:gd name="connsiteY180" fmla="*/ 268941 h 1205936"/>
                <a:gd name="connsiteX181" fmla="*/ 678559 w 1249542"/>
                <a:gd name="connsiteY181" fmla="*/ 273078 h 1205936"/>
                <a:gd name="connsiteX182" fmla="*/ 666147 w 1249542"/>
                <a:gd name="connsiteY182" fmla="*/ 281353 h 1205936"/>
                <a:gd name="connsiteX183" fmla="*/ 628909 w 1249542"/>
                <a:gd name="connsiteY183" fmla="*/ 273078 h 1205936"/>
                <a:gd name="connsiteX184" fmla="*/ 591671 w 1249542"/>
                <a:gd name="connsiteY184" fmla="*/ 268941 h 1205936"/>
                <a:gd name="connsiteX185" fmla="*/ 570983 w 1249542"/>
                <a:gd name="connsiteY185" fmla="*/ 252391 h 1205936"/>
                <a:gd name="connsiteX186" fmla="*/ 546158 w 1249542"/>
                <a:gd name="connsiteY186" fmla="*/ 235840 h 1205936"/>
                <a:gd name="connsiteX187" fmla="*/ 504782 w 1249542"/>
                <a:gd name="connsiteY187" fmla="*/ 227565 h 1205936"/>
                <a:gd name="connsiteX188" fmla="*/ 436822 w 1249542"/>
                <a:gd name="connsiteY188" fmla="*/ 219303 h 1205936"/>
                <a:gd name="connsiteX189" fmla="*/ 368243 w 1249542"/>
                <a:gd name="connsiteY189" fmla="*/ 215153 h 1205936"/>
                <a:gd name="connsiteX190" fmla="*/ 310317 w 1249542"/>
                <a:gd name="connsiteY190" fmla="*/ 206877 h 1205936"/>
                <a:gd name="connsiteX191" fmla="*/ 297904 w 1249542"/>
                <a:gd name="connsiteY191" fmla="*/ 198602 h 1205936"/>
                <a:gd name="connsiteX192" fmla="*/ 293767 w 1249542"/>
                <a:gd name="connsiteY192" fmla="*/ 186190 h 1205936"/>
                <a:gd name="connsiteX193" fmla="*/ 268941 w 1249542"/>
                <a:gd name="connsiteY193" fmla="*/ 177915 h 1205936"/>
                <a:gd name="connsiteX194" fmla="*/ 256529 w 1249542"/>
                <a:gd name="connsiteY194" fmla="*/ 173777 h 1205936"/>
                <a:gd name="connsiteX195" fmla="*/ 208670 w 1249542"/>
                <a:gd name="connsiteY195" fmla="*/ 153098 h 1205936"/>
                <a:gd name="connsiteX196" fmla="*/ 176164 w 1249542"/>
                <a:gd name="connsiteY196" fmla="*/ 134838 h 1205936"/>
                <a:gd name="connsiteX197" fmla="*/ 153151 w 1249542"/>
                <a:gd name="connsiteY197" fmla="*/ 116577 h 1205936"/>
                <a:gd name="connsiteX198" fmla="*/ 128922 w 1249542"/>
                <a:gd name="connsiteY198" fmla="*/ 110010 h 1205936"/>
                <a:gd name="connsiteX199" fmla="*/ 98893 w 1249542"/>
                <a:gd name="connsiteY199" fmla="*/ 98204 h 1205936"/>
                <a:gd name="connsiteX200" fmla="*/ 82751 w 1249542"/>
                <a:gd name="connsiteY200" fmla="*/ 82751 h 1205936"/>
                <a:gd name="connsiteX201" fmla="*/ 78614 w 1249542"/>
                <a:gd name="connsiteY201" fmla="*/ 49650 h 1205936"/>
                <a:gd name="connsiteX202" fmla="*/ 66201 w 1249542"/>
                <a:gd name="connsiteY202" fmla="*/ 45513 h 1205936"/>
                <a:gd name="connsiteX203" fmla="*/ 49651 w 1249542"/>
                <a:gd name="connsiteY203" fmla="*/ 8275 h 1205936"/>
                <a:gd name="connsiteX204" fmla="*/ 24825 w 1249542"/>
                <a:gd name="connsiteY204" fmla="*/ 0 h 1205936"/>
                <a:gd name="connsiteX205" fmla="*/ 0 w 1249542"/>
                <a:gd name="connsiteY205" fmla="*/ 12412 h 1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49542" h="1205936">
                  <a:moveTo>
                    <a:pt x="0" y="12412"/>
                  </a:moveTo>
                  <a:lnTo>
                    <a:pt x="0" y="12412"/>
                  </a:lnTo>
                  <a:cubicBezTo>
                    <a:pt x="9654" y="19308"/>
                    <a:pt x="20574" y="24711"/>
                    <a:pt x="28963" y="33100"/>
                  </a:cubicBezTo>
                  <a:cubicBezTo>
                    <a:pt x="32047" y="36184"/>
                    <a:pt x="32643" y="41176"/>
                    <a:pt x="33100" y="45513"/>
                  </a:cubicBezTo>
                  <a:cubicBezTo>
                    <a:pt x="35415" y="67502"/>
                    <a:pt x="34923" y="89725"/>
                    <a:pt x="37238" y="111714"/>
                  </a:cubicBezTo>
                  <a:cubicBezTo>
                    <a:pt x="37695" y="116051"/>
                    <a:pt x="39258" y="120314"/>
                    <a:pt x="41376" y="124126"/>
                  </a:cubicBezTo>
                  <a:cubicBezTo>
                    <a:pt x="46206" y="132820"/>
                    <a:pt x="52409" y="140677"/>
                    <a:pt x="57926" y="148952"/>
                  </a:cubicBezTo>
                  <a:cubicBezTo>
                    <a:pt x="60345" y="152581"/>
                    <a:pt x="66201" y="151710"/>
                    <a:pt x="70338" y="153089"/>
                  </a:cubicBezTo>
                  <a:cubicBezTo>
                    <a:pt x="73097" y="155847"/>
                    <a:pt x="75493" y="159023"/>
                    <a:pt x="78614" y="161364"/>
                  </a:cubicBezTo>
                  <a:cubicBezTo>
                    <a:pt x="86570" y="167331"/>
                    <a:pt x="95164" y="172398"/>
                    <a:pt x="103439" y="177915"/>
                  </a:cubicBezTo>
                  <a:cubicBezTo>
                    <a:pt x="129668" y="195402"/>
                    <a:pt x="110903" y="185778"/>
                    <a:pt x="165502" y="190327"/>
                  </a:cubicBezTo>
                  <a:cubicBezTo>
                    <a:pt x="206083" y="203855"/>
                    <a:pt x="148759" y="181923"/>
                    <a:pt x="186190" y="206877"/>
                  </a:cubicBezTo>
                  <a:cubicBezTo>
                    <a:pt x="190921" y="210031"/>
                    <a:pt x="197223" y="209636"/>
                    <a:pt x="202740" y="211015"/>
                  </a:cubicBezTo>
                  <a:cubicBezTo>
                    <a:pt x="214946" y="219152"/>
                    <a:pt x="217609" y="219755"/>
                    <a:pt x="227566" y="231703"/>
                  </a:cubicBezTo>
                  <a:cubicBezTo>
                    <a:pt x="231741" y="236713"/>
                    <a:pt x="237240" y="248953"/>
                    <a:pt x="244116" y="252391"/>
                  </a:cubicBezTo>
                  <a:cubicBezTo>
                    <a:pt x="251918" y="256292"/>
                    <a:pt x="260666" y="257908"/>
                    <a:pt x="268941" y="260666"/>
                  </a:cubicBezTo>
                  <a:cubicBezTo>
                    <a:pt x="304937" y="272664"/>
                    <a:pt x="277026" y="264563"/>
                    <a:pt x="355830" y="268941"/>
                  </a:cubicBezTo>
                  <a:cubicBezTo>
                    <a:pt x="359968" y="270320"/>
                    <a:pt x="364430" y="270960"/>
                    <a:pt x="368243" y="273078"/>
                  </a:cubicBezTo>
                  <a:cubicBezTo>
                    <a:pt x="378908" y="279003"/>
                    <a:pt x="391434" y="292205"/>
                    <a:pt x="405481" y="293766"/>
                  </a:cubicBezTo>
                  <a:cubicBezTo>
                    <a:pt x="426088" y="296056"/>
                    <a:pt x="446856" y="296525"/>
                    <a:pt x="467544" y="297904"/>
                  </a:cubicBezTo>
                  <a:lnTo>
                    <a:pt x="492369" y="306179"/>
                  </a:lnTo>
                  <a:lnTo>
                    <a:pt x="504782" y="310316"/>
                  </a:lnTo>
                  <a:cubicBezTo>
                    <a:pt x="508920" y="313074"/>
                    <a:pt x="513312" y="315484"/>
                    <a:pt x="517195" y="318591"/>
                  </a:cubicBezTo>
                  <a:cubicBezTo>
                    <a:pt x="530023" y="328854"/>
                    <a:pt x="520902" y="326652"/>
                    <a:pt x="537882" y="335142"/>
                  </a:cubicBezTo>
                  <a:cubicBezTo>
                    <a:pt x="541783" y="337092"/>
                    <a:pt x="546157" y="337900"/>
                    <a:pt x="550295" y="339279"/>
                  </a:cubicBezTo>
                  <a:cubicBezTo>
                    <a:pt x="553053" y="343417"/>
                    <a:pt x="556103" y="347374"/>
                    <a:pt x="558570" y="351692"/>
                  </a:cubicBezTo>
                  <a:cubicBezTo>
                    <a:pt x="561630" y="357047"/>
                    <a:pt x="562484" y="363881"/>
                    <a:pt x="566845" y="368242"/>
                  </a:cubicBezTo>
                  <a:cubicBezTo>
                    <a:pt x="569929" y="371326"/>
                    <a:pt x="575120" y="371001"/>
                    <a:pt x="579258" y="372380"/>
                  </a:cubicBezTo>
                  <a:cubicBezTo>
                    <a:pt x="580637" y="376517"/>
                    <a:pt x="580718" y="381349"/>
                    <a:pt x="583396" y="384792"/>
                  </a:cubicBezTo>
                  <a:cubicBezTo>
                    <a:pt x="590581" y="394030"/>
                    <a:pt x="606398" y="389514"/>
                    <a:pt x="608221" y="409618"/>
                  </a:cubicBezTo>
                  <a:cubicBezTo>
                    <a:pt x="610044" y="429723"/>
                    <a:pt x="599206" y="483549"/>
                    <a:pt x="594335" y="505419"/>
                  </a:cubicBezTo>
                  <a:cubicBezTo>
                    <a:pt x="589464" y="527289"/>
                    <a:pt x="584107" y="523799"/>
                    <a:pt x="578993" y="540837"/>
                  </a:cubicBezTo>
                  <a:cubicBezTo>
                    <a:pt x="573879" y="557875"/>
                    <a:pt x="567588" y="593110"/>
                    <a:pt x="563651" y="607650"/>
                  </a:cubicBezTo>
                  <a:cubicBezTo>
                    <a:pt x="559714" y="622191"/>
                    <a:pt x="557393" y="623536"/>
                    <a:pt x="555373" y="628080"/>
                  </a:cubicBezTo>
                  <a:cubicBezTo>
                    <a:pt x="555362" y="628104"/>
                    <a:pt x="543563" y="660469"/>
                    <a:pt x="542955" y="664365"/>
                  </a:cubicBezTo>
                  <a:cubicBezTo>
                    <a:pt x="542348" y="668261"/>
                    <a:pt x="555866" y="648698"/>
                    <a:pt x="551728" y="651456"/>
                  </a:cubicBezTo>
                  <a:cubicBezTo>
                    <a:pt x="538796" y="703192"/>
                    <a:pt x="539836" y="682048"/>
                    <a:pt x="532855" y="691013"/>
                  </a:cubicBezTo>
                  <a:cubicBezTo>
                    <a:pt x="525874" y="699978"/>
                    <a:pt x="511037" y="702185"/>
                    <a:pt x="509841" y="705247"/>
                  </a:cubicBezTo>
                  <a:cubicBezTo>
                    <a:pt x="508645" y="708309"/>
                    <a:pt x="529816" y="708005"/>
                    <a:pt x="525679" y="709384"/>
                  </a:cubicBezTo>
                  <a:cubicBezTo>
                    <a:pt x="519123" y="715941"/>
                    <a:pt x="506969" y="713357"/>
                    <a:pt x="501450" y="714736"/>
                  </a:cubicBezTo>
                  <a:cubicBezTo>
                    <a:pt x="495931" y="716115"/>
                    <a:pt x="496703" y="719040"/>
                    <a:pt x="492565" y="717661"/>
                  </a:cubicBezTo>
                  <a:cubicBezTo>
                    <a:pt x="488428" y="714902"/>
                    <a:pt x="494002" y="722104"/>
                    <a:pt x="479957" y="719934"/>
                  </a:cubicBezTo>
                  <a:cubicBezTo>
                    <a:pt x="465912" y="717764"/>
                    <a:pt x="412193" y="704773"/>
                    <a:pt x="408294" y="704639"/>
                  </a:cubicBezTo>
                  <a:lnTo>
                    <a:pt x="359967" y="715797"/>
                  </a:lnTo>
                  <a:cubicBezTo>
                    <a:pt x="347762" y="723934"/>
                    <a:pt x="345098" y="724538"/>
                    <a:pt x="335142" y="736485"/>
                  </a:cubicBezTo>
                  <a:cubicBezTo>
                    <a:pt x="331959" y="740305"/>
                    <a:pt x="330750" y="745791"/>
                    <a:pt x="326867" y="748897"/>
                  </a:cubicBezTo>
                  <a:cubicBezTo>
                    <a:pt x="323461" y="751622"/>
                    <a:pt x="318355" y="751084"/>
                    <a:pt x="314454" y="753035"/>
                  </a:cubicBezTo>
                  <a:cubicBezTo>
                    <a:pt x="282371" y="769077"/>
                    <a:pt x="320830" y="755047"/>
                    <a:pt x="289629" y="765448"/>
                  </a:cubicBezTo>
                  <a:cubicBezTo>
                    <a:pt x="280422" y="737828"/>
                    <a:pt x="293778" y="765452"/>
                    <a:pt x="252391" y="748897"/>
                  </a:cubicBezTo>
                  <a:cubicBezTo>
                    <a:pt x="247774" y="747050"/>
                    <a:pt x="248253" y="739243"/>
                    <a:pt x="244116" y="736485"/>
                  </a:cubicBezTo>
                  <a:cubicBezTo>
                    <a:pt x="239385" y="733331"/>
                    <a:pt x="233013" y="733981"/>
                    <a:pt x="227566" y="732347"/>
                  </a:cubicBezTo>
                  <a:cubicBezTo>
                    <a:pt x="219211" y="729840"/>
                    <a:pt x="202740" y="724072"/>
                    <a:pt x="202740" y="724072"/>
                  </a:cubicBezTo>
                  <a:cubicBezTo>
                    <a:pt x="199867" y="721198"/>
                    <a:pt x="186471" y="704100"/>
                    <a:pt x="177915" y="707522"/>
                  </a:cubicBezTo>
                  <a:cubicBezTo>
                    <a:pt x="173298" y="709369"/>
                    <a:pt x="172398" y="715797"/>
                    <a:pt x="169640" y="719934"/>
                  </a:cubicBezTo>
                  <a:cubicBezTo>
                    <a:pt x="171019" y="725451"/>
                    <a:pt x="170225" y="732044"/>
                    <a:pt x="173777" y="736485"/>
                  </a:cubicBezTo>
                  <a:cubicBezTo>
                    <a:pt x="176502" y="739891"/>
                    <a:pt x="182289" y="738672"/>
                    <a:pt x="186190" y="740622"/>
                  </a:cubicBezTo>
                  <a:cubicBezTo>
                    <a:pt x="190638" y="742846"/>
                    <a:pt x="194465" y="746139"/>
                    <a:pt x="198603" y="748897"/>
                  </a:cubicBezTo>
                  <a:cubicBezTo>
                    <a:pt x="218978" y="779461"/>
                    <a:pt x="209185" y="765767"/>
                    <a:pt x="227566" y="790273"/>
                  </a:cubicBezTo>
                  <a:cubicBezTo>
                    <a:pt x="243262" y="837360"/>
                    <a:pt x="237585" y="810169"/>
                    <a:pt x="231703" y="889574"/>
                  </a:cubicBezTo>
                  <a:cubicBezTo>
                    <a:pt x="228641" y="930906"/>
                    <a:pt x="235590" y="918788"/>
                    <a:pt x="215153" y="939225"/>
                  </a:cubicBezTo>
                  <a:cubicBezTo>
                    <a:pt x="213774" y="943363"/>
                    <a:pt x="212966" y="947737"/>
                    <a:pt x="211015" y="951638"/>
                  </a:cubicBezTo>
                  <a:cubicBezTo>
                    <a:pt x="208791" y="956086"/>
                    <a:pt x="203557" y="959145"/>
                    <a:pt x="202740" y="964050"/>
                  </a:cubicBezTo>
                  <a:cubicBezTo>
                    <a:pt x="202023" y="968352"/>
                    <a:pt x="205499" y="972325"/>
                    <a:pt x="206878" y="976463"/>
                  </a:cubicBezTo>
                  <a:cubicBezTo>
                    <a:pt x="205499" y="980601"/>
                    <a:pt x="203798" y="984645"/>
                    <a:pt x="202740" y="988876"/>
                  </a:cubicBezTo>
                  <a:cubicBezTo>
                    <a:pt x="199435" y="1002095"/>
                    <a:pt x="201226" y="1012441"/>
                    <a:pt x="190328" y="1021976"/>
                  </a:cubicBezTo>
                  <a:cubicBezTo>
                    <a:pt x="182843" y="1028525"/>
                    <a:pt x="165502" y="1038526"/>
                    <a:pt x="165502" y="1038526"/>
                  </a:cubicBezTo>
                  <a:cubicBezTo>
                    <a:pt x="164123" y="1042664"/>
                    <a:pt x="164449" y="1047855"/>
                    <a:pt x="161365" y="1050939"/>
                  </a:cubicBezTo>
                  <a:cubicBezTo>
                    <a:pt x="146990" y="1065314"/>
                    <a:pt x="137507" y="1068123"/>
                    <a:pt x="119989" y="1071627"/>
                  </a:cubicBezTo>
                  <a:cubicBezTo>
                    <a:pt x="111763" y="1073272"/>
                    <a:pt x="103439" y="1074385"/>
                    <a:pt x="95164" y="1075764"/>
                  </a:cubicBezTo>
                  <a:cubicBezTo>
                    <a:pt x="102060" y="1077143"/>
                    <a:pt x="109029" y="1078196"/>
                    <a:pt x="115852" y="1079902"/>
                  </a:cubicBezTo>
                  <a:cubicBezTo>
                    <a:pt x="120083" y="1080960"/>
                    <a:pt x="124071" y="1082841"/>
                    <a:pt x="128264" y="1084039"/>
                  </a:cubicBezTo>
                  <a:cubicBezTo>
                    <a:pt x="133732" y="1085601"/>
                    <a:pt x="139298" y="1086798"/>
                    <a:pt x="144815" y="1088177"/>
                  </a:cubicBezTo>
                  <a:cubicBezTo>
                    <a:pt x="148952" y="1092315"/>
                    <a:pt x="153981" y="1095721"/>
                    <a:pt x="157227" y="1100590"/>
                  </a:cubicBezTo>
                  <a:cubicBezTo>
                    <a:pt x="163345" y="1109767"/>
                    <a:pt x="158481" y="1118441"/>
                    <a:pt x="169640" y="1125415"/>
                  </a:cubicBezTo>
                  <a:cubicBezTo>
                    <a:pt x="177037" y="1130038"/>
                    <a:pt x="194465" y="1133690"/>
                    <a:pt x="194465" y="1133690"/>
                  </a:cubicBezTo>
                  <a:lnTo>
                    <a:pt x="219291" y="1150240"/>
                  </a:lnTo>
                  <a:cubicBezTo>
                    <a:pt x="223429" y="1152998"/>
                    <a:pt x="223349" y="1160017"/>
                    <a:pt x="227566" y="1162653"/>
                  </a:cubicBezTo>
                  <a:cubicBezTo>
                    <a:pt x="234963" y="1167276"/>
                    <a:pt x="244116" y="1168170"/>
                    <a:pt x="252391" y="1170928"/>
                  </a:cubicBezTo>
                  <a:lnTo>
                    <a:pt x="264804" y="1175066"/>
                  </a:lnTo>
                  <a:cubicBezTo>
                    <a:pt x="296291" y="1185562"/>
                    <a:pt x="278864" y="1192187"/>
                    <a:pt x="302042" y="1195753"/>
                  </a:cubicBezTo>
                  <a:cubicBezTo>
                    <a:pt x="315741" y="1197861"/>
                    <a:pt x="329625" y="1198512"/>
                    <a:pt x="343417" y="1199891"/>
                  </a:cubicBezTo>
                  <a:cubicBezTo>
                    <a:pt x="369222" y="1208493"/>
                    <a:pt x="360482" y="1207391"/>
                    <a:pt x="405481" y="1199891"/>
                  </a:cubicBezTo>
                  <a:cubicBezTo>
                    <a:pt x="414085" y="1198457"/>
                    <a:pt x="430306" y="1191616"/>
                    <a:pt x="430306" y="1191616"/>
                  </a:cubicBezTo>
                  <a:cubicBezTo>
                    <a:pt x="434444" y="1188858"/>
                    <a:pt x="438175" y="1185361"/>
                    <a:pt x="442719" y="1183341"/>
                  </a:cubicBezTo>
                  <a:cubicBezTo>
                    <a:pt x="450690" y="1179798"/>
                    <a:pt x="467544" y="1175066"/>
                    <a:pt x="467544" y="1175066"/>
                  </a:cubicBezTo>
                  <a:cubicBezTo>
                    <a:pt x="475690" y="1169635"/>
                    <a:pt x="482334" y="1166379"/>
                    <a:pt x="488232" y="1158515"/>
                  </a:cubicBezTo>
                  <a:cubicBezTo>
                    <a:pt x="494199" y="1150559"/>
                    <a:pt x="504782" y="1133690"/>
                    <a:pt x="504782" y="1133690"/>
                  </a:cubicBezTo>
                  <a:cubicBezTo>
                    <a:pt x="512834" y="1109530"/>
                    <a:pt x="505773" y="1132866"/>
                    <a:pt x="513057" y="1096452"/>
                  </a:cubicBezTo>
                  <a:cubicBezTo>
                    <a:pt x="514172" y="1090876"/>
                    <a:pt x="513643" y="1084342"/>
                    <a:pt x="517195" y="1079902"/>
                  </a:cubicBezTo>
                  <a:cubicBezTo>
                    <a:pt x="519919" y="1076496"/>
                    <a:pt x="525376" y="1076822"/>
                    <a:pt x="529607" y="1075764"/>
                  </a:cubicBezTo>
                  <a:cubicBezTo>
                    <a:pt x="536430" y="1074058"/>
                    <a:pt x="543472" y="1073333"/>
                    <a:pt x="550295" y="1071627"/>
                  </a:cubicBezTo>
                  <a:cubicBezTo>
                    <a:pt x="573944" y="1065715"/>
                    <a:pt x="550861" y="1068515"/>
                    <a:pt x="579258" y="1063352"/>
                  </a:cubicBezTo>
                  <a:cubicBezTo>
                    <a:pt x="588853" y="1061607"/>
                    <a:pt x="598567" y="1060593"/>
                    <a:pt x="608221" y="1059214"/>
                  </a:cubicBezTo>
                  <a:cubicBezTo>
                    <a:pt x="636605" y="1049754"/>
                    <a:pt x="601364" y="1060930"/>
                    <a:pt x="641321" y="1050939"/>
                  </a:cubicBezTo>
                  <a:cubicBezTo>
                    <a:pt x="645552" y="1049881"/>
                    <a:pt x="649423" y="1047464"/>
                    <a:pt x="653734" y="1046801"/>
                  </a:cubicBezTo>
                  <a:cubicBezTo>
                    <a:pt x="667434" y="1044693"/>
                    <a:pt x="681318" y="1044043"/>
                    <a:pt x="695110" y="1042664"/>
                  </a:cubicBezTo>
                  <a:cubicBezTo>
                    <a:pt x="699247" y="1041285"/>
                    <a:pt x="703175" y="1038874"/>
                    <a:pt x="707522" y="1038526"/>
                  </a:cubicBezTo>
                  <a:cubicBezTo>
                    <a:pt x="737799" y="1036104"/>
                    <a:pt x="768764" y="1040346"/>
                    <a:pt x="798548" y="1034389"/>
                  </a:cubicBezTo>
                  <a:cubicBezTo>
                    <a:pt x="803424" y="1033414"/>
                    <a:pt x="793031" y="1026114"/>
                    <a:pt x="790273" y="1021976"/>
                  </a:cubicBezTo>
                  <a:cubicBezTo>
                    <a:pt x="792758" y="1012039"/>
                    <a:pt x="793758" y="1000156"/>
                    <a:pt x="802686" y="993013"/>
                  </a:cubicBezTo>
                  <a:cubicBezTo>
                    <a:pt x="806092" y="990288"/>
                    <a:pt x="810961" y="990255"/>
                    <a:pt x="815099" y="988876"/>
                  </a:cubicBezTo>
                  <a:cubicBezTo>
                    <a:pt x="817857" y="984738"/>
                    <a:pt x="821628" y="981119"/>
                    <a:pt x="823374" y="976463"/>
                  </a:cubicBezTo>
                  <a:cubicBezTo>
                    <a:pt x="823921" y="975004"/>
                    <a:pt x="828044" y="947868"/>
                    <a:pt x="831649" y="943362"/>
                  </a:cubicBezTo>
                  <a:cubicBezTo>
                    <a:pt x="834756" y="939479"/>
                    <a:pt x="839924" y="937845"/>
                    <a:pt x="844062" y="935087"/>
                  </a:cubicBezTo>
                  <a:cubicBezTo>
                    <a:pt x="850167" y="925930"/>
                    <a:pt x="855194" y="916633"/>
                    <a:pt x="864749" y="910262"/>
                  </a:cubicBezTo>
                  <a:cubicBezTo>
                    <a:pt x="868378" y="907843"/>
                    <a:pt x="873024" y="907503"/>
                    <a:pt x="877162" y="906124"/>
                  </a:cubicBezTo>
                  <a:cubicBezTo>
                    <a:pt x="879920" y="901987"/>
                    <a:pt x="881554" y="896818"/>
                    <a:pt x="885437" y="893712"/>
                  </a:cubicBezTo>
                  <a:cubicBezTo>
                    <a:pt x="888843" y="890987"/>
                    <a:pt x="893949" y="891525"/>
                    <a:pt x="897850" y="889574"/>
                  </a:cubicBezTo>
                  <a:cubicBezTo>
                    <a:pt x="929925" y="873536"/>
                    <a:pt x="891481" y="887558"/>
                    <a:pt x="922675" y="877162"/>
                  </a:cubicBezTo>
                  <a:lnTo>
                    <a:pt x="1013701" y="881299"/>
                  </a:lnTo>
                  <a:cubicBezTo>
                    <a:pt x="1023255" y="881023"/>
                    <a:pt x="978831" y="871155"/>
                    <a:pt x="980001" y="875504"/>
                  </a:cubicBezTo>
                  <a:cubicBezTo>
                    <a:pt x="981171" y="879853"/>
                    <a:pt x="1009588" y="903668"/>
                    <a:pt x="1020721" y="907392"/>
                  </a:cubicBezTo>
                  <a:cubicBezTo>
                    <a:pt x="1031854" y="911116"/>
                    <a:pt x="1039007" y="900129"/>
                    <a:pt x="1046802" y="897849"/>
                  </a:cubicBezTo>
                  <a:cubicBezTo>
                    <a:pt x="1054597" y="895569"/>
                    <a:pt x="1061639" y="897613"/>
                    <a:pt x="1067490" y="893712"/>
                  </a:cubicBezTo>
                  <a:cubicBezTo>
                    <a:pt x="1071119" y="891293"/>
                    <a:pt x="1070847" y="885590"/>
                    <a:pt x="1071627" y="881299"/>
                  </a:cubicBezTo>
                  <a:cubicBezTo>
                    <a:pt x="1073616" y="870359"/>
                    <a:pt x="1073435" y="859071"/>
                    <a:pt x="1075765" y="848199"/>
                  </a:cubicBezTo>
                  <a:cubicBezTo>
                    <a:pt x="1077593" y="839670"/>
                    <a:pt x="1084040" y="823373"/>
                    <a:pt x="1084040" y="823373"/>
                  </a:cubicBezTo>
                  <a:cubicBezTo>
                    <a:pt x="1078819" y="781614"/>
                    <a:pt x="1083419" y="800825"/>
                    <a:pt x="1071627" y="765448"/>
                  </a:cubicBezTo>
                  <a:cubicBezTo>
                    <a:pt x="1071625" y="765443"/>
                    <a:pt x="1063355" y="740626"/>
                    <a:pt x="1063352" y="740622"/>
                  </a:cubicBezTo>
                  <a:cubicBezTo>
                    <a:pt x="1060594" y="736485"/>
                    <a:pt x="1058183" y="732093"/>
                    <a:pt x="1055077" y="728210"/>
                  </a:cubicBezTo>
                  <a:cubicBezTo>
                    <a:pt x="1048337" y="719785"/>
                    <a:pt x="1043609" y="717806"/>
                    <a:pt x="1034389" y="711659"/>
                  </a:cubicBezTo>
                  <a:cubicBezTo>
                    <a:pt x="1028872" y="703384"/>
                    <a:pt x="1020984" y="696269"/>
                    <a:pt x="1017839" y="686834"/>
                  </a:cubicBezTo>
                  <a:cubicBezTo>
                    <a:pt x="1016460" y="682696"/>
                    <a:pt x="1015652" y="678322"/>
                    <a:pt x="1013701" y="674421"/>
                  </a:cubicBezTo>
                  <a:cubicBezTo>
                    <a:pt x="1011477" y="669973"/>
                    <a:pt x="1009309" y="665115"/>
                    <a:pt x="1005426" y="662009"/>
                  </a:cubicBezTo>
                  <a:cubicBezTo>
                    <a:pt x="1002021" y="659285"/>
                    <a:pt x="997151" y="659250"/>
                    <a:pt x="993014" y="657871"/>
                  </a:cubicBezTo>
                  <a:cubicBezTo>
                    <a:pt x="967242" y="632102"/>
                    <a:pt x="1002084" y="669408"/>
                    <a:pt x="980601" y="637183"/>
                  </a:cubicBezTo>
                  <a:cubicBezTo>
                    <a:pt x="977355" y="632314"/>
                    <a:pt x="972326" y="628908"/>
                    <a:pt x="968188" y="624771"/>
                  </a:cubicBezTo>
                  <a:cubicBezTo>
                    <a:pt x="963819" y="611661"/>
                    <a:pt x="964942" y="611402"/>
                    <a:pt x="955776" y="599945"/>
                  </a:cubicBezTo>
                  <a:cubicBezTo>
                    <a:pt x="953339" y="596899"/>
                    <a:pt x="950845" y="593677"/>
                    <a:pt x="947500" y="591670"/>
                  </a:cubicBezTo>
                  <a:cubicBezTo>
                    <a:pt x="943760" y="589426"/>
                    <a:pt x="939225" y="588912"/>
                    <a:pt x="935088" y="587533"/>
                  </a:cubicBezTo>
                  <a:cubicBezTo>
                    <a:pt x="933709" y="583395"/>
                    <a:pt x="932901" y="579021"/>
                    <a:pt x="930950" y="575120"/>
                  </a:cubicBezTo>
                  <a:cubicBezTo>
                    <a:pt x="928726" y="570672"/>
                    <a:pt x="922951" y="567672"/>
                    <a:pt x="922675" y="562707"/>
                  </a:cubicBezTo>
                  <a:cubicBezTo>
                    <a:pt x="920752" y="528091"/>
                    <a:pt x="916845" y="510123"/>
                    <a:pt x="935088" y="488231"/>
                  </a:cubicBezTo>
                  <a:cubicBezTo>
                    <a:pt x="938834" y="483736"/>
                    <a:pt x="942632" y="479065"/>
                    <a:pt x="947500" y="475819"/>
                  </a:cubicBezTo>
                  <a:cubicBezTo>
                    <a:pt x="951129" y="473400"/>
                    <a:pt x="955775" y="473060"/>
                    <a:pt x="959913" y="471681"/>
                  </a:cubicBezTo>
                  <a:cubicBezTo>
                    <a:pt x="974237" y="450193"/>
                    <a:pt x="965451" y="455411"/>
                    <a:pt x="1005426" y="463406"/>
                  </a:cubicBezTo>
                  <a:cubicBezTo>
                    <a:pt x="1013980" y="465117"/>
                    <a:pt x="1030252" y="471681"/>
                    <a:pt x="1030252" y="471681"/>
                  </a:cubicBezTo>
                  <a:cubicBezTo>
                    <a:pt x="1034389" y="475819"/>
                    <a:pt x="1038918" y="479599"/>
                    <a:pt x="1042664" y="484094"/>
                  </a:cubicBezTo>
                  <a:cubicBezTo>
                    <a:pt x="1045847" y="487914"/>
                    <a:pt x="1047056" y="493400"/>
                    <a:pt x="1050939" y="496506"/>
                  </a:cubicBezTo>
                  <a:cubicBezTo>
                    <a:pt x="1054345" y="499231"/>
                    <a:pt x="1059214" y="499265"/>
                    <a:pt x="1063352" y="500644"/>
                  </a:cubicBezTo>
                  <a:cubicBezTo>
                    <a:pt x="1066477" y="503769"/>
                    <a:pt x="1081777" y="520692"/>
                    <a:pt x="1088177" y="521332"/>
                  </a:cubicBezTo>
                  <a:cubicBezTo>
                    <a:pt x="1097881" y="522302"/>
                    <a:pt x="1107486" y="518573"/>
                    <a:pt x="1117140" y="517194"/>
                  </a:cubicBezTo>
                  <a:cubicBezTo>
                    <a:pt x="1119898" y="513057"/>
                    <a:pt x="1122309" y="508665"/>
                    <a:pt x="1125415" y="504782"/>
                  </a:cubicBezTo>
                  <a:cubicBezTo>
                    <a:pt x="1132154" y="496359"/>
                    <a:pt x="1136886" y="494376"/>
                    <a:pt x="1146103" y="488231"/>
                  </a:cubicBezTo>
                  <a:cubicBezTo>
                    <a:pt x="1140848" y="440930"/>
                    <a:pt x="1139496" y="449226"/>
                    <a:pt x="1146103" y="393067"/>
                  </a:cubicBezTo>
                  <a:cubicBezTo>
                    <a:pt x="1146613" y="388736"/>
                    <a:pt x="1149043" y="384848"/>
                    <a:pt x="1150241" y="380655"/>
                  </a:cubicBezTo>
                  <a:cubicBezTo>
                    <a:pt x="1150572" y="379495"/>
                    <a:pt x="1156310" y="354449"/>
                    <a:pt x="1158516" y="351692"/>
                  </a:cubicBezTo>
                  <a:cubicBezTo>
                    <a:pt x="1161623" y="347809"/>
                    <a:pt x="1166385" y="345437"/>
                    <a:pt x="1170929" y="343417"/>
                  </a:cubicBezTo>
                  <a:cubicBezTo>
                    <a:pt x="1178900" y="339874"/>
                    <a:pt x="1195754" y="335142"/>
                    <a:pt x="1195754" y="335142"/>
                  </a:cubicBezTo>
                  <a:cubicBezTo>
                    <a:pt x="1199892" y="332384"/>
                    <a:pt x="1204284" y="329974"/>
                    <a:pt x="1208167" y="326867"/>
                  </a:cubicBezTo>
                  <a:cubicBezTo>
                    <a:pt x="1211213" y="324430"/>
                    <a:pt x="1213097" y="320598"/>
                    <a:pt x="1216442" y="318591"/>
                  </a:cubicBezTo>
                  <a:cubicBezTo>
                    <a:pt x="1220182" y="316347"/>
                    <a:pt x="1224717" y="315833"/>
                    <a:pt x="1228854" y="314454"/>
                  </a:cubicBezTo>
                  <a:cubicBezTo>
                    <a:pt x="1231612" y="310316"/>
                    <a:pt x="1234905" y="306489"/>
                    <a:pt x="1237129" y="302041"/>
                  </a:cubicBezTo>
                  <a:cubicBezTo>
                    <a:pt x="1239079" y="298140"/>
                    <a:pt x="1239023" y="293369"/>
                    <a:pt x="1241267" y="289629"/>
                  </a:cubicBezTo>
                  <a:cubicBezTo>
                    <a:pt x="1243274" y="286284"/>
                    <a:pt x="1246784" y="284112"/>
                    <a:pt x="1249542" y="281353"/>
                  </a:cubicBezTo>
                  <a:cubicBezTo>
                    <a:pt x="1247634" y="267997"/>
                    <a:pt x="1245392" y="239959"/>
                    <a:pt x="1237129" y="227565"/>
                  </a:cubicBezTo>
                  <a:cubicBezTo>
                    <a:pt x="1234371" y="223428"/>
                    <a:pt x="1232737" y="218259"/>
                    <a:pt x="1228854" y="215153"/>
                  </a:cubicBezTo>
                  <a:cubicBezTo>
                    <a:pt x="1225449" y="212429"/>
                    <a:pt x="1220500" y="214847"/>
                    <a:pt x="1216442" y="211015"/>
                  </a:cubicBezTo>
                  <a:cubicBezTo>
                    <a:pt x="1212384" y="207183"/>
                    <a:pt x="1208646" y="194918"/>
                    <a:pt x="1204508" y="192160"/>
                  </a:cubicBezTo>
                  <a:cubicBezTo>
                    <a:pt x="1201750" y="196298"/>
                    <a:pt x="1204109" y="209252"/>
                    <a:pt x="1195754" y="215153"/>
                  </a:cubicBezTo>
                  <a:cubicBezTo>
                    <a:pt x="1187399" y="221054"/>
                    <a:pt x="1165561" y="224210"/>
                    <a:pt x="1154378" y="227565"/>
                  </a:cubicBezTo>
                  <a:cubicBezTo>
                    <a:pt x="1146023" y="230071"/>
                    <a:pt x="1129553" y="235840"/>
                    <a:pt x="1129553" y="235840"/>
                  </a:cubicBezTo>
                  <a:cubicBezTo>
                    <a:pt x="1098389" y="256615"/>
                    <a:pt x="1137996" y="232222"/>
                    <a:pt x="1100590" y="248253"/>
                  </a:cubicBezTo>
                  <a:cubicBezTo>
                    <a:pt x="1095881" y="250271"/>
                    <a:pt x="1073515" y="267525"/>
                    <a:pt x="1071627" y="268941"/>
                  </a:cubicBezTo>
                  <a:cubicBezTo>
                    <a:pt x="1070254" y="273059"/>
                    <a:pt x="1063359" y="301003"/>
                    <a:pt x="1055077" y="306179"/>
                  </a:cubicBezTo>
                  <a:cubicBezTo>
                    <a:pt x="1037249" y="317322"/>
                    <a:pt x="1001478" y="317069"/>
                    <a:pt x="984738" y="318591"/>
                  </a:cubicBezTo>
                  <a:cubicBezTo>
                    <a:pt x="980601" y="319970"/>
                    <a:pt x="975731" y="320004"/>
                    <a:pt x="972326" y="322729"/>
                  </a:cubicBezTo>
                  <a:cubicBezTo>
                    <a:pt x="968443" y="325836"/>
                    <a:pt x="968268" y="332506"/>
                    <a:pt x="964051" y="335142"/>
                  </a:cubicBezTo>
                  <a:cubicBezTo>
                    <a:pt x="956654" y="339765"/>
                    <a:pt x="939225" y="343417"/>
                    <a:pt x="939225" y="343417"/>
                  </a:cubicBezTo>
                  <a:cubicBezTo>
                    <a:pt x="913021" y="342038"/>
                    <a:pt x="886745" y="341655"/>
                    <a:pt x="860612" y="339279"/>
                  </a:cubicBezTo>
                  <a:cubicBezTo>
                    <a:pt x="856268" y="338884"/>
                    <a:pt x="851283" y="338226"/>
                    <a:pt x="848199" y="335142"/>
                  </a:cubicBezTo>
                  <a:cubicBezTo>
                    <a:pt x="845115" y="332058"/>
                    <a:pt x="846306" y="326469"/>
                    <a:pt x="844062" y="322729"/>
                  </a:cubicBezTo>
                  <a:cubicBezTo>
                    <a:pt x="842055" y="319384"/>
                    <a:pt x="838545" y="317212"/>
                    <a:pt x="835786" y="314454"/>
                  </a:cubicBezTo>
                  <a:cubicBezTo>
                    <a:pt x="831689" y="302163"/>
                    <a:pt x="829071" y="287051"/>
                    <a:pt x="819236" y="277216"/>
                  </a:cubicBezTo>
                  <a:cubicBezTo>
                    <a:pt x="815720" y="273700"/>
                    <a:pt x="810961" y="271699"/>
                    <a:pt x="806824" y="268941"/>
                  </a:cubicBezTo>
                  <a:cubicBezTo>
                    <a:pt x="804065" y="264803"/>
                    <a:pt x="800772" y="260976"/>
                    <a:pt x="798548" y="256528"/>
                  </a:cubicBezTo>
                  <a:cubicBezTo>
                    <a:pt x="793550" y="246532"/>
                    <a:pt x="796019" y="239609"/>
                    <a:pt x="786136" y="231703"/>
                  </a:cubicBezTo>
                  <a:cubicBezTo>
                    <a:pt x="782730" y="228978"/>
                    <a:pt x="777861" y="228944"/>
                    <a:pt x="773723" y="227565"/>
                  </a:cubicBezTo>
                  <a:cubicBezTo>
                    <a:pt x="757886" y="231525"/>
                    <a:pt x="754619" y="229326"/>
                    <a:pt x="744760" y="244115"/>
                  </a:cubicBezTo>
                  <a:cubicBezTo>
                    <a:pt x="742341" y="247744"/>
                    <a:pt x="744172" y="253993"/>
                    <a:pt x="740623" y="256528"/>
                  </a:cubicBezTo>
                  <a:cubicBezTo>
                    <a:pt x="729298" y="264617"/>
                    <a:pt x="703763" y="266099"/>
                    <a:pt x="690972" y="268941"/>
                  </a:cubicBezTo>
                  <a:cubicBezTo>
                    <a:pt x="686714" y="269887"/>
                    <a:pt x="682697" y="271699"/>
                    <a:pt x="678559" y="273078"/>
                  </a:cubicBezTo>
                  <a:cubicBezTo>
                    <a:pt x="674422" y="275836"/>
                    <a:pt x="671081" y="280736"/>
                    <a:pt x="666147" y="281353"/>
                  </a:cubicBezTo>
                  <a:cubicBezTo>
                    <a:pt x="660521" y="282056"/>
                    <a:pt x="635593" y="274106"/>
                    <a:pt x="628909" y="273078"/>
                  </a:cubicBezTo>
                  <a:cubicBezTo>
                    <a:pt x="616565" y="271179"/>
                    <a:pt x="604084" y="270320"/>
                    <a:pt x="591671" y="268941"/>
                  </a:cubicBezTo>
                  <a:cubicBezTo>
                    <a:pt x="563718" y="259623"/>
                    <a:pt x="594016" y="272545"/>
                    <a:pt x="570983" y="252391"/>
                  </a:cubicBezTo>
                  <a:cubicBezTo>
                    <a:pt x="563498" y="245842"/>
                    <a:pt x="554433" y="241357"/>
                    <a:pt x="546158" y="235840"/>
                  </a:cubicBezTo>
                  <a:cubicBezTo>
                    <a:pt x="542053" y="233103"/>
                    <a:pt x="523005" y="230321"/>
                    <a:pt x="504782" y="227565"/>
                  </a:cubicBezTo>
                  <a:cubicBezTo>
                    <a:pt x="486559" y="224809"/>
                    <a:pt x="471520" y="216559"/>
                    <a:pt x="436822" y="219303"/>
                  </a:cubicBezTo>
                  <a:cubicBezTo>
                    <a:pt x="413992" y="221108"/>
                    <a:pt x="389327" y="217224"/>
                    <a:pt x="368243" y="215153"/>
                  </a:cubicBezTo>
                  <a:cubicBezTo>
                    <a:pt x="347159" y="213082"/>
                    <a:pt x="345224" y="213859"/>
                    <a:pt x="310317" y="206877"/>
                  </a:cubicBezTo>
                  <a:cubicBezTo>
                    <a:pt x="306179" y="204119"/>
                    <a:pt x="301011" y="202485"/>
                    <a:pt x="297904" y="198602"/>
                  </a:cubicBezTo>
                  <a:cubicBezTo>
                    <a:pt x="295180" y="195197"/>
                    <a:pt x="297316" y="188725"/>
                    <a:pt x="293767" y="186190"/>
                  </a:cubicBezTo>
                  <a:cubicBezTo>
                    <a:pt x="286669" y="181120"/>
                    <a:pt x="277216" y="180674"/>
                    <a:pt x="268941" y="177915"/>
                  </a:cubicBezTo>
                  <a:cubicBezTo>
                    <a:pt x="264804" y="176536"/>
                    <a:pt x="266574" y="177913"/>
                    <a:pt x="256529" y="173777"/>
                  </a:cubicBezTo>
                  <a:cubicBezTo>
                    <a:pt x="246484" y="169641"/>
                    <a:pt x="215055" y="166542"/>
                    <a:pt x="208670" y="153098"/>
                  </a:cubicBezTo>
                  <a:cubicBezTo>
                    <a:pt x="198885" y="132494"/>
                    <a:pt x="185818" y="136217"/>
                    <a:pt x="176164" y="134838"/>
                  </a:cubicBezTo>
                  <a:cubicBezTo>
                    <a:pt x="172027" y="133459"/>
                    <a:pt x="161025" y="120715"/>
                    <a:pt x="153151" y="116577"/>
                  </a:cubicBezTo>
                  <a:cubicBezTo>
                    <a:pt x="145277" y="112439"/>
                    <a:pt x="137965" y="113072"/>
                    <a:pt x="128922" y="110010"/>
                  </a:cubicBezTo>
                  <a:cubicBezTo>
                    <a:pt x="119879" y="106948"/>
                    <a:pt x="106588" y="102747"/>
                    <a:pt x="98893" y="98204"/>
                  </a:cubicBezTo>
                  <a:cubicBezTo>
                    <a:pt x="91198" y="93661"/>
                    <a:pt x="89973" y="104415"/>
                    <a:pt x="82751" y="82751"/>
                  </a:cubicBezTo>
                  <a:cubicBezTo>
                    <a:pt x="81372" y="71717"/>
                    <a:pt x="83130" y="59811"/>
                    <a:pt x="78614" y="49650"/>
                  </a:cubicBezTo>
                  <a:cubicBezTo>
                    <a:pt x="76843" y="45664"/>
                    <a:pt x="68736" y="49062"/>
                    <a:pt x="66201" y="45513"/>
                  </a:cubicBezTo>
                  <a:cubicBezTo>
                    <a:pt x="61994" y="39623"/>
                    <a:pt x="59550" y="14461"/>
                    <a:pt x="49651" y="8275"/>
                  </a:cubicBezTo>
                  <a:cubicBezTo>
                    <a:pt x="42254" y="3652"/>
                    <a:pt x="24825" y="0"/>
                    <a:pt x="24825" y="0"/>
                  </a:cubicBezTo>
                  <a:cubicBezTo>
                    <a:pt x="8488" y="5445"/>
                    <a:pt x="4137" y="10343"/>
                    <a:pt x="0" y="12412"/>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grpSp>
        <p:nvGrpSpPr>
          <p:cNvPr id="11" name="Gruppe 10"/>
          <p:cNvGrpSpPr/>
          <p:nvPr/>
        </p:nvGrpSpPr>
        <p:grpSpPr>
          <a:xfrm>
            <a:off x="3885596" y="1490867"/>
            <a:ext cx="1228725" cy="1218564"/>
            <a:chOff x="0" y="0"/>
            <a:chExt cx="1229127" cy="1218780"/>
          </a:xfrm>
        </p:grpSpPr>
        <p:sp>
          <p:nvSpPr>
            <p:cNvPr id="12" name="Kombinationstegning 11"/>
            <p:cNvSpPr/>
            <p:nvPr/>
          </p:nvSpPr>
          <p:spPr>
            <a:xfrm>
              <a:off x="0" y="53789"/>
              <a:ext cx="1203425" cy="1164991"/>
            </a:xfrm>
            <a:custGeom>
              <a:avLst/>
              <a:gdLst>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20 w 1200892"/>
                <a:gd name="connsiteY75" fmla="*/ 88410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09920 w 1200892"/>
                <a:gd name="connsiteY74" fmla="*/ 92548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48501 w 1200892"/>
                <a:gd name="connsiteY99" fmla="*/ 216674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05728 w 1200892"/>
                <a:gd name="connsiteY122" fmla="*/ 46492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01590 w 1200892"/>
                <a:gd name="connsiteY121" fmla="*/ 452515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093315 w 1200892"/>
                <a:gd name="connsiteY124" fmla="*/ 489753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8490 w 1200892"/>
                <a:gd name="connsiteY117" fmla="*/ 344939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4352 w 1200892"/>
                <a:gd name="connsiteY116" fmla="*/ 332526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63447 w 1200892"/>
                <a:gd name="connsiteY117" fmla="*/ 316085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28501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63447 w 1200892"/>
                <a:gd name="connsiteY116" fmla="*/ 316198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56077 w 1200892"/>
                <a:gd name="connsiteY115" fmla="*/ 32011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0892"/>
                <a:gd name="connsiteY0" fmla="*/ 1160037 h 1164991"/>
                <a:gd name="connsiteX1" fmla="*/ 745761 w 1200892"/>
                <a:gd name="connsiteY1" fmla="*/ 1160037 h 1164991"/>
                <a:gd name="connsiteX2" fmla="*/ 762311 w 1200892"/>
                <a:gd name="connsiteY2" fmla="*/ 1126937 h 1164991"/>
                <a:gd name="connsiteX3" fmla="*/ 778861 w 1200892"/>
                <a:gd name="connsiteY3" fmla="*/ 1093836 h 1164991"/>
                <a:gd name="connsiteX4" fmla="*/ 791274 w 1200892"/>
                <a:gd name="connsiteY4" fmla="*/ 1089699 h 1164991"/>
                <a:gd name="connsiteX5" fmla="*/ 799549 w 1200892"/>
                <a:gd name="connsiteY5" fmla="*/ 1023498 h 1164991"/>
                <a:gd name="connsiteX6" fmla="*/ 791274 w 1200892"/>
                <a:gd name="connsiteY6" fmla="*/ 961435 h 1164991"/>
                <a:gd name="connsiteX7" fmla="*/ 778861 w 1200892"/>
                <a:gd name="connsiteY7" fmla="*/ 936609 h 1164991"/>
                <a:gd name="connsiteX8" fmla="*/ 766448 w 1200892"/>
                <a:gd name="connsiteY8" fmla="*/ 932472 h 1164991"/>
                <a:gd name="connsiteX9" fmla="*/ 720935 w 1200892"/>
                <a:gd name="connsiteY9" fmla="*/ 936609 h 1164991"/>
                <a:gd name="connsiteX10" fmla="*/ 696110 w 1200892"/>
                <a:gd name="connsiteY10" fmla="*/ 944884 h 1164991"/>
                <a:gd name="connsiteX11" fmla="*/ 683697 w 1200892"/>
                <a:gd name="connsiteY11" fmla="*/ 936609 h 1164991"/>
                <a:gd name="connsiteX12" fmla="*/ 634047 w 1200892"/>
                <a:gd name="connsiteY12" fmla="*/ 924197 h 1164991"/>
                <a:gd name="connsiteX13" fmla="*/ 609221 w 1200892"/>
                <a:gd name="connsiteY13" fmla="*/ 915922 h 1164991"/>
                <a:gd name="connsiteX14" fmla="*/ 588533 w 1200892"/>
                <a:gd name="connsiteY14" fmla="*/ 903509 h 1164991"/>
                <a:gd name="connsiteX15" fmla="*/ 538883 w 1200892"/>
                <a:gd name="connsiteY15" fmla="*/ 870408 h 1164991"/>
                <a:gd name="connsiteX16" fmla="*/ 526470 w 1200892"/>
                <a:gd name="connsiteY16" fmla="*/ 862133 h 1164991"/>
                <a:gd name="connsiteX17" fmla="*/ 501645 w 1200892"/>
                <a:gd name="connsiteY17" fmla="*/ 853858 h 1164991"/>
                <a:gd name="connsiteX18" fmla="*/ 476819 w 1200892"/>
                <a:gd name="connsiteY18" fmla="*/ 833170 h 1164991"/>
                <a:gd name="connsiteX19" fmla="*/ 468544 w 1200892"/>
                <a:gd name="connsiteY19" fmla="*/ 820758 h 1164991"/>
                <a:gd name="connsiteX20" fmla="*/ 456132 w 1200892"/>
                <a:gd name="connsiteY20" fmla="*/ 816620 h 1164991"/>
                <a:gd name="connsiteX21" fmla="*/ 418894 w 1200892"/>
                <a:gd name="connsiteY21" fmla="*/ 824895 h 1164991"/>
                <a:gd name="connsiteX22" fmla="*/ 394068 w 1200892"/>
                <a:gd name="connsiteY22" fmla="*/ 837308 h 1164991"/>
                <a:gd name="connsiteX23" fmla="*/ 323730 w 1200892"/>
                <a:gd name="connsiteY23" fmla="*/ 845583 h 1164991"/>
                <a:gd name="connsiteX24" fmla="*/ 315455 w 1200892"/>
                <a:gd name="connsiteY24" fmla="*/ 857996 h 1164991"/>
                <a:gd name="connsiteX25" fmla="*/ 303042 w 1200892"/>
                <a:gd name="connsiteY25" fmla="*/ 866271 h 1164991"/>
                <a:gd name="connsiteX26" fmla="*/ 216153 w 1200892"/>
                <a:gd name="connsiteY26" fmla="*/ 874546 h 1164991"/>
                <a:gd name="connsiteX27" fmla="*/ 207878 w 1200892"/>
                <a:gd name="connsiteY27" fmla="*/ 862133 h 1164991"/>
                <a:gd name="connsiteX28" fmla="*/ 216153 w 1200892"/>
                <a:gd name="connsiteY28" fmla="*/ 833170 h 1164991"/>
                <a:gd name="connsiteX29" fmla="*/ 203741 w 1200892"/>
                <a:gd name="connsiteY29" fmla="*/ 824895 h 1164991"/>
                <a:gd name="connsiteX30" fmla="*/ 166503 w 1200892"/>
                <a:gd name="connsiteY30" fmla="*/ 816620 h 1164991"/>
                <a:gd name="connsiteX31" fmla="*/ 158228 w 1200892"/>
                <a:gd name="connsiteY31" fmla="*/ 804207 h 1164991"/>
                <a:gd name="connsiteX32" fmla="*/ 145815 w 1200892"/>
                <a:gd name="connsiteY32" fmla="*/ 800070 h 1164991"/>
                <a:gd name="connsiteX33" fmla="*/ 141677 w 1200892"/>
                <a:gd name="connsiteY33" fmla="*/ 787657 h 1164991"/>
                <a:gd name="connsiteX34" fmla="*/ 133402 w 1200892"/>
                <a:gd name="connsiteY34" fmla="*/ 775245 h 1164991"/>
                <a:gd name="connsiteX35" fmla="*/ 120990 w 1200892"/>
                <a:gd name="connsiteY35" fmla="*/ 746282 h 1164991"/>
                <a:gd name="connsiteX36" fmla="*/ 108577 w 1200892"/>
                <a:gd name="connsiteY36" fmla="*/ 742144 h 1164991"/>
                <a:gd name="connsiteX37" fmla="*/ 104439 w 1200892"/>
                <a:gd name="connsiteY37" fmla="*/ 709044 h 1164991"/>
                <a:gd name="connsiteX38" fmla="*/ 92027 w 1200892"/>
                <a:gd name="connsiteY38" fmla="*/ 700769 h 1164991"/>
                <a:gd name="connsiteX39" fmla="*/ 83752 w 1200892"/>
                <a:gd name="connsiteY39" fmla="*/ 692493 h 1164991"/>
                <a:gd name="connsiteX40" fmla="*/ 79614 w 1200892"/>
                <a:gd name="connsiteY40" fmla="*/ 655255 h 1164991"/>
                <a:gd name="connsiteX41" fmla="*/ 75476 w 1200892"/>
                <a:gd name="connsiteY41" fmla="*/ 622155 h 1164991"/>
                <a:gd name="connsiteX42" fmla="*/ 50651 w 1200892"/>
                <a:gd name="connsiteY42" fmla="*/ 613880 h 1164991"/>
                <a:gd name="connsiteX43" fmla="*/ 42376 w 1200892"/>
                <a:gd name="connsiteY43" fmla="*/ 601467 h 1164991"/>
                <a:gd name="connsiteX44" fmla="*/ 1000 w 1200892"/>
                <a:gd name="connsiteY44" fmla="*/ 597330 h 1164991"/>
                <a:gd name="connsiteX45" fmla="*/ 25826 w 1200892"/>
                <a:gd name="connsiteY45" fmla="*/ 589055 h 1164991"/>
                <a:gd name="connsiteX46" fmla="*/ 46514 w 1200892"/>
                <a:gd name="connsiteY46" fmla="*/ 572504 h 1164991"/>
                <a:gd name="connsiteX47" fmla="*/ 71339 w 1200892"/>
                <a:gd name="connsiteY47" fmla="*/ 564229 h 1164991"/>
                <a:gd name="connsiteX48" fmla="*/ 75476 w 1200892"/>
                <a:gd name="connsiteY48" fmla="*/ 551817 h 1164991"/>
                <a:gd name="connsiteX49" fmla="*/ 83752 w 1200892"/>
                <a:gd name="connsiteY49" fmla="*/ 543541 h 1164991"/>
                <a:gd name="connsiteX50" fmla="*/ 92027 w 1200892"/>
                <a:gd name="connsiteY50" fmla="*/ 531129 h 1164991"/>
                <a:gd name="connsiteX51" fmla="*/ 104439 w 1200892"/>
                <a:gd name="connsiteY51" fmla="*/ 502166 h 1164991"/>
                <a:gd name="connsiteX52" fmla="*/ 112714 w 1200892"/>
                <a:gd name="connsiteY52" fmla="*/ 477341 h 1164991"/>
                <a:gd name="connsiteX53" fmla="*/ 104439 w 1200892"/>
                <a:gd name="connsiteY53" fmla="*/ 464928 h 1164991"/>
                <a:gd name="connsiteX54" fmla="*/ 79614 w 1200892"/>
                <a:gd name="connsiteY54" fmla="*/ 452515 h 1164991"/>
                <a:gd name="connsiteX55" fmla="*/ 87889 w 1200892"/>
                <a:gd name="connsiteY55" fmla="*/ 440103 h 1164991"/>
                <a:gd name="connsiteX56" fmla="*/ 96164 w 1200892"/>
                <a:gd name="connsiteY56" fmla="*/ 394589 h 1164991"/>
                <a:gd name="connsiteX57" fmla="*/ 116852 w 1200892"/>
                <a:gd name="connsiteY57" fmla="*/ 369764 h 1164991"/>
                <a:gd name="connsiteX58" fmla="*/ 133402 w 1200892"/>
                <a:gd name="connsiteY58" fmla="*/ 320113 h 1164991"/>
                <a:gd name="connsiteX59" fmla="*/ 145815 w 1200892"/>
                <a:gd name="connsiteY59" fmla="*/ 311838 h 1164991"/>
                <a:gd name="connsiteX60" fmla="*/ 170640 w 1200892"/>
                <a:gd name="connsiteY60" fmla="*/ 303563 h 1164991"/>
                <a:gd name="connsiteX61" fmla="*/ 195466 w 1200892"/>
                <a:gd name="connsiteY61" fmla="*/ 270463 h 1164991"/>
                <a:gd name="connsiteX62" fmla="*/ 199603 w 1200892"/>
                <a:gd name="connsiteY62" fmla="*/ 258050 h 1164991"/>
                <a:gd name="connsiteX63" fmla="*/ 187190 w 1200892"/>
                <a:gd name="connsiteY63" fmla="*/ 237362 h 1164991"/>
                <a:gd name="connsiteX64" fmla="*/ 183053 w 1200892"/>
                <a:gd name="connsiteY64" fmla="*/ 191849 h 1164991"/>
                <a:gd name="connsiteX65" fmla="*/ 207878 w 1200892"/>
                <a:gd name="connsiteY65" fmla="*/ 200124 h 1164991"/>
                <a:gd name="connsiteX66" fmla="*/ 232704 w 1200892"/>
                <a:gd name="connsiteY66" fmla="*/ 212537 h 1164991"/>
                <a:gd name="connsiteX67" fmla="*/ 348555 w 1200892"/>
                <a:gd name="connsiteY67" fmla="*/ 208399 h 1164991"/>
                <a:gd name="connsiteX68" fmla="*/ 365105 w 1200892"/>
                <a:gd name="connsiteY68" fmla="*/ 187712 h 1164991"/>
                <a:gd name="connsiteX69" fmla="*/ 381656 w 1200892"/>
                <a:gd name="connsiteY69" fmla="*/ 171161 h 1164991"/>
                <a:gd name="connsiteX70" fmla="*/ 385793 w 1200892"/>
                <a:gd name="connsiteY70" fmla="*/ 158749 h 1164991"/>
                <a:gd name="connsiteX71" fmla="*/ 398206 w 1200892"/>
                <a:gd name="connsiteY71" fmla="*/ 154611 h 1164991"/>
                <a:gd name="connsiteX72" fmla="*/ 410618 w 1200892"/>
                <a:gd name="connsiteY72" fmla="*/ 146336 h 1164991"/>
                <a:gd name="connsiteX73" fmla="*/ 427169 w 1200892"/>
                <a:gd name="connsiteY73" fmla="*/ 109098 h 1164991"/>
                <a:gd name="connsiteX74" fmla="*/ 514103 w 1200892"/>
                <a:gd name="connsiteY74" fmla="*/ 80163 h 1164991"/>
                <a:gd name="connsiteX75" fmla="*/ 543068 w 1200892"/>
                <a:gd name="connsiteY75" fmla="*/ 76024 h 1164991"/>
                <a:gd name="connsiteX76" fmla="*/ 592671 w 1200892"/>
                <a:gd name="connsiteY76" fmla="*/ 71860 h 1164991"/>
                <a:gd name="connsiteX77" fmla="*/ 605084 w 1200892"/>
                <a:gd name="connsiteY77" fmla="*/ 67722 h 1164991"/>
                <a:gd name="connsiteX78" fmla="*/ 617496 w 1200892"/>
                <a:gd name="connsiteY78" fmla="*/ 63585 h 1164991"/>
                <a:gd name="connsiteX79" fmla="*/ 720935 w 1200892"/>
                <a:gd name="connsiteY79" fmla="*/ 67722 h 1164991"/>
                <a:gd name="connsiteX80" fmla="*/ 725073 w 1200892"/>
                <a:gd name="connsiteY80" fmla="*/ 80135 h 1164991"/>
                <a:gd name="connsiteX81" fmla="*/ 820237 w 1200892"/>
                <a:gd name="connsiteY81" fmla="*/ 75998 h 1164991"/>
                <a:gd name="connsiteX82" fmla="*/ 824374 w 1200892"/>
                <a:gd name="connsiteY82" fmla="*/ 38760 h 1164991"/>
                <a:gd name="connsiteX83" fmla="*/ 836787 w 1200892"/>
                <a:gd name="connsiteY83" fmla="*/ 34622 h 1164991"/>
                <a:gd name="connsiteX84" fmla="*/ 923676 w 1200892"/>
                <a:gd name="connsiteY84" fmla="*/ 30484 h 1164991"/>
                <a:gd name="connsiteX85" fmla="*/ 931951 w 1200892"/>
                <a:gd name="connsiteY85" fmla="*/ 18072 h 1164991"/>
                <a:gd name="connsiteX86" fmla="*/ 956776 w 1200892"/>
                <a:gd name="connsiteY86" fmla="*/ 9797 h 1164991"/>
                <a:gd name="connsiteX87" fmla="*/ 989876 w 1200892"/>
                <a:gd name="connsiteY87" fmla="*/ 5659 h 1164991"/>
                <a:gd name="connsiteX88" fmla="*/ 994014 w 1200892"/>
                <a:gd name="connsiteY88" fmla="*/ 18072 h 1164991"/>
                <a:gd name="connsiteX89" fmla="*/ 1002289 w 1200892"/>
                <a:gd name="connsiteY89" fmla="*/ 96685 h 1164991"/>
                <a:gd name="connsiteX90" fmla="*/ 1014702 w 1200892"/>
                <a:gd name="connsiteY90" fmla="*/ 104960 h 1164991"/>
                <a:gd name="connsiteX91" fmla="*/ 1018839 w 1200892"/>
                <a:gd name="connsiteY91" fmla="*/ 117373 h 1164991"/>
                <a:gd name="connsiteX92" fmla="*/ 1010564 w 1200892"/>
                <a:gd name="connsiteY92" fmla="*/ 129786 h 1164991"/>
                <a:gd name="connsiteX93" fmla="*/ 998152 w 1200892"/>
                <a:gd name="connsiteY93" fmla="*/ 150474 h 1164991"/>
                <a:gd name="connsiteX94" fmla="*/ 994014 w 1200892"/>
                <a:gd name="connsiteY94" fmla="*/ 162886 h 1164991"/>
                <a:gd name="connsiteX95" fmla="*/ 1031252 w 1200892"/>
                <a:gd name="connsiteY95" fmla="*/ 179436 h 1164991"/>
                <a:gd name="connsiteX96" fmla="*/ 1043665 w 1200892"/>
                <a:gd name="connsiteY96" fmla="*/ 183574 h 1164991"/>
                <a:gd name="connsiteX97" fmla="*/ 1039527 w 1200892"/>
                <a:gd name="connsiteY97" fmla="*/ 208399 h 1164991"/>
                <a:gd name="connsiteX98" fmla="*/ 965051 w 1200892"/>
                <a:gd name="connsiteY98" fmla="*/ 212537 h 1164991"/>
                <a:gd name="connsiteX99" fmla="*/ 973414 w 1200892"/>
                <a:gd name="connsiteY99" fmla="*/ 225342 h 1164991"/>
                <a:gd name="connsiteX100" fmla="*/ 778861 w 1200892"/>
                <a:gd name="connsiteY100" fmla="*/ 220812 h 1164991"/>
                <a:gd name="connsiteX101" fmla="*/ 766448 w 1200892"/>
                <a:gd name="connsiteY101" fmla="*/ 224950 h 1164991"/>
                <a:gd name="connsiteX102" fmla="*/ 754036 w 1200892"/>
                <a:gd name="connsiteY102" fmla="*/ 249775 h 1164991"/>
                <a:gd name="connsiteX103" fmla="*/ 745761 w 1200892"/>
                <a:gd name="connsiteY103" fmla="*/ 262188 h 1164991"/>
                <a:gd name="connsiteX104" fmla="*/ 749898 w 1200892"/>
                <a:gd name="connsiteY104" fmla="*/ 291150 h 1164991"/>
                <a:gd name="connsiteX105" fmla="*/ 791274 w 1200892"/>
                <a:gd name="connsiteY105" fmla="*/ 303563 h 1164991"/>
                <a:gd name="connsiteX106" fmla="*/ 803686 w 1200892"/>
                <a:gd name="connsiteY106" fmla="*/ 307701 h 1164991"/>
                <a:gd name="connsiteX107" fmla="*/ 816099 w 1200892"/>
                <a:gd name="connsiteY107" fmla="*/ 315976 h 1164991"/>
                <a:gd name="connsiteX108" fmla="*/ 865750 w 1200892"/>
                <a:gd name="connsiteY108" fmla="*/ 311838 h 1164991"/>
                <a:gd name="connsiteX109" fmla="*/ 878162 w 1200892"/>
                <a:gd name="connsiteY109" fmla="*/ 307701 h 1164991"/>
                <a:gd name="connsiteX110" fmla="*/ 882300 w 1200892"/>
                <a:gd name="connsiteY110" fmla="*/ 295288 h 1164991"/>
                <a:gd name="connsiteX111" fmla="*/ 923676 w 1200892"/>
                <a:gd name="connsiteY111" fmla="*/ 299426 h 1164991"/>
                <a:gd name="connsiteX112" fmla="*/ 1010564 w 1200892"/>
                <a:gd name="connsiteY112" fmla="*/ 299426 h 1164991"/>
                <a:gd name="connsiteX113" fmla="*/ 1018839 w 1200892"/>
                <a:gd name="connsiteY113" fmla="*/ 291150 h 1164991"/>
                <a:gd name="connsiteX114" fmla="*/ 1039527 w 1200892"/>
                <a:gd name="connsiteY114" fmla="*/ 270463 h 1164991"/>
                <a:gd name="connsiteX115" fmla="*/ 1089275 w 1200892"/>
                <a:gd name="connsiteY115" fmla="*/ 324363 h 1164991"/>
                <a:gd name="connsiteX116" fmla="*/ 1096645 w 1200892"/>
                <a:gd name="connsiteY116" fmla="*/ 316307 h 1164991"/>
                <a:gd name="connsiteX117" fmla="*/ 1088369 w 1200892"/>
                <a:gd name="connsiteY117" fmla="*/ 316194 h 1164991"/>
                <a:gd name="connsiteX118" fmla="*/ 1085040 w 1200892"/>
                <a:gd name="connsiteY118" fmla="*/ 369764 h 1164991"/>
                <a:gd name="connsiteX119" fmla="*/ 1089178 w 1200892"/>
                <a:gd name="connsiteY119" fmla="*/ 394589 h 1164991"/>
                <a:gd name="connsiteX120" fmla="*/ 1093315 w 1200892"/>
                <a:gd name="connsiteY120" fmla="*/ 407002 h 1164991"/>
                <a:gd name="connsiteX121" fmla="*/ 1126515 w 1200892"/>
                <a:gd name="connsiteY121" fmla="*/ 452671 h 1164991"/>
                <a:gd name="connsiteX122" fmla="*/ 1118240 w 1200892"/>
                <a:gd name="connsiteY122" fmla="*/ 465088 h 1164991"/>
                <a:gd name="connsiteX123" fmla="*/ 1097453 w 1200892"/>
                <a:gd name="connsiteY123" fmla="*/ 477341 h 1164991"/>
                <a:gd name="connsiteX124" fmla="*/ 1105827 w 1200892"/>
                <a:gd name="connsiteY124" fmla="*/ 498199 h 1164991"/>
                <a:gd name="connsiteX125" fmla="*/ 1068490 w 1200892"/>
                <a:gd name="connsiteY125" fmla="*/ 498028 h 1164991"/>
                <a:gd name="connsiteX126" fmla="*/ 1060215 w 1200892"/>
                <a:gd name="connsiteY126" fmla="*/ 510441 h 1164991"/>
                <a:gd name="connsiteX127" fmla="*/ 1051940 w 1200892"/>
                <a:gd name="connsiteY127" fmla="*/ 547679 h 1164991"/>
                <a:gd name="connsiteX128" fmla="*/ 1056077 w 1200892"/>
                <a:gd name="connsiteY128" fmla="*/ 630430 h 1164991"/>
                <a:gd name="connsiteX129" fmla="*/ 1064352 w 1200892"/>
                <a:gd name="connsiteY129" fmla="*/ 642843 h 1164991"/>
                <a:gd name="connsiteX130" fmla="*/ 1076765 w 1200892"/>
                <a:gd name="connsiteY130" fmla="*/ 663531 h 1164991"/>
                <a:gd name="connsiteX131" fmla="*/ 1097453 w 1200892"/>
                <a:gd name="connsiteY131" fmla="*/ 725594 h 1164991"/>
                <a:gd name="connsiteX132" fmla="*/ 1105728 w 1200892"/>
                <a:gd name="connsiteY132" fmla="*/ 738007 h 1164991"/>
                <a:gd name="connsiteX133" fmla="*/ 1122278 w 1200892"/>
                <a:gd name="connsiteY133" fmla="*/ 775245 h 1164991"/>
                <a:gd name="connsiteX134" fmla="*/ 1126416 w 1200892"/>
                <a:gd name="connsiteY134" fmla="*/ 804207 h 1164991"/>
                <a:gd name="connsiteX135" fmla="*/ 1134691 w 1200892"/>
                <a:gd name="connsiteY135" fmla="*/ 812483 h 1164991"/>
                <a:gd name="connsiteX136" fmla="*/ 1147104 w 1200892"/>
                <a:gd name="connsiteY136" fmla="*/ 833170 h 1164991"/>
                <a:gd name="connsiteX137" fmla="*/ 1163654 w 1200892"/>
                <a:gd name="connsiteY137" fmla="*/ 870408 h 1164991"/>
                <a:gd name="connsiteX138" fmla="*/ 1167791 w 1200892"/>
                <a:gd name="connsiteY138" fmla="*/ 882821 h 1164991"/>
                <a:gd name="connsiteX139" fmla="*/ 1184342 w 1200892"/>
                <a:gd name="connsiteY139" fmla="*/ 903509 h 1164991"/>
                <a:gd name="connsiteX140" fmla="*/ 1200892 w 1200892"/>
                <a:gd name="connsiteY140" fmla="*/ 940747 h 1164991"/>
                <a:gd name="connsiteX141" fmla="*/ 1196754 w 1200892"/>
                <a:gd name="connsiteY141" fmla="*/ 953160 h 1164991"/>
                <a:gd name="connsiteX142" fmla="*/ 1171929 w 1200892"/>
                <a:gd name="connsiteY142" fmla="*/ 965572 h 1164991"/>
                <a:gd name="connsiteX143" fmla="*/ 1163654 w 1200892"/>
                <a:gd name="connsiteY143" fmla="*/ 977985 h 1164991"/>
                <a:gd name="connsiteX144" fmla="*/ 1122278 w 1200892"/>
                <a:gd name="connsiteY144" fmla="*/ 990398 h 1164991"/>
                <a:gd name="connsiteX145" fmla="*/ 1089178 w 1200892"/>
                <a:gd name="connsiteY145" fmla="*/ 998673 h 1164991"/>
                <a:gd name="connsiteX146" fmla="*/ 1114003 w 1200892"/>
                <a:gd name="connsiteY146" fmla="*/ 1002810 h 1164991"/>
                <a:gd name="connsiteX147" fmla="*/ 1126416 w 1200892"/>
                <a:gd name="connsiteY147" fmla="*/ 1006948 h 1164991"/>
                <a:gd name="connsiteX148" fmla="*/ 1109866 w 1200892"/>
                <a:gd name="connsiteY148" fmla="*/ 1011085 h 1164991"/>
                <a:gd name="connsiteX149" fmla="*/ 1101590 w 1200892"/>
                <a:gd name="connsiteY149" fmla="*/ 1019360 h 1164991"/>
                <a:gd name="connsiteX150" fmla="*/ 1097453 w 1200892"/>
                <a:gd name="connsiteY150" fmla="*/ 1031773 h 1164991"/>
                <a:gd name="connsiteX151" fmla="*/ 977464 w 1200892"/>
                <a:gd name="connsiteY151" fmla="*/ 1040048 h 1164991"/>
                <a:gd name="connsiteX152" fmla="*/ 940226 w 1200892"/>
                <a:gd name="connsiteY152" fmla="*/ 1060736 h 1164991"/>
                <a:gd name="connsiteX153" fmla="*/ 911263 w 1200892"/>
                <a:gd name="connsiteY153" fmla="*/ 1069011 h 1164991"/>
                <a:gd name="connsiteX154" fmla="*/ 915400 w 1200892"/>
                <a:gd name="connsiteY154" fmla="*/ 1093836 h 1164991"/>
                <a:gd name="connsiteX155" fmla="*/ 919538 w 1200892"/>
                <a:gd name="connsiteY155" fmla="*/ 1106249 h 1164991"/>
                <a:gd name="connsiteX156" fmla="*/ 923676 w 1200892"/>
                <a:gd name="connsiteY156" fmla="*/ 1126937 h 1164991"/>
                <a:gd name="connsiteX157" fmla="*/ 919538 w 1200892"/>
                <a:gd name="connsiteY157" fmla="*/ 1147625 h 1164991"/>
                <a:gd name="connsiteX158" fmla="*/ 907125 w 1200892"/>
                <a:gd name="connsiteY158" fmla="*/ 1151762 h 1164991"/>
                <a:gd name="connsiteX159" fmla="*/ 861612 w 1200892"/>
                <a:gd name="connsiteY159" fmla="*/ 1155900 h 1164991"/>
                <a:gd name="connsiteX160" fmla="*/ 749898 w 1200892"/>
                <a:gd name="connsiteY160" fmla="*/ 1155900 h 1164991"/>
                <a:gd name="connsiteX161" fmla="*/ 745761 w 1200892"/>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63654 w 1203425"/>
                <a:gd name="connsiteY143" fmla="*/ 977985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16099 w 1203425"/>
                <a:gd name="connsiteY107" fmla="*/ 315976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00 w 1203425"/>
                <a:gd name="connsiteY110" fmla="*/ 295288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78162 w 1203425"/>
                <a:gd name="connsiteY109" fmla="*/ 307701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65750 w 1203425"/>
                <a:gd name="connsiteY108" fmla="*/ 311838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23676 w 1203425"/>
                <a:gd name="connsiteY111" fmla="*/ 299426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91274 w 1203425"/>
                <a:gd name="connsiteY105" fmla="*/ 303563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49898 w 1203425"/>
                <a:gd name="connsiteY104" fmla="*/ 291150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03686 w 1203425"/>
                <a:gd name="connsiteY106" fmla="*/ 307701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089178 w 1203425"/>
                <a:gd name="connsiteY145" fmla="*/ 998673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26416 w 1203425"/>
                <a:gd name="connsiteY147" fmla="*/ 1006948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1011434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 name="connsiteX0" fmla="*/ 745761 w 1203425"/>
                <a:gd name="connsiteY0" fmla="*/ 1160037 h 1164991"/>
                <a:gd name="connsiteX1" fmla="*/ 745761 w 1203425"/>
                <a:gd name="connsiteY1" fmla="*/ 1160037 h 1164991"/>
                <a:gd name="connsiteX2" fmla="*/ 762311 w 1203425"/>
                <a:gd name="connsiteY2" fmla="*/ 1126937 h 1164991"/>
                <a:gd name="connsiteX3" fmla="*/ 778861 w 1203425"/>
                <a:gd name="connsiteY3" fmla="*/ 1093836 h 1164991"/>
                <a:gd name="connsiteX4" fmla="*/ 791274 w 1203425"/>
                <a:gd name="connsiteY4" fmla="*/ 1089699 h 1164991"/>
                <a:gd name="connsiteX5" fmla="*/ 799549 w 1203425"/>
                <a:gd name="connsiteY5" fmla="*/ 1023498 h 1164991"/>
                <a:gd name="connsiteX6" fmla="*/ 791274 w 1203425"/>
                <a:gd name="connsiteY6" fmla="*/ 961435 h 1164991"/>
                <a:gd name="connsiteX7" fmla="*/ 778861 w 1203425"/>
                <a:gd name="connsiteY7" fmla="*/ 936609 h 1164991"/>
                <a:gd name="connsiteX8" fmla="*/ 766448 w 1203425"/>
                <a:gd name="connsiteY8" fmla="*/ 932472 h 1164991"/>
                <a:gd name="connsiteX9" fmla="*/ 720935 w 1203425"/>
                <a:gd name="connsiteY9" fmla="*/ 936609 h 1164991"/>
                <a:gd name="connsiteX10" fmla="*/ 696110 w 1203425"/>
                <a:gd name="connsiteY10" fmla="*/ 944884 h 1164991"/>
                <a:gd name="connsiteX11" fmla="*/ 683697 w 1203425"/>
                <a:gd name="connsiteY11" fmla="*/ 936609 h 1164991"/>
                <a:gd name="connsiteX12" fmla="*/ 634047 w 1203425"/>
                <a:gd name="connsiteY12" fmla="*/ 924197 h 1164991"/>
                <a:gd name="connsiteX13" fmla="*/ 609221 w 1203425"/>
                <a:gd name="connsiteY13" fmla="*/ 915922 h 1164991"/>
                <a:gd name="connsiteX14" fmla="*/ 588533 w 1203425"/>
                <a:gd name="connsiteY14" fmla="*/ 903509 h 1164991"/>
                <a:gd name="connsiteX15" fmla="*/ 538883 w 1203425"/>
                <a:gd name="connsiteY15" fmla="*/ 870408 h 1164991"/>
                <a:gd name="connsiteX16" fmla="*/ 526470 w 1203425"/>
                <a:gd name="connsiteY16" fmla="*/ 862133 h 1164991"/>
                <a:gd name="connsiteX17" fmla="*/ 501645 w 1203425"/>
                <a:gd name="connsiteY17" fmla="*/ 853858 h 1164991"/>
                <a:gd name="connsiteX18" fmla="*/ 476819 w 1203425"/>
                <a:gd name="connsiteY18" fmla="*/ 833170 h 1164991"/>
                <a:gd name="connsiteX19" fmla="*/ 468544 w 1203425"/>
                <a:gd name="connsiteY19" fmla="*/ 820758 h 1164991"/>
                <a:gd name="connsiteX20" fmla="*/ 456132 w 1203425"/>
                <a:gd name="connsiteY20" fmla="*/ 816620 h 1164991"/>
                <a:gd name="connsiteX21" fmla="*/ 418894 w 1203425"/>
                <a:gd name="connsiteY21" fmla="*/ 824895 h 1164991"/>
                <a:gd name="connsiteX22" fmla="*/ 394068 w 1203425"/>
                <a:gd name="connsiteY22" fmla="*/ 837308 h 1164991"/>
                <a:gd name="connsiteX23" fmla="*/ 323730 w 1203425"/>
                <a:gd name="connsiteY23" fmla="*/ 845583 h 1164991"/>
                <a:gd name="connsiteX24" fmla="*/ 315455 w 1203425"/>
                <a:gd name="connsiteY24" fmla="*/ 857996 h 1164991"/>
                <a:gd name="connsiteX25" fmla="*/ 303042 w 1203425"/>
                <a:gd name="connsiteY25" fmla="*/ 866271 h 1164991"/>
                <a:gd name="connsiteX26" fmla="*/ 216153 w 1203425"/>
                <a:gd name="connsiteY26" fmla="*/ 874546 h 1164991"/>
                <a:gd name="connsiteX27" fmla="*/ 207878 w 1203425"/>
                <a:gd name="connsiteY27" fmla="*/ 862133 h 1164991"/>
                <a:gd name="connsiteX28" fmla="*/ 216153 w 1203425"/>
                <a:gd name="connsiteY28" fmla="*/ 833170 h 1164991"/>
                <a:gd name="connsiteX29" fmla="*/ 203741 w 1203425"/>
                <a:gd name="connsiteY29" fmla="*/ 824895 h 1164991"/>
                <a:gd name="connsiteX30" fmla="*/ 166503 w 1203425"/>
                <a:gd name="connsiteY30" fmla="*/ 816620 h 1164991"/>
                <a:gd name="connsiteX31" fmla="*/ 158228 w 1203425"/>
                <a:gd name="connsiteY31" fmla="*/ 804207 h 1164991"/>
                <a:gd name="connsiteX32" fmla="*/ 145815 w 1203425"/>
                <a:gd name="connsiteY32" fmla="*/ 800070 h 1164991"/>
                <a:gd name="connsiteX33" fmla="*/ 141677 w 1203425"/>
                <a:gd name="connsiteY33" fmla="*/ 787657 h 1164991"/>
                <a:gd name="connsiteX34" fmla="*/ 133402 w 1203425"/>
                <a:gd name="connsiteY34" fmla="*/ 775245 h 1164991"/>
                <a:gd name="connsiteX35" fmla="*/ 120990 w 1203425"/>
                <a:gd name="connsiteY35" fmla="*/ 746282 h 1164991"/>
                <a:gd name="connsiteX36" fmla="*/ 108577 w 1203425"/>
                <a:gd name="connsiteY36" fmla="*/ 742144 h 1164991"/>
                <a:gd name="connsiteX37" fmla="*/ 104439 w 1203425"/>
                <a:gd name="connsiteY37" fmla="*/ 709044 h 1164991"/>
                <a:gd name="connsiteX38" fmla="*/ 92027 w 1203425"/>
                <a:gd name="connsiteY38" fmla="*/ 700769 h 1164991"/>
                <a:gd name="connsiteX39" fmla="*/ 83752 w 1203425"/>
                <a:gd name="connsiteY39" fmla="*/ 692493 h 1164991"/>
                <a:gd name="connsiteX40" fmla="*/ 79614 w 1203425"/>
                <a:gd name="connsiteY40" fmla="*/ 655255 h 1164991"/>
                <a:gd name="connsiteX41" fmla="*/ 75476 w 1203425"/>
                <a:gd name="connsiteY41" fmla="*/ 622155 h 1164991"/>
                <a:gd name="connsiteX42" fmla="*/ 50651 w 1203425"/>
                <a:gd name="connsiteY42" fmla="*/ 613880 h 1164991"/>
                <a:gd name="connsiteX43" fmla="*/ 42376 w 1203425"/>
                <a:gd name="connsiteY43" fmla="*/ 601467 h 1164991"/>
                <a:gd name="connsiteX44" fmla="*/ 1000 w 1203425"/>
                <a:gd name="connsiteY44" fmla="*/ 597330 h 1164991"/>
                <a:gd name="connsiteX45" fmla="*/ 25826 w 1203425"/>
                <a:gd name="connsiteY45" fmla="*/ 589055 h 1164991"/>
                <a:gd name="connsiteX46" fmla="*/ 46514 w 1203425"/>
                <a:gd name="connsiteY46" fmla="*/ 572504 h 1164991"/>
                <a:gd name="connsiteX47" fmla="*/ 71339 w 1203425"/>
                <a:gd name="connsiteY47" fmla="*/ 564229 h 1164991"/>
                <a:gd name="connsiteX48" fmla="*/ 75476 w 1203425"/>
                <a:gd name="connsiteY48" fmla="*/ 551817 h 1164991"/>
                <a:gd name="connsiteX49" fmla="*/ 83752 w 1203425"/>
                <a:gd name="connsiteY49" fmla="*/ 543541 h 1164991"/>
                <a:gd name="connsiteX50" fmla="*/ 92027 w 1203425"/>
                <a:gd name="connsiteY50" fmla="*/ 531129 h 1164991"/>
                <a:gd name="connsiteX51" fmla="*/ 104439 w 1203425"/>
                <a:gd name="connsiteY51" fmla="*/ 502166 h 1164991"/>
                <a:gd name="connsiteX52" fmla="*/ 112714 w 1203425"/>
                <a:gd name="connsiteY52" fmla="*/ 477341 h 1164991"/>
                <a:gd name="connsiteX53" fmla="*/ 104439 w 1203425"/>
                <a:gd name="connsiteY53" fmla="*/ 464928 h 1164991"/>
                <a:gd name="connsiteX54" fmla="*/ 79614 w 1203425"/>
                <a:gd name="connsiteY54" fmla="*/ 452515 h 1164991"/>
                <a:gd name="connsiteX55" fmla="*/ 87889 w 1203425"/>
                <a:gd name="connsiteY55" fmla="*/ 440103 h 1164991"/>
                <a:gd name="connsiteX56" fmla="*/ 96164 w 1203425"/>
                <a:gd name="connsiteY56" fmla="*/ 394589 h 1164991"/>
                <a:gd name="connsiteX57" fmla="*/ 116852 w 1203425"/>
                <a:gd name="connsiteY57" fmla="*/ 369764 h 1164991"/>
                <a:gd name="connsiteX58" fmla="*/ 133402 w 1203425"/>
                <a:gd name="connsiteY58" fmla="*/ 320113 h 1164991"/>
                <a:gd name="connsiteX59" fmla="*/ 145815 w 1203425"/>
                <a:gd name="connsiteY59" fmla="*/ 311838 h 1164991"/>
                <a:gd name="connsiteX60" fmla="*/ 170640 w 1203425"/>
                <a:gd name="connsiteY60" fmla="*/ 303563 h 1164991"/>
                <a:gd name="connsiteX61" fmla="*/ 195466 w 1203425"/>
                <a:gd name="connsiteY61" fmla="*/ 270463 h 1164991"/>
                <a:gd name="connsiteX62" fmla="*/ 199603 w 1203425"/>
                <a:gd name="connsiteY62" fmla="*/ 258050 h 1164991"/>
                <a:gd name="connsiteX63" fmla="*/ 187190 w 1203425"/>
                <a:gd name="connsiteY63" fmla="*/ 237362 h 1164991"/>
                <a:gd name="connsiteX64" fmla="*/ 183053 w 1203425"/>
                <a:gd name="connsiteY64" fmla="*/ 191849 h 1164991"/>
                <a:gd name="connsiteX65" fmla="*/ 207878 w 1203425"/>
                <a:gd name="connsiteY65" fmla="*/ 200124 h 1164991"/>
                <a:gd name="connsiteX66" fmla="*/ 232704 w 1203425"/>
                <a:gd name="connsiteY66" fmla="*/ 212537 h 1164991"/>
                <a:gd name="connsiteX67" fmla="*/ 348555 w 1203425"/>
                <a:gd name="connsiteY67" fmla="*/ 208399 h 1164991"/>
                <a:gd name="connsiteX68" fmla="*/ 365105 w 1203425"/>
                <a:gd name="connsiteY68" fmla="*/ 187712 h 1164991"/>
                <a:gd name="connsiteX69" fmla="*/ 381656 w 1203425"/>
                <a:gd name="connsiteY69" fmla="*/ 171161 h 1164991"/>
                <a:gd name="connsiteX70" fmla="*/ 385793 w 1203425"/>
                <a:gd name="connsiteY70" fmla="*/ 158749 h 1164991"/>
                <a:gd name="connsiteX71" fmla="*/ 398206 w 1203425"/>
                <a:gd name="connsiteY71" fmla="*/ 154611 h 1164991"/>
                <a:gd name="connsiteX72" fmla="*/ 410618 w 1203425"/>
                <a:gd name="connsiteY72" fmla="*/ 146336 h 1164991"/>
                <a:gd name="connsiteX73" fmla="*/ 427169 w 1203425"/>
                <a:gd name="connsiteY73" fmla="*/ 109098 h 1164991"/>
                <a:gd name="connsiteX74" fmla="*/ 514103 w 1203425"/>
                <a:gd name="connsiteY74" fmla="*/ 80163 h 1164991"/>
                <a:gd name="connsiteX75" fmla="*/ 543068 w 1203425"/>
                <a:gd name="connsiteY75" fmla="*/ 76024 h 1164991"/>
                <a:gd name="connsiteX76" fmla="*/ 592671 w 1203425"/>
                <a:gd name="connsiteY76" fmla="*/ 71860 h 1164991"/>
                <a:gd name="connsiteX77" fmla="*/ 605084 w 1203425"/>
                <a:gd name="connsiteY77" fmla="*/ 67722 h 1164991"/>
                <a:gd name="connsiteX78" fmla="*/ 617496 w 1203425"/>
                <a:gd name="connsiteY78" fmla="*/ 63585 h 1164991"/>
                <a:gd name="connsiteX79" fmla="*/ 720935 w 1203425"/>
                <a:gd name="connsiteY79" fmla="*/ 67722 h 1164991"/>
                <a:gd name="connsiteX80" fmla="*/ 725073 w 1203425"/>
                <a:gd name="connsiteY80" fmla="*/ 80135 h 1164991"/>
                <a:gd name="connsiteX81" fmla="*/ 820237 w 1203425"/>
                <a:gd name="connsiteY81" fmla="*/ 75998 h 1164991"/>
                <a:gd name="connsiteX82" fmla="*/ 824374 w 1203425"/>
                <a:gd name="connsiteY82" fmla="*/ 38760 h 1164991"/>
                <a:gd name="connsiteX83" fmla="*/ 836787 w 1203425"/>
                <a:gd name="connsiteY83" fmla="*/ 34622 h 1164991"/>
                <a:gd name="connsiteX84" fmla="*/ 923676 w 1203425"/>
                <a:gd name="connsiteY84" fmla="*/ 30484 h 1164991"/>
                <a:gd name="connsiteX85" fmla="*/ 931951 w 1203425"/>
                <a:gd name="connsiteY85" fmla="*/ 18072 h 1164991"/>
                <a:gd name="connsiteX86" fmla="*/ 956776 w 1203425"/>
                <a:gd name="connsiteY86" fmla="*/ 9797 h 1164991"/>
                <a:gd name="connsiteX87" fmla="*/ 989876 w 1203425"/>
                <a:gd name="connsiteY87" fmla="*/ 5659 h 1164991"/>
                <a:gd name="connsiteX88" fmla="*/ 994014 w 1203425"/>
                <a:gd name="connsiteY88" fmla="*/ 18072 h 1164991"/>
                <a:gd name="connsiteX89" fmla="*/ 1002289 w 1203425"/>
                <a:gd name="connsiteY89" fmla="*/ 96685 h 1164991"/>
                <a:gd name="connsiteX90" fmla="*/ 1014702 w 1203425"/>
                <a:gd name="connsiteY90" fmla="*/ 104960 h 1164991"/>
                <a:gd name="connsiteX91" fmla="*/ 1018839 w 1203425"/>
                <a:gd name="connsiteY91" fmla="*/ 117373 h 1164991"/>
                <a:gd name="connsiteX92" fmla="*/ 1010564 w 1203425"/>
                <a:gd name="connsiteY92" fmla="*/ 129786 h 1164991"/>
                <a:gd name="connsiteX93" fmla="*/ 998152 w 1203425"/>
                <a:gd name="connsiteY93" fmla="*/ 150474 h 1164991"/>
                <a:gd name="connsiteX94" fmla="*/ 994014 w 1203425"/>
                <a:gd name="connsiteY94" fmla="*/ 162886 h 1164991"/>
                <a:gd name="connsiteX95" fmla="*/ 1031252 w 1203425"/>
                <a:gd name="connsiteY95" fmla="*/ 179436 h 1164991"/>
                <a:gd name="connsiteX96" fmla="*/ 1043665 w 1203425"/>
                <a:gd name="connsiteY96" fmla="*/ 183574 h 1164991"/>
                <a:gd name="connsiteX97" fmla="*/ 1039527 w 1203425"/>
                <a:gd name="connsiteY97" fmla="*/ 208399 h 1164991"/>
                <a:gd name="connsiteX98" fmla="*/ 965051 w 1203425"/>
                <a:gd name="connsiteY98" fmla="*/ 212537 h 1164991"/>
                <a:gd name="connsiteX99" fmla="*/ 973414 w 1203425"/>
                <a:gd name="connsiteY99" fmla="*/ 225342 h 1164991"/>
                <a:gd name="connsiteX100" fmla="*/ 778861 w 1203425"/>
                <a:gd name="connsiteY100" fmla="*/ 220812 h 1164991"/>
                <a:gd name="connsiteX101" fmla="*/ 766448 w 1203425"/>
                <a:gd name="connsiteY101" fmla="*/ 224950 h 1164991"/>
                <a:gd name="connsiteX102" fmla="*/ 754036 w 1203425"/>
                <a:gd name="connsiteY102" fmla="*/ 249775 h 1164991"/>
                <a:gd name="connsiteX103" fmla="*/ 745761 w 1203425"/>
                <a:gd name="connsiteY103" fmla="*/ 262188 h 1164991"/>
                <a:gd name="connsiteX104" fmla="*/ 762373 w 1203425"/>
                <a:gd name="connsiteY104" fmla="*/ 278833 h 1164991"/>
                <a:gd name="connsiteX105" fmla="*/ 787201 w 1203425"/>
                <a:gd name="connsiteY105" fmla="*/ 274695 h 1164991"/>
                <a:gd name="connsiteX106" fmla="*/ 812028 w 1203425"/>
                <a:gd name="connsiteY106" fmla="*/ 287113 h 1164991"/>
                <a:gd name="connsiteX107" fmla="*/ 828580 w 1203425"/>
                <a:gd name="connsiteY107" fmla="*/ 303668 h 1164991"/>
                <a:gd name="connsiteX108" fmla="*/ 853408 w 1203425"/>
                <a:gd name="connsiteY108" fmla="*/ 295390 h 1164991"/>
                <a:gd name="connsiteX109" fmla="*/ 865821 w 1203425"/>
                <a:gd name="connsiteY109" fmla="*/ 282973 h 1164991"/>
                <a:gd name="connsiteX110" fmla="*/ 882373 w 1203425"/>
                <a:gd name="connsiteY110" fmla="*/ 278833 h 1164991"/>
                <a:gd name="connsiteX111" fmla="*/ 944442 w 1203425"/>
                <a:gd name="connsiteY111" fmla="*/ 295390 h 1164991"/>
                <a:gd name="connsiteX112" fmla="*/ 1010564 w 1203425"/>
                <a:gd name="connsiteY112" fmla="*/ 299426 h 1164991"/>
                <a:gd name="connsiteX113" fmla="*/ 1018839 w 1203425"/>
                <a:gd name="connsiteY113" fmla="*/ 291150 h 1164991"/>
                <a:gd name="connsiteX114" fmla="*/ 1039527 w 1203425"/>
                <a:gd name="connsiteY114" fmla="*/ 270463 h 1164991"/>
                <a:gd name="connsiteX115" fmla="*/ 1089275 w 1203425"/>
                <a:gd name="connsiteY115" fmla="*/ 324363 h 1164991"/>
                <a:gd name="connsiteX116" fmla="*/ 1096645 w 1203425"/>
                <a:gd name="connsiteY116" fmla="*/ 316307 h 1164991"/>
                <a:gd name="connsiteX117" fmla="*/ 1088369 w 1203425"/>
                <a:gd name="connsiteY117" fmla="*/ 316194 h 1164991"/>
                <a:gd name="connsiteX118" fmla="*/ 1085040 w 1203425"/>
                <a:gd name="connsiteY118" fmla="*/ 369764 h 1164991"/>
                <a:gd name="connsiteX119" fmla="*/ 1089178 w 1203425"/>
                <a:gd name="connsiteY119" fmla="*/ 394589 h 1164991"/>
                <a:gd name="connsiteX120" fmla="*/ 1093315 w 1203425"/>
                <a:gd name="connsiteY120" fmla="*/ 407002 h 1164991"/>
                <a:gd name="connsiteX121" fmla="*/ 1126515 w 1203425"/>
                <a:gd name="connsiteY121" fmla="*/ 452671 h 1164991"/>
                <a:gd name="connsiteX122" fmla="*/ 1118240 w 1203425"/>
                <a:gd name="connsiteY122" fmla="*/ 465088 h 1164991"/>
                <a:gd name="connsiteX123" fmla="*/ 1097453 w 1203425"/>
                <a:gd name="connsiteY123" fmla="*/ 477341 h 1164991"/>
                <a:gd name="connsiteX124" fmla="*/ 1105827 w 1203425"/>
                <a:gd name="connsiteY124" fmla="*/ 498199 h 1164991"/>
                <a:gd name="connsiteX125" fmla="*/ 1068490 w 1203425"/>
                <a:gd name="connsiteY125" fmla="*/ 498028 h 1164991"/>
                <a:gd name="connsiteX126" fmla="*/ 1060215 w 1203425"/>
                <a:gd name="connsiteY126" fmla="*/ 510441 h 1164991"/>
                <a:gd name="connsiteX127" fmla="*/ 1051940 w 1203425"/>
                <a:gd name="connsiteY127" fmla="*/ 547679 h 1164991"/>
                <a:gd name="connsiteX128" fmla="*/ 1056077 w 1203425"/>
                <a:gd name="connsiteY128" fmla="*/ 630430 h 1164991"/>
                <a:gd name="connsiteX129" fmla="*/ 1064352 w 1203425"/>
                <a:gd name="connsiteY129" fmla="*/ 642843 h 1164991"/>
                <a:gd name="connsiteX130" fmla="*/ 1076765 w 1203425"/>
                <a:gd name="connsiteY130" fmla="*/ 663531 h 1164991"/>
                <a:gd name="connsiteX131" fmla="*/ 1097453 w 1203425"/>
                <a:gd name="connsiteY131" fmla="*/ 725594 h 1164991"/>
                <a:gd name="connsiteX132" fmla="*/ 1105728 w 1203425"/>
                <a:gd name="connsiteY132" fmla="*/ 738007 h 1164991"/>
                <a:gd name="connsiteX133" fmla="*/ 1122278 w 1203425"/>
                <a:gd name="connsiteY133" fmla="*/ 775245 h 1164991"/>
                <a:gd name="connsiteX134" fmla="*/ 1126416 w 1203425"/>
                <a:gd name="connsiteY134" fmla="*/ 804207 h 1164991"/>
                <a:gd name="connsiteX135" fmla="*/ 1134691 w 1203425"/>
                <a:gd name="connsiteY135" fmla="*/ 812483 h 1164991"/>
                <a:gd name="connsiteX136" fmla="*/ 1147104 w 1203425"/>
                <a:gd name="connsiteY136" fmla="*/ 833170 h 1164991"/>
                <a:gd name="connsiteX137" fmla="*/ 1163654 w 1203425"/>
                <a:gd name="connsiteY137" fmla="*/ 870408 h 1164991"/>
                <a:gd name="connsiteX138" fmla="*/ 1167791 w 1203425"/>
                <a:gd name="connsiteY138" fmla="*/ 882821 h 1164991"/>
                <a:gd name="connsiteX139" fmla="*/ 1200892 w 1203425"/>
                <a:gd name="connsiteY139" fmla="*/ 912098 h 1164991"/>
                <a:gd name="connsiteX140" fmla="*/ 1200892 w 1203425"/>
                <a:gd name="connsiteY140" fmla="*/ 940747 h 1164991"/>
                <a:gd name="connsiteX141" fmla="*/ 1196754 w 1203425"/>
                <a:gd name="connsiteY141" fmla="*/ 953160 h 1164991"/>
                <a:gd name="connsiteX142" fmla="*/ 1171929 w 1203425"/>
                <a:gd name="connsiteY142" fmla="*/ 965572 h 1164991"/>
                <a:gd name="connsiteX143" fmla="*/ 1172026 w 1203425"/>
                <a:gd name="connsiteY143" fmla="*/ 986600 h 1164991"/>
                <a:gd name="connsiteX144" fmla="*/ 1122278 w 1203425"/>
                <a:gd name="connsiteY144" fmla="*/ 990398 h 1164991"/>
                <a:gd name="connsiteX145" fmla="*/ 1126510 w 1203425"/>
                <a:gd name="connsiteY145" fmla="*/ 1003155 h 1164991"/>
                <a:gd name="connsiteX146" fmla="*/ 1114003 w 1203425"/>
                <a:gd name="connsiteY146" fmla="*/ 1002810 h 1164991"/>
                <a:gd name="connsiteX147" fmla="*/ 1149840 w 1203425"/>
                <a:gd name="connsiteY147" fmla="*/ 986949 h 1164991"/>
                <a:gd name="connsiteX148" fmla="*/ 1109866 w 1203425"/>
                <a:gd name="connsiteY148" fmla="*/ 1011085 h 1164991"/>
                <a:gd name="connsiteX149" fmla="*/ 1101590 w 1203425"/>
                <a:gd name="connsiteY149" fmla="*/ 1019360 h 1164991"/>
                <a:gd name="connsiteX150" fmla="*/ 1097453 w 1203425"/>
                <a:gd name="connsiteY150" fmla="*/ 1031773 h 1164991"/>
                <a:gd name="connsiteX151" fmla="*/ 977464 w 1203425"/>
                <a:gd name="connsiteY151" fmla="*/ 1040048 h 1164991"/>
                <a:gd name="connsiteX152" fmla="*/ 940226 w 1203425"/>
                <a:gd name="connsiteY152" fmla="*/ 1060736 h 1164991"/>
                <a:gd name="connsiteX153" fmla="*/ 911263 w 1203425"/>
                <a:gd name="connsiteY153" fmla="*/ 1069011 h 1164991"/>
                <a:gd name="connsiteX154" fmla="*/ 915400 w 1203425"/>
                <a:gd name="connsiteY154" fmla="*/ 1093836 h 1164991"/>
                <a:gd name="connsiteX155" fmla="*/ 919538 w 1203425"/>
                <a:gd name="connsiteY155" fmla="*/ 1106249 h 1164991"/>
                <a:gd name="connsiteX156" fmla="*/ 923676 w 1203425"/>
                <a:gd name="connsiteY156" fmla="*/ 1126937 h 1164991"/>
                <a:gd name="connsiteX157" fmla="*/ 919538 w 1203425"/>
                <a:gd name="connsiteY157" fmla="*/ 1147625 h 1164991"/>
                <a:gd name="connsiteX158" fmla="*/ 907125 w 1203425"/>
                <a:gd name="connsiteY158" fmla="*/ 1151762 h 1164991"/>
                <a:gd name="connsiteX159" fmla="*/ 861612 w 1203425"/>
                <a:gd name="connsiteY159" fmla="*/ 1155900 h 1164991"/>
                <a:gd name="connsiteX160" fmla="*/ 749898 w 1203425"/>
                <a:gd name="connsiteY160" fmla="*/ 1155900 h 1164991"/>
                <a:gd name="connsiteX161" fmla="*/ 745761 w 1203425"/>
                <a:gd name="connsiteY161" fmla="*/ 1160037 h 116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03425" h="1164991">
                  <a:moveTo>
                    <a:pt x="745761" y="1160037"/>
                  </a:moveTo>
                  <a:lnTo>
                    <a:pt x="745761" y="1160037"/>
                  </a:lnTo>
                  <a:cubicBezTo>
                    <a:pt x="751278" y="1149004"/>
                    <a:pt x="757452" y="1138275"/>
                    <a:pt x="762311" y="1126937"/>
                  </a:cubicBezTo>
                  <a:cubicBezTo>
                    <a:pt x="768023" y="1113610"/>
                    <a:pt x="766117" y="1101483"/>
                    <a:pt x="778861" y="1093836"/>
                  </a:cubicBezTo>
                  <a:cubicBezTo>
                    <a:pt x="782601" y="1091592"/>
                    <a:pt x="787136" y="1091078"/>
                    <a:pt x="791274" y="1089699"/>
                  </a:cubicBezTo>
                  <a:cubicBezTo>
                    <a:pt x="819610" y="1070807"/>
                    <a:pt x="804750" y="1085911"/>
                    <a:pt x="799549" y="1023498"/>
                  </a:cubicBezTo>
                  <a:cubicBezTo>
                    <a:pt x="797611" y="1000242"/>
                    <a:pt x="796658" y="982970"/>
                    <a:pt x="791274" y="961435"/>
                  </a:cubicBezTo>
                  <a:cubicBezTo>
                    <a:pt x="789400" y="953941"/>
                    <a:pt x="785180" y="941664"/>
                    <a:pt x="778861" y="936609"/>
                  </a:cubicBezTo>
                  <a:cubicBezTo>
                    <a:pt x="775455" y="933884"/>
                    <a:pt x="770586" y="933851"/>
                    <a:pt x="766448" y="932472"/>
                  </a:cubicBezTo>
                  <a:cubicBezTo>
                    <a:pt x="751277" y="933851"/>
                    <a:pt x="735937" y="933962"/>
                    <a:pt x="720935" y="936609"/>
                  </a:cubicBezTo>
                  <a:cubicBezTo>
                    <a:pt x="712345" y="938125"/>
                    <a:pt x="696110" y="944884"/>
                    <a:pt x="696110" y="944884"/>
                  </a:cubicBezTo>
                  <a:cubicBezTo>
                    <a:pt x="691972" y="942126"/>
                    <a:pt x="688241" y="938629"/>
                    <a:pt x="683697" y="936609"/>
                  </a:cubicBezTo>
                  <a:cubicBezTo>
                    <a:pt x="664025" y="927866"/>
                    <a:pt x="654865" y="927666"/>
                    <a:pt x="634047" y="924197"/>
                  </a:cubicBezTo>
                  <a:cubicBezTo>
                    <a:pt x="625772" y="921439"/>
                    <a:pt x="615389" y="922090"/>
                    <a:pt x="609221" y="915922"/>
                  </a:cubicBezTo>
                  <a:cubicBezTo>
                    <a:pt x="597862" y="904562"/>
                    <a:pt x="604647" y="908879"/>
                    <a:pt x="588533" y="903509"/>
                  </a:cubicBezTo>
                  <a:lnTo>
                    <a:pt x="538883" y="870408"/>
                  </a:lnTo>
                  <a:cubicBezTo>
                    <a:pt x="534745" y="867650"/>
                    <a:pt x="531188" y="863706"/>
                    <a:pt x="526470" y="862133"/>
                  </a:cubicBezTo>
                  <a:cubicBezTo>
                    <a:pt x="518195" y="859375"/>
                    <a:pt x="508903" y="858696"/>
                    <a:pt x="501645" y="853858"/>
                  </a:cubicBezTo>
                  <a:cubicBezTo>
                    <a:pt x="489439" y="845721"/>
                    <a:pt x="486776" y="845118"/>
                    <a:pt x="476819" y="833170"/>
                  </a:cubicBezTo>
                  <a:cubicBezTo>
                    <a:pt x="473636" y="829350"/>
                    <a:pt x="472427" y="823864"/>
                    <a:pt x="468544" y="820758"/>
                  </a:cubicBezTo>
                  <a:cubicBezTo>
                    <a:pt x="465139" y="818034"/>
                    <a:pt x="460269" y="817999"/>
                    <a:pt x="456132" y="816620"/>
                  </a:cubicBezTo>
                  <a:cubicBezTo>
                    <a:pt x="446601" y="818209"/>
                    <a:pt x="429078" y="819803"/>
                    <a:pt x="418894" y="824895"/>
                  </a:cubicBezTo>
                  <a:cubicBezTo>
                    <a:pt x="398671" y="835006"/>
                    <a:pt x="414866" y="832109"/>
                    <a:pt x="394068" y="837308"/>
                  </a:cubicBezTo>
                  <a:cubicBezTo>
                    <a:pt x="368193" y="843777"/>
                    <a:pt x="354181" y="843045"/>
                    <a:pt x="323730" y="845583"/>
                  </a:cubicBezTo>
                  <a:cubicBezTo>
                    <a:pt x="320972" y="849721"/>
                    <a:pt x="318971" y="854480"/>
                    <a:pt x="315455" y="857996"/>
                  </a:cubicBezTo>
                  <a:cubicBezTo>
                    <a:pt x="311939" y="861512"/>
                    <a:pt x="307490" y="864047"/>
                    <a:pt x="303042" y="866271"/>
                  </a:cubicBezTo>
                  <a:cubicBezTo>
                    <a:pt x="280544" y="877519"/>
                    <a:pt x="218006" y="874443"/>
                    <a:pt x="216153" y="874546"/>
                  </a:cubicBezTo>
                  <a:cubicBezTo>
                    <a:pt x="213395" y="870408"/>
                    <a:pt x="208581" y="867056"/>
                    <a:pt x="207878" y="862133"/>
                  </a:cubicBezTo>
                  <a:cubicBezTo>
                    <a:pt x="207359" y="858499"/>
                    <a:pt x="214601" y="837826"/>
                    <a:pt x="216153" y="833170"/>
                  </a:cubicBezTo>
                  <a:cubicBezTo>
                    <a:pt x="212016" y="830412"/>
                    <a:pt x="208312" y="826854"/>
                    <a:pt x="203741" y="824895"/>
                  </a:cubicBezTo>
                  <a:cubicBezTo>
                    <a:pt x="198634" y="822707"/>
                    <a:pt x="170177" y="817355"/>
                    <a:pt x="166503" y="816620"/>
                  </a:cubicBezTo>
                  <a:cubicBezTo>
                    <a:pt x="163745" y="812482"/>
                    <a:pt x="162111" y="807313"/>
                    <a:pt x="158228" y="804207"/>
                  </a:cubicBezTo>
                  <a:cubicBezTo>
                    <a:pt x="154822" y="801482"/>
                    <a:pt x="148899" y="803154"/>
                    <a:pt x="145815" y="800070"/>
                  </a:cubicBezTo>
                  <a:cubicBezTo>
                    <a:pt x="142731" y="796986"/>
                    <a:pt x="143628" y="791558"/>
                    <a:pt x="141677" y="787657"/>
                  </a:cubicBezTo>
                  <a:cubicBezTo>
                    <a:pt x="139453" y="783209"/>
                    <a:pt x="136160" y="779382"/>
                    <a:pt x="133402" y="775245"/>
                  </a:cubicBezTo>
                  <a:cubicBezTo>
                    <a:pt x="130918" y="765306"/>
                    <a:pt x="129920" y="753426"/>
                    <a:pt x="120990" y="746282"/>
                  </a:cubicBezTo>
                  <a:cubicBezTo>
                    <a:pt x="117584" y="743557"/>
                    <a:pt x="112715" y="743523"/>
                    <a:pt x="108577" y="742144"/>
                  </a:cubicBezTo>
                  <a:cubicBezTo>
                    <a:pt x="107198" y="731111"/>
                    <a:pt x="108569" y="719368"/>
                    <a:pt x="104439" y="709044"/>
                  </a:cubicBezTo>
                  <a:cubicBezTo>
                    <a:pt x="102592" y="704427"/>
                    <a:pt x="95910" y="703875"/>
                    <a:pt x="92027" y="700769"/>
                  </a:cubicBezTo>
                  <a:cubicBezTo>
                    <a:pt x="88981" y="698332"/>
                    <a:pt x="86510" y="695252"/>
                    <a:pt x="83752" y="692493"/>
                  </a:cubicBezTo>
                  <a:cubicBezTo>
                    <a:pt x="82373" y="680080"/>
                    <a:pt x="81073" y="667659"/>
                    <a:pt x="79614" y="655255"/>
                  </a:cubicBezTo>
                  <a:cubicBezTo>
                    <a:pt x="78315" y="644212"/>
                    <a:pt x="81853" y="631264"/>
                    <a:pt x="75476" y="622155"/>
                  </a:cubicBezTo>
                  <a:cubicBezTo>
                    <a:pt x="70474" y="615009"/>
                    <a:pt x="50651" y="613880"/>
                    <a:pt x="50651" y="613880"/>
                  </a:cubicBezTo>
                  <a:cubicBezTo>
                    <a:pt x="47893" y="609742"/>
                    <a:pt x="47094" y="603040"/>
                    <a:pt x="42376" y="601467"/>
                  </a:cubicBezTo>
                  <a:cubicBezTo>
                    <a:pt x="29226" y="597084"/>
                    <a:pt x="12089" y="605646"/>
                    <a:pt x="1000" y="597330"/>
                  </a:cubicBezTo>
                  <a:cubicBezTo>
                    <a:pt x="-5978" y="592096"/>
                    <a:pt x="25826" y="589055"/>
                    <a:pt x="25826" y="589055"/>
                  </a:cubicBezTo>
                  <a:cubicBezTo>
                    <a:pt x="32705" y="582175"/>
                    <a:pt x="37117" y="576681"/>
                    <a:pt x="46514" y="572504"/>
                  </a:cubicBezTo>
                  <a:cubicBezTo>
                    <a:pt x="54485" y="568961"/>
                    <a:pt x="71339" y="564229"/>
                    <a:pt x="71339" y="564229"/>
                  </a:cubicBezTo>
                  <a:cubicBezTo>
                    <a:pt x="72718" y="560092"/>
                    <a:pt x="73232" y="555557"/>
                    <a:pt x="75476" y="551817"/>
                  </a:cubicBezTo>
                  <a:cubicBezTo>
                    <a:pt x="77483" y="548472"/>
                    <a:pt x="81315" y="546587"/>
                    <a:pt x="83752" y="543541"/>
                  </a:cubicBezTo>
                  <a:cubicBezTo>
                    <a:pt x="86858" y="539658"/>
                    <a:pt x="89269" y="535266"/>
                    <a:pt x="92027" y="531129"/>
                  </a:cubicBezTo>
                  <a:cubicBezTo>
                    <a:pt x="102969" y="487354"/>
                    <a:pt x="88113" y="538900"/>
                    <a:pt x="104439" y="502166"/>
                  </a:cubicBezTo>
                  <a:cubicBezTo>
                    <a:pt x="107982" y="494195"/>
                    <a:pt x="112714" y="477341"/>
                    <a:pt x="112714" y="477341"/>
                  </a:cubicBezTo>
                  <a:cubicBezTo>
                    <a:pt x="109956" y="473203"/>
                    <a:pt x="107955" y="468444"/>
                    <a:pt x="104439" y="464928"/>
                  </a:cubicBezTo>
                  <a:cubicBezTo>
                    <a:pt x="96419" y="456907"/>
                    <a:pt x="89709" y="455880"/>
                    <a:pt x="79614" y="452515"/>
                  </a:cubicBezTo>
                  <a:cubicBezTo>
                    <a:pt x="82372" y="448378"/>
                    <a:pt x="85665" y="444551"/>
                    <a:pt x="87889" y="440103"/>
                  </a:cubicBezTo>
                  <a:cubicBezTo>
                    <a:pt x="95723" y="424435"/>
                    <a:pt x="91028" y="413422"/>
                    <a:pt x="96164" y="394589"/>
                  </a:cubicBezTo>
                  <a:cubicBezTo>
                    <a:pt x="98324" y="386669"/>
                    <a:pt x="111939" y="374677"/>
                    <a:pt x="116852" y="369764"/>
                  </a:cubicBezTo>
                  <a:lnTo>
                    <a:pt x="133402" y="320113"/>
                  </a:lnTo>
                  <a:cubicBezTo>
                    <a:pt x="134974" y="315395"/>
                    <a:pt x="141271" y="313858"/>
                    <a:pt x="145815" y="311838"/>
                  </a:cubicBezTo>
                  <a:cubicBezTo>
                    <a:pt x="153786" y="308295"/>
                    <a:pt x="170640" y="303563"/>
                    <a:pt x="170640" y="303563"/>
                  </a:cubicBezTo>
                  <a:cubicBezTo>
                    <a:pt x="189354" y="275492"/>
                    <a:pt x="180157" y="285770"/>
                    <a:pt x="195466" y="270463"/>
                  </a:cubicBezTo>
                  <a:cubicBezTo>
                    <a:pt x="196845" y="266325"/>
                    <a:pt x="199603" y="262411"/>
                    <a:pt x="199603" y="258050"/>
                  </a:cubicBezTo>
                  <a:cubicBezTo>
                    <a:pt x="199603" y="247306"/>
                    <a:pt x="193747" y="243918"/>
                    <a:pt x="187190" y="237362"/>
                  </a:cubicBezTo>
                  <a:cubicBezTo>
                    <a:pt x="176691" y="205865"/>
                    <a:pt x="177204" y="221090"/>
                    <a:pt x="183053" y="191849"/>
                  </a:cubicBezTo>
                  <a:cubicBezTo>
                    <a:pt x="191328" y="194607"/>
                    <a:pt x="200620" y="195286"/>
                    <a:pt x="207878" y="200124"/>
                  </a:cubicBezTo>
                  <a:cubicBezTo>
                    <a:pt x="223920" y="210818"/>
                    <a:pt x="215573" y="206826"/>
                    <a:pt x="232704" y="212537"/>
                  </a:cubicBezTo>
                  <a:cubicBezTo>
                    <a:pt x="271321" y="211158"/>
                    <a:pt x="310093" y="212121"/>
                    <a:pt x="348555" y="208399"/>
                  </a:cubicBezTo>
                  <a:cubicBezTo>
                    <a:pt x="365576" y="206752"/>
                    <a:pt x="358537" y="196908"/>
                    <a:pt x="365105" y="187712"/>
                  </a:cubicBezTo>
                  <a:cubicBezTo>
                    <a:pt x="369640" y="181363"/>
                    <a:pt x="381656" y="171161"/>
                    <a:pt x="381656" y="171161"/>
                  </a:cubicBezTo>
                  <a:cubicBezTo>
                    <a:pt x="383035" y="167024"/>
                    <a:pt x="382709" y="161833"/>
                    <a:pt x="385793" y="158749"/>
                  </a:cubicBezTo>
                  <a:cubicBezTo>
                    <a:pt x="388877" y="155665"/>
                    <a:pt x="394305" y="156562"/>
                    <a:pt x="398206" y="154611"/>
                  </a:cubicBezTo>
                  <a:cubicBezTo>
                    <a:pt x="402654" y="152387"/>
                    <a:pt x="406481" y="149094"/>
                    <a:pt x="410618" y="146336"/>
                  </a:cubicBezTo>
                  <a:cubicBezTo>
                    <a:pt x="420467" y="116793"/>
                    <a:pt x="414056" y="128769"/>
                    <a:pt x="427169" y="109098"/>
                  </a:cubicBezTo>
                  <a:cubicBezTo>
                    <a:pt x="439704" y="71487"/>
                    <a:pt x="494787" y="85675"/>
                    <a:pt x="514103" y="80163"/>
                  </a:cubicBezTo>
                  <a:cubicBezTo>
                    <a:pt x="533419" y="74651"/>
                    <a:pt x="532035" y="77403"/>
                    <a:pt x="543068" y="76024"/>
                  </a:cubicBezTo>
                  <a:cubicBezTo>
                    <a:pt x="559602" y="74636"/>
                    <a:pt x="582335" y="73244"/>
                    <a:pt x="592671" y="71860"/>
                  </a:cubicBezTo>
                  <a:cubicBezTo>
                    <a:pt x="603007" y="70476"/>
                    <a:pt x="600946" y="69101"/>
                    <a:pt x="605084" y="67722"/>
                  </a:cubicBezTo>
                  <a:lnTo>
                    <a:pt x="617496" y="63585"/>
                  </a:lnTo>
                  <a:cubicBezTo>
                    <a:pt x="651976" y="64964"/>
                    <a:pt x="686829" y="62475"/>
                    <a:pt x="720935" y="67722"/>
                  </a:cubicBezTo>
                  <a:cubicBezTo>
                    <a:pt x="725246" y="68385"/>
                    <a:pt x="720727" y="79773"/>
                    <a:pt x="725073" y="80135"/>
                  </a:cubicBezTo>
                  <a:cubicBezTo>
                    <a:pt x="756715" y="82772"/>
                    <a:pt x="788516" y="77377"/>
                    <a:pt x="820237" y="75998"/>
                  </a:cubicBezTo>
                  <a:cubicBezTo>
                    <a:pt x="821616" y="63585"/>
                    <a:pt x="819736" y="50356"/>
                    <a:pt x="824374" y="38760"/>
                  </a:cubicBezTo>
                  <a:cubicBezTo>
                    <a:pt x="825994" y="34710"/>
                    <a:pt x="832441" y="34984"/>
                    <a:pt x="836787" y="34622"/>
                  </a:cubicBezTo>
                  <a:cubicBezTo>
                    <a:pt x="865683" y="32214"/>
                    <a:pt x="894713" y="31863"/>
                    <a:pt x="923676" y="30484"/>
                  </a:cubicBezTo>
                  <a:cubicBezTo>
                    <a:pt x="926434" y="26347"/>
                    <a:pt x="927734" y="20707"/>
                    <a:pt x="931951" y="18072"/>
                  </a:cubicBezTo>
                  <a:cubicBezTo>
                    <a:pt x="939348" y="13449"/>
                    <a:pt x="956776" y="9797"/>
                    <a:pt x="956776" y="9797"/>
                  </a:cubicBezTo>
                  <a:cubicBezTo>
                    <a:pt x="968713" y="1839"/>
                    <a:pt x="973260" y="-5418"/>
                    <a:pt x="989876" y="5659"/>
                  </a:cubicBezTo>
                  <a:cubicBezTo>
                    <a:pt x="993505" y="8078"/>
                    <a:pt x="992635" y="13934"/>
                    <a:pt x="994014" y="18072"/>
                  </a:cubicBezTo>
                  <a:cubicBezTo>
                    <a:pt x="991680" y="41408"/>
                    <a:pt x="982303" y="76700"/>
                    <a:pt x="1002289" y="96685"/>
                  </a:cubicBezTo>
                  <a:cubicBezTo>
                    <a:pt x="1005805" y="100201"/>
                    <a:pt x="1010564" y="102202"/>
                    <a:pt x="1014702" y="104960"/>
                  </a:cubicBezTo>
                  <a:cubicBezTo>
                    <a:pt x="1016081" y="109098"/>
                    <a:pt x="1019556" y="113071"/>
                    <a:pt x="1018839" y="117373"/>
                  </a:cubicBezTo>
                  <a:cubicBezTo>
                    <a:pt x="1018021" y="122278"/>
                    <a:pt x="1012788" y="125338"/>
                    <a:pt x="1010564" y="129786"/>
                  </a:cubicBezTo>
                  <a:cubicBezTo>
                    <a:pt x="999822" y="151271"/>
                    <a:pt x="1014316" y="134308"/>
                    <a:pt x="998152" y="150474"/>
                  </a:cubicBezTo>
                  <a:cubicBezTo>
                    <a:pt x="996773" y="154611"/>
                    <a:pt x="992394" y="158837"/>
                    <a:pt x="994014" y="162886"/>
                  </a:cubicBezTo>
                  <a:cubicBezTo>
                    <a:pt x="997040" y="170451"/>
                    <a:pt x="1030905" y="179320"/>
                    <a:pt x="1031252" y="179436"/>
                  </a:cubicBezTo>
                  <a:lnTo>
                    <a:pt x="1043665" y="183574"/>
                  </a:lnTo>
                  <a:cubicBezTo>
                    <a:pt x="1042286" y="191849"/>
                    <a:pt x="1047399" y="205499"/>
                    <a:pt x="1039527" y="208399"/>
                  </a:cubicBezTo>
                  <a:cubicBezTo>
                    <a:pt x="1016196" y="216994"/>
                    <a:pt x="976070" y="209713"/>
                    <a:pt x="965051" y="212537"/>
                  </a:cubicBezTo>
                  <a:cubicBezTo>
                    <a:pt x="954032" y="215361"/>
                    <a:pt x="979095" y="225090"/>
                    <a:pt x="973414" y="225342"/>
                  </a:cubicBezTo>
                  <a:cubicBezTo>
                    <a:pt x="916906" y="227853"/>
                    <a:pt x="835408" y="219433"/>
                    <a:pt x="778861" y="220812"/>
                  </a:cubicBezTo>
                  <a:cubicBezTo>
                    <a:pt x="774723" y="222191"/>
                    <a:pt x="769854" y="222225"/>
                    <a:pt x="766448" y="224950"/>
                  </a:cubicBezTo>
                  <a:cubicBezTo>
                    <a:pt x="756565" y="232856"/>
                    <a:pt x="759033" y="239780"/>
                    <a:pt x="754036" y="249775"/>
                  </a:cubicBezTo>
                  <a:cubicBezTo>
                    <a:pt x="751812" y="254223"/>
                    <a:pt x="748519" y="258050"/>
                    <a:pt x="745761" y="262188"/>
                  </a:cubicBezTo>
                  <a:cubicBezTo>
                    <a:pt x="747140" y="271842"/>
                    <a:pt x="755466" y="276749"/>
                    <a:pt x="762373" y="278833"/>
                  </a:cubicBezTo>
                  <a:cubicBezTo>
                    <a:pt x="769280" y="280917"/>
                    <a:pt x="782225" y="274073"/>
                    <a:pt x="787201" y="274695"/>
                  </a:cubicBezTo>
                  <a:cubicBezTo>
                    <a:pt x="791338" y="276074"/>
                    <a:pt x="805132" y="282284"/>
                    <a:pt x="812028" y="287113"/>
                  </a:cubicBezTo>
                  <a:cubicBezTo>
                    <a:pt x="818924" y="291942"/>
                    <a:pt x="821683" y="302289"/>
                    <a:pt x="828580" y="303668"/>
                  </a:cubicBezTo>
                  <a:cubicBezTo>
                    <a:pt x="835477" y="305048"/>
                    <a:pt x="836858" y="296769"/>
                    <a:pt x="853408" y="295390"/>
                  </a:cubicBezTo>
                  <a:cubicBezTo>
                    <a:pt x="857545" y="294011"/>
                    <a:pt x="860993" y="285733"/>
                    <a:pt x="865821" y="282973"/>
                  </a:cubicBezTo>
                  <a:cubicBezTo>
                    <a:pt x="870649" y="280213"/>
                    <a:pt x="869270" y="276764"/>
                    <a:pt x="882373" y="278833"/>
                  </a:cubicBezTo>
                  <a:cubicBezTo>
                    <a:pt x="895477" y="280903"/>
                    <a:pt x="930650" y="294011"/>
                    <a:pt x="944442" y="295390"/>
                  </a:cubicBezTo>
                  <a:cubicBezTo>
                    <a:pt x="977740" y="306488"/>
                    <a:pt x="998165" y="300133"/>
                    <a:pt x="1010564" y="299426"/>
                  </a:cubicBezTo>
                  <a:cubicBezTo>
                    <a:pt x="1022963" y="298719"/>
                    <a:pt x="1016081" y="293909"/>
                    <a:pt x="1018839" y="291150"/>
                  </a:cubicBezTo>
                  <a:cubicBezTo>
                    <a:pt x="1028493" y="262187"/>
                    <a:pt x="1018839" y="263566"/>
                    <a:pt x="1039527" y="270463"/>
                  </a:cubicBezTo>
                  <a:cubicBezTo>
                    <a:pt x="1045044" y="287013"/>
                    <a:pt x="1079755" y="316722"/>
                    <a:pt x="1089275" y="324363"/>
                  </a:cubicBezTo>
                  <a:cubicBezTo>
                    <a:pt x="1098795" y="332004"/>
                    <a:pt x="1096796" y="317668"/>
                    <a:pt x="1096645" y="316307"/>
                  </a:cubicBezTo>
                  <a:cubicBezTo>
                    <a:pt x="1096494" y="314946"/>
                    <a:pt x="1090303" y="307285"/>
                    <a:pt x="1088369" y="316194"/>
                  </a:cubicBezTo>
                  <a:cubicBezTo>
                    <a:pt x="1086435" y="325103"/>
                    <a:pt x="1084905" y="356698"/>
                    <a:pt x="1085040" y="369764"/>
                  </a:cubicBezTo>
                  <a:cubicBezTo>
                    <a:pt x="1085175" y="382830"/>
                    <a:pt x="1087358" y="386400"/>
                    <a:pt x="1089178" y="394589"/>
                  </a:cubicBezTo>
                  <a:cubicBezTo>
                    <a:pt x="1090124" y="398847"/>
                    <a:pt x="1087092" y="397322"/>
                    <a:pt x="1093315" y="407002"/>
                  </a:cubicBezTo>
                  <a:cubicBezTo>
                    <a:pt x="1099538" y="416682"/>
                    <a:pt x="1122361" y="442990"/>
                    <a:pt x="1126515" y="452671"/>
                  </a:cubicBezTo>
                  <a:cubicBezTo>
                    <a:pt x="1130669" y="462352"/>
                    <a:pt x="1116861" y="460950"/>
                    <a:pt x="1118240" y="465088"/>
                  </a:cubicBezTo>
                  <a:cubicBezTo>
                    <a:pt x="1115482" y="469226"/>
                    <a:pt x="1099522" y="471823"/>
                    <a:pt x="1097453" y="477341"/>
                  </a:cubicBezTo>
                  <a:cubicBezTo>
                    <a:pt x="1095384" y="482860"/>
                    <a:pt x="1109376" y="495664"/>
                    <a:pt x="1105827" y="498199"/>
                  </a:cubicBezTo>
                  <a:cubicBezTo>
                    <a:pt x="1098729" y="503269"/>
                    <a:pt x="1076092" y="495988"/>
                    <a:pt x="1068490" y="498028"/>
                  </a:cubicBezTo>
                  <a:cubicBezTo>
                    <a:pt x="1060888" y="500068"/>
                    <a:pt x="1062439" y="505993"/>
                    <a:pt x="1060215" y="510441"/>
                  </a:cubicBezTo>
                  <a:cubicBezTo>
                    <a:pt x="1055121" y="520629"/>
                    <a:pt x="1053530" y="538139"/>
                    <a:pt x="1051940" y="547679"/>
                  </a:cubicBezTo>
                  <a:cubicBezTo>
                    <a:pt x="1053319" y="575263"/>
                    <a:pt x="1052505" y="603044"/>
                    <a:pt x="1056077" y="630430"/>
                  </a:cubicBezTo>
                  <a:cubicBezTo>
                    <a:pt x="1056720" y="635361"/>
                    <a:pt x="1062128" y="638395"/>
                    <a:pt x="1064352" y="642843"/>
                  </a:cubicBezTo>
                  <a:cubicBezTo>
                    <a:pt x="1075095" y="664327"/>
                    <a:pt x="1060602" y="647366"/>
                    <a:pt x="1076765" y="663531"/>
                  </a:cubicBezTo>
                  <a:lnTo>
                    <a:pt x="1097453" y="725594"/>
                  </a:lnTo>
                  <a:cubicBezTo>
                    <a:pt x="1099026" y="730312"/>
                    <a:pt x="1103708" y="733463"/>
                    <a:pt x="1105728" y="738007"/>
                  </a:cubicBezTo>
                  <a:cubicBezTo>
                    <a:pt x="1125423" y="782322"/>
                    <a:pt x="1103551" y="747153"/>
                    <a:pt x="1122278" y="775245"/>
                  </a:cubicBezTo>
                  <a:cubicBezTo>
                    <a:pt x="1123657" y="784899"/>
                    <a:pt x="1123332" y="794955"/>
                    <a:pt x="1126416" y="804207"/>
                  </a:cubicBezTo>
                  <a:cubicBezTo>
                    <a:pt x="1127650" y="807908"/>
                    <a:pt x="1132684" y="809138"/>
                    <a:pt x="1134691" y="812483"/>
                  </a:cubicBezTo>
                  <a:cubicBezTo>
                    <a:pt x="1150800" y="839333"/>
                    <a:pt x="1126138" y="812207"/>
                    <a:pt x="1147104" y="833170"/>
                  </a:cubicBezTo>
                  <a:cubicBezTo>
                    <a:pt x="1156951" y="862713"/>
                    <a:pt x="1150540" y="850738"/>
                    <a:pt x="1163654" y="870408"/>
                  </a:cubicBezTo>
                  <a:cubicBezTo>
                    <a:pt x="1165033" y="874546"/>
                    <a:pt x="1161585" y="875873"/>
                    <a:pt x="1167791" y="882821"/>
                  </a:cubicBezTo>
                  <a:cubicBezTo>
                    <a:pt x="1173997" y="889769"/>
                    <a:pt x="1193194" y="904401"/>
                    <a:pt x="1200892" y="912098"/>
                  </a:cubicBezTo>
                  <a:cubicBezTo>
                    <a:pt x="1210740" y="941641"/>
                    <a:pt x="1187779" y="921076"/>
                    <a:pt x="1200892" y="940747"/>
                  </a:cubicBezTo>
                  <a:cubicBezTo>
                    <a:pt x="1199513" y="944885"/>
                    <a:pt x="1199479" y="949754"/>
                    <a:pt x="1196754" y="953160"/>
                  </a:cubicBezTo>
                  <a:cubicBezTo>
                    <a:pt x="1190920" y="960453"/>
                    <a:pt x="1180107" y="962846"/>
                    <a:pt x="1171929" y="965572"/>
                  </a:cubicBezTo>
                  <a:cubicBezTo>
                    <a:pt x="1169171" y="969710"/>
                    <a:pt x="1175542" y="983084"/>
                    <a:pt x="1172026" y="986600"/>
                  </a:cubicBezTo>
                  <a:cubicBezTo>
                    <a:pt x="1158818" y="999808"/>
                    <a:pt x="1129864" y="987639"/>
                    <a:pt x="1122278" y="990398"/>
                  </a:cubicBezTo>
                  <a:cubicBezTo>
                    <a:pt x="1114692" y="993157"/>
                    <a:pt x="1126510" y="1003155"/>
                    <a:pt x="1126510" y="1003155"/>
                  </a:cubicBezTo>
                  <a:cubicBezTo>
                    <a:pt x="1134785" y="1004534"/>
                    <a:pt x="1110115" y="1005511"/>
                    <a:pt x="1114003" y="1002810"/>
                  </a:cubicBezTo>
                  <a:cubicBezTo>
                    <a:pt x="1117891" y="1000109"/>
                    <a:pt x="1151790" y="983048"/>
                    <a:pt x="1149840" y="986949"/>
                  </a:cubicBezTo>
                  <a:cubicBezTo>
                    <a:pt x="1147297" y="992035"/>
                    <a:pt x="1115383" y="1009706"/>
                    <a:pt x="1109866" y="1011085"/>
                  </a:cubicBezTo>
                  <a:cubicBezTo>
                    <a:pt x="1107107" y="1013843"/>
                    <a:pt x="1103597" y="1016015"/>
                    <a:pt x="1101590" y="1019360"/>
                  </a:cubicBezTo>
                  <a:cubicBezTo>
                    <a:pt x="1099346" y="1023100"/>
                    <a:pt x="1101755" y="1031056"/>
                    <a:pt x="1097453" y="1031773"/>
                  </a:cubicBezTo>
                  <a:cubicBezTo>
                    <a:pt x="1057907" y="1038364"/>
                    <a:pt x="977464" y="1040048"/>
                    <a:pt x="977464" y="1040048"/>
                  </a:cubicBezTo>
                  <a:cubicBezTo>
                    <a:pt x="919390" y="1059405"/>
                    <a:pt x="977385" y="1035962"/>
                    <a:pt x="940226" y="1060736"/>
                  </a:cubicBezTo>
                  <a:cubicBezTo>
                    <a:pt x="936663" y="1063112"/>
                    <a:pt x="913473" y="1068459"/>
                    <a:pt x="911263" y="1069011"/>
                  </a:cubicBezTo>
                  <a:cubicBezTo>
                    <a:pt x="912642" y="1077286"/>
                    <a:pt x="913580" y="1085647"/>
                    <a:pt x="915400" y="1093836"/>
                  </a:cubicBezTo>
                  <a:cubicBezTo>
                    <a:pt x="916346" y="1098094"/>
                    <a:pt x="918480" y="1102018"/>
                    <a:pt x="919538" y="1106249"/>
                  </a:cubicBezTo>
                  <a:cubicBezTo>
                    <a:pt x="921244" y="1113072"/>
                    <a:pt x="922297" y="1120041"/>
                    <a:pt x="923676" y="1126937"/>
                  </a:cubicBezTo>
                  <a:cubicBezTo>
                    <a:pt x="922297" y="1133833"/>
                    <a:pt x="923439" y="1141774"/>
                    <a:pt x="919538" y="1147625"/>
                  </a:cubicBezTo>
                  <a:cubicBezTo>
                    <a:pt x="917119" y="1151254"/>
                    <a:pt x="911443" y="1151145"/>
                    <a:pt x="907125" y="1151762"/>
                  </a:cubicBezTo>
                  <a:cubicBezTo>
                    <a:pt x="892045" y="1153916"/>
                    <a:pt x="876783" y="1154521"/>
                    <a:pt x="861612" y="1155900"/>
                  </a:cubicBezTo>
                  <a:cubicBezTo>
                    <a:pt x="820128" y="1169726"/>
                    <a:pt x="835643" y="1166189"/>
                    <a:pt x="749898" y="1155900"/>
                  </a:cubicBezTo>
                  <a:cubicBezTo>
                    <a:pt x="746836" y="1155533"/>
                    <a:pt x="746450" y="1159348"/>
                    <a:pt x="745761" y="1160037"/>
                  </a:cubicBezTo>
                  <a:close/>
                </a:path>
              </a:pathLst>
            </a:cu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13" name="Kombinationstegning 12"/>
            <p:cNvSpPr/>
            <p:nvPr/>
          </p:nvSpPr>
          <p:spPr>
            <a:xfrm>
              <a:off x="1063352" y="0"/>
              <a:ext cx="165775" cy="224558"/>
            </a:xfrm>
            <a:custGeom>
              <a:avLst/>
              <a:gdLst>
                <a:gd name="connsiteX0" fmla="*/ 128537 w 165775"/>
                <a:gd name="connsiteY0" fmla="*/ 0 h 224558"/>
                <a:gd name="connsiteX1" fmla="*/ 128537 w 165775"/>
                <a:gd name="connsiteY1" fmla="*/ 0 h 224558"/>
                <a:gd name="connsiteX2" fmla="*/ 140949 w 165775"/>
                <a:gd name="connsiteY2" fmla="*/ 33101 h 224558"/>
                <a:gd name="connsiteX3" fmla="*/ 157500 w 165775"/>
                <a:gd name="connsiteY3" fmla="*/ 70339 h 224558"/>
                <a:gd name="connsiteX4" fmla="*/ 165775 w 165775"/>
                <a:gd name="connsiteY4" fmla="*/ 107577 h 224558"/>
                <a:gd name="connsiteX5" fmla="*/ 161637 w 165775"/>
                <a:gd name="connsiteY5" fmla="*/ 148952 h 224558"/>
                <a:gd name="connsiteX6" fmla="*/ 157500 w 165775"/>
                <a:gd name="connsiteY6" fmla="*/ 161365 h 224558"/>
                <a:gd name="connsiteX7" fmla="*/ 149224 w 165775"/>
                <a:gd name="connsiteY7" fmla="*/ 169640 h 224558"/>
                <a:gd name="connsiteX8" fmla="*/ 140949 w 165775"/>
                <a:gd name="connsiteY8" fmla="*/ 202741 h 224558"/>
                <a:gd name="connsiteX9" fmla="*/ 124399 w 165775"/>
                <a:gd name="connsiteY9" fmla="*/ 206878 h 224558"/>
                <a:gd name="connsiteX10" fmla="*/ 99574 w 165775"/>
                <a:gd name="connsiteY10" fmla="*/ 215153 h 224558"/>
                <a:gd name="connsiteX11" fmla="*/ 83024 w 165775"/>
                <a:gd name="connsiteY11" fmla="*/ 211016 h 224558"/>
                <a:gd name="connsiteX12" fmla="*/ 58198 w 165775"/>
                <a:gd name="connsiteY12" fmla="*/ 202741 h 224558"/>
                <a:gd name="connsiteX13" fmla="*/ 37510 w 165775"/>
                <a:gd name="connsiteY13" fmla="*/ 186190 h 224558"/>
                <a:gd name="connsiteX14" fmla="*/ 29235 w 165775"/>
                <a:gd name="connsiteY14" fmla="*/ 173778 h 224558"/>
                <a:gd name="connsiteX15" fmla="*/ 16823 w 165775"/>
                <a:gd name="connsiteY15" fmla="*/ 165503 h 224558"/>
                <a:gd name="connsiteX16" fmla="*/ 272 w 165775"/>
                <a:gd name="connsiteY16" fmla="*/ 148952 h 224558"/>
                <a:gd name="connsiteX17" fmla="*/ 4410 w 165775"/>
                <a:gd name="connsiteY17" fmla="*/ 95164 h 224558"/>
                <a:gd name="connsiteX18" fmla="*/ 29235 w 165775"/>
                <a:gd name="connsiteY18" fmla="*/ 86889 h 224558"/>
                <a:gd name="connsiteX19" fmla="*/ 41648 w 165775"/>
                <a:gd name="connsiteY19" fmla="*/ 78614 h 224558"/>
                <a:gd name="connsiteX20" fmla="*/ 62336 w 165775"/>
                <a:gd name="connsiteY20" fmla="*/ 62064 h 224558"/>
                <a:gd name="connsiteX21" fmla="*/ 74748 w 165775"/>
                <a:gd name="connsiteY21" fmla="*/ 66201 h 224558"/>
                <a:gd name="connsiteX22" fmla="*/ 103711 w 165775"/>
                <a:gd name="connsiteY22" fmla="*/ 95164 h 224558"/>
                <a:gd name="connsiteX23" fmla="*/ 124399 w 165775"/>
                <a:gd name="connsiteY23" fmla="*/ 91027 h 224558"/>
                <a:gd name="connsiteX24" fmla="*/ 128537 w 165775"/>
                <a:gd name="connsiteY24" fmla="*/ 78614 h 224558"/>
                <a:gd name="connsiteX25" fmla="*/ 140949 w 165775"/>
                <a:gd name="connsiteY25" fmla="*/ 74476 h 224558"/>
                <a:gd name="connsiteX26" fmla="*/ 120262 w 165775"/>
                <a:gd name="connsiteY26" fmla="*/ 57926 h 224558"/>
                <a:gd name="connsiteX27" fmla="*/ 111986 w 165775"/>
                <a:gd name="connsiteY27" fmla="*/ 45513 h 224558"/>
                <a:gd name="connsiteX28" fmla="*/ 111986 w 165775"/>
                <a:gd name="connsiteY28" fmla="*/ 16550 h 224558"/>
                <a:gd name="connsiteX29" fmla="*/ 128537 w 165775"/>
                <a:gd name="connsiteY29" fmla="*/ 0 h 22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775" h="224558">
                  <a:moveTo>
                    <a:pt x="128537" y="0"/>
                  </a:moveTo>
                  <a:lnTo>
                    <a:pt x="128537" y="0"/>
                  </a:lnTo>
                  <a:cubicBezTo>
                    <a:pt x="132674" y="11034"/>
                    <a:pt x="137913" y="21715"/>
                    <a:pt x="140949" y="33101"/>
                  </a:cubicBezTo>
                  <a:cubicBezTo>
                    <a:pt x="150892" y="70388"/>
                    <a:pt x="134371" y="54920"/>
                    <a:pt x="157500" y="70339"/>
                  </a:cubicBezTo>
                  <a:cubicBezTo>
                    <a:pt x="161766" y="83138"/>
                    <a:pt x="165775" y="93015"/>
                    <a:pt x="165775" y="107577"/>
                  </a:cubicBezTo>
                  <a:cubicBezTo>
                    <a:pt x="165775" y="121437"/>
                    <a:pt x="163745" y="135253"/>
                    <a:pt x="161637" y="148952"/>
                  </a:cubicBezTo>
                  <a:cubicBezTo>
                    <a:pt x="160974" y="153263"/>
                    <a:pt x="159744" y="157625"/>
                    <a:pt x="157500" y="161365"/>
                  </a:cubicBezTo>
                  <a:cubicBezTo>
                    <a:pt x="155493" y="164710"/>
                    <a:pt x="151983" y="166882"/>
                    <a:pt x="149224" y="169640"/>
                  </a:cubicBezTo>
                  <a:cubicBezTo>
                    <a:pt x="146466" y="180674"/>
                    <a:pt x="151983" y="199983"/>
                    <a:pt x="140949" y="202741"/>
                  </a:cubicBezTo>
                  <a:cubicBezTo>
                    <a:pt x="135432" y="204120"/>
                    <a:pt x="129846" y="205244"/>
                    <a:pt x="124399" y="206878"/>
                  </a:cubicBezTo>
                  <a:cubicBezTo>
                    <a:pt x="116044" y="209384"/>
                    <a:pt x="99574" y="215153"/>
                    <a:pt x="99574" y="215153"/>
                  </a:cubicBezTo>
                  <a:cubicBezTo>
                    <a:pt x="72755" y="233032"/>
                    <a:pt x="98185" y="221845"/>
                    <a:pt x="83024" y="211016"/>
                  </a:cubicBezTo>
                  <a:cubicBezTo>
                    <a:pt x="75926" y="205946"/>
                    <a:pt x="58198" y="202741"/>
                    <a:pt x="58198" y="202741"/>
                  </a:cubicBezTo>
                  <a:cubicBezTo>
                    <a:pt x="48985" y="196598"/>
                    <a:pt x="44246" y="194610"/>
                    <a:pt x="37510" y="186190"/>
                  </a:cubicBezTo>
                  <a:cubicBezTo>
                    <a:pt x="34404" y="182307"/>
                    <a:pt x="32751" y="177294"/>
                    <a:pt x="29235" y="173778"/>
                  </a:cubicBezTo>
                  <a:cubicBezTo>
                    <a:pt x="25719" y="170262"/>
                    <a:pt x="20598" y="168739"/>
                    <a:pt x="16823" y="165503"/>
                  </a:cubicBezTo>
                  <a:cubicBezTo>
                    <a:pt x="10899" y="160425"/>
                    <a:pt x="272" y="148952"/>
                    <a:pt x="272" y="148952"/>
                  </a:cubicBezTo>
                  <a:cubicBezTo>
                    <a:pt x="1651" y="131023"/>
                    <a:pt x="-3195" y="111459"/>
                    <a:pt x="4410" y="95164"/>
                  </a:cubicBezTo>
                  <a:cubicBezTo>
                    <a:pt x="8099" y="87260"/>
                    <a:pt x="20960" y="89647"/>
                    <a:pt x="29235" y="86889"/>
                  </a:cubicBezTo>
                  <a:cubicBezTo>
                    <a:pt x="33953" y="85316"/>
                    <a:pt x="37510" y="81372"/>
                    <a:pt x="41648" y="78614"/>
                  </a:cubicBezTo>
                  <a:cubicBezTo>
                    <a:pt x="48003" y="69082"/>
                    <a:pt x="49011" y="62064"/>
                    <a:pt x="62336" y="62064"/>
                  </a:cubicBezTo>
                  <a:cubicBezTo>
                    <a:pt x="66697" y="62064"/>
                    <a:pt x="70611" y="64822"/>
                    <a:pt x="74748" y="66201"/>
                  </a:cubicBezTo>
                  <a:cubicBezTo>
                    <a:pt x="85248" y="97698"/>
                    <a:pt x="74470" y="89316"/>
                    <a:pt x="103711" y="95164"/>
                  </a:cubicBezTo>
                  <a:cubicBezTo>
                    <a:pt x="110607" y="93785"/>
                    <a:pt x="118548" y="94928"/>
                    <a:pt x="124399" y="91027"/>
                  </a:cubicBezTo>
                  <a:cubicBezTo>
                    <a:pt x="128028" y="88608"/>
                    <a:pt x="125453" y="81698"/>
                    <a:pt x="128537" y="78614"/>
                  </a:cubicBezTo>
                  <a:cubicBezTo>
                    <a:pt x="131621" y="75530"/>
                    <a:pt x="136812" y="75855"/>
                    <a:pt x="140949" y="74476"/>
                  </a:cubicBezTo>
                  <a:cubicBezTo>
                    <a:pt x="117234" y="38904"/>
                    <a:pt x="148812" y="80767"/>
                    <a:pt x="120262" y="57926"/>
                  </a:cubicBezTo>
                  <a:cubicBezTo>
                    <a:pt x="116379" y="54819"/>
                    <a:pt x="114745" y="49651"/>
                    <a:pt x="111986" y="45513"/>
                  </a:cubicBezTo>
                  <a:cubicBezTo>
                    <a:pt x="106358" y="28627"/>
                    <a:pt x="106391" y="36132"/>
                    <a:pt x="111986" y="16550"/>
                  </a:cubicBezTo>
                  <a:cubicBezTo>
                    <a:pt x="115906" y="2829"/>
                    <a:pt x="125778" y="2758"/>
                    <a:pt x="128537" y="0"/>
                  </a:cubicBezTo>
                  <a:close/>
                </a:path>
              </a:pathLst>
            </a:cu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grpSp>
        <p:nvGrpSpPr>
          <p:cNvPr id="14" name="Gruppe 13"/>
          <p:cNvGrpSpPr/>
          <p:nvPr/>
        </p:nvGrpSpPr>
        <p:grpSpPr>
          <a:xfrm>
            <a:off x="5796136" y="2051948"/>
            <a:ext cx="1387476" cy="1101725"/>
            <a:chOff x="0" y="0"/>
            <a:chExt cx="1387937" cy="1101835"/>
          </a:xfrm>
        </p:grpSpPr>
        <p:sp>
          <p:nvSpPr>
            <p:cNvPr id="15" name="Kombinationstegning 14"/>
            <p:cNvSpPr/>
            <p:nvPr/>
          </p:nvSpPr>
          <p:spPr>
            <a:xfrm>
              <a:off x="0" y="148856"/>
              <a:ext cx="709930" cy="918210"/>
            </a:xfrm>
            <a:custGeom>
              <a:avLst/>
              <a:gdLst>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0994 w 703598"/>
                <a:gd name="connsiteY46" fmla="*/ 310317 h 918538"/>
                <a:gd name="connsiteX47" fmla="*/ 463406 w 703598"/>
                <a:gd name="connsiteY47" fmla="*/ 302042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0983 w 703598"/>
                <a:gd name="connsiteY87" fmla="*/ 533745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66147 w 703598"/>
                <a:gd name="connsiteY92" fmla="*/ 599946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0994 w 703598"/>
                <a:gd name="connsiteY46" fmla="*/ 310317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0983 w 703598"/>
                <a:gd name="connsiteY87" fmla="*/ 533745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66147 w 703598"/>
                <a:gd name="connsiteY92" fmla="*/ 599946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0983 w 703598"/>
                <a:gd name="connsiteY87" fmla="*/ 533745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66147 w 703598"/>
                <a:gd name="connsiteY92" fmla="*/ 599946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0983 w 703598"/>
                <a:gd name="connsiteY87" fmla="*/ 533745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66147 w 703598"/>
                <a:gd name="connsiteY92" fmla="*/ 599946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66147 w 703598"/>
                <a:gd name="connsiteY92" fmla="*/ 599946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53734 w 703598"/>
                <a:gd name="connsiteY91" fmla="*/ 591671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90328 w 703598"/>
                <a:gd name="connsiteY127" fmla="*/ 724072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40677 w 703598"/>
                <a:gd name="connsiteY131" fmla="*/ 678559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65502 w 703598"/>
                <a:gd name="connsiteY128" fmla="*/ 707522 h 918538"/>
                <a:gd name="connsiteX129" fmla="*/ 153090 w 703598"/>
                <a:gd name="connsiteY129" fmla="*/ 699247 h 918538"/>
                <a:gd name="connsiteX130" fmla="*/ 144814 w 703598"/>
                <a:gd name="connsiteY130" fmla="*/ 690972 h 918538"/>
                <a:gd name="connsiteX131" fmla="*/ 154016 w 703598"/>
                <a:gd name="connsiteY131" fmla="*/ 680707 h 918538"/>
                <a:gd name="connsiteX132" fmla="*/ 136539 w 703598"/>
                <a:gd name="connsiteY132" fmla="*/ 633046 h 918538"/>
                <a:gd name="connsiteX133" fmla="*/ 119989 w 703598"/>
                <a:gd name="connsiteY133" fmla="*/ 608221 h 918538"/>
                <a:gd name="connsiteX134" fmla="*/ 103439 w 703598"/>
                <a:gd name="connsiteY134" fmla="*/ 583395 h 918538"/>
                <a:gd name="connsiteX135" fmla="*/ 95164 w 703598"/>
                <a:gd name="connsiteY135" fmla="*/ 570983 h 918538"/>
                <a:gd name="connsiteX136" fmla="*/ 78614 w 703598"/>
                <a:gd name="connsiteY136" fmla="*/ 533745 h 918538"/>
                <a:gd name="connsiteX137" fmla="*/ 70338 w 703598"/>
                <a:gd name="connsiteY137" fmla="*/ 525470 h 918538"/>
                <a:gd name="connsiteX138" fmla="*/ 57926 w 703598"/>
                <a:gd name="connsiteY138" fmla="*/ 488232 h 918538"/>
                <a:gd name="connsiteX139" fmla="*/ 53788 w 703598"/>
                <a:gd name="connsiteY139" fmla="*/ 475819 h 918538"/>
                <a:gd name="connsiteX140" fmla="*/ 41376 w 703598"/>
                <a:gd name="connsiteY140" fmla="*/ 422031 h 918538"/>
                <a:gd name="connsiteX141" fmla="*/ 37238 w 703598"/>
                <a:gd name="connsiteY141" fmla="*/ 409618 h 918538"/>
                <a:gd name="connsiteX142" fmla="*/ 24825 w 703598"/>
                <a:gd name="connsiteY142" fmla="*/ 368243 h 918538"/>
                <a:gd name="connsiteX143" fmla="*/ 16550 w 703598"/>
                <a:gd name="connsiteY143" fmla="*/ 359967 h 918538"/>
                <a:gd name="connsiteX144" fmla="*/ 8275 w 703598"/>
                <a:gd name="connsiteY144" fmla="*/ 318592 h 918538"/>
                <a:gd name="connsiteX145" fmla="*/ 0 w 703598"/>
                <a:gd name="connsiteY145"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65502 w 703598"/>
                <a:gd name="connsiteY128" fmla="*/ 707522 h 918538"/>
                <a:gd name="connsiteX129" fmla="*/ 144814 w 703598"/>
                <a:gd name="connsiteY129" fmla="*/ 690972 h 918538"/>
                <a:gd name="connsiteX130" fmla="*/ 154016 w 703598"/>
                <a:gd name="connsiteY130" fmla="*/ 680707 h 918538"/>
                <a:gd name="connsiteX131" fmla="*/ 136539 w 703598"/>
                <a:gd name="connsiteY131" fmla="*/ 633046 h 918538"/>
                <a:gd name="connsiteX132" fmla="*/ 119989 w 703598"/>
                <a:gd name="connsiteY132" fmla="*/ 608221 h 918538"/>
                <a:gd name="connsiteX133" fmla="*/ 103439 w 703598"/>
                <a:gd name="connsiteY133" fmla="*/ 583395 h 918538"/>
                <a:gd name="connsiteX134" fmla="*/ 95164 w 703598"/>
                <a:gd name="connsiteY134" fmla="*/ 570983 h 918538"/>
                <a:gd name="connsiteX135" fmla="*/ 78614 w 703598"/>
                <a:gd name="connsiteY135" fmla="*/ 533745 h 918538"/>
                <a:gd name="connsiteX136" fmla="*/ 70338 w 703598"/>
                <a:gd name="connsiteY136" fmla="*/ 525470 h 918538"/>
                <a:gd name="connsiteX137" fmla="*/ 57926 w 703598"/>
                <a:gd name="connsiteY137" fmla="*/ 488232 h 918538"/>
                <a:gd name="connsiteX138" fmla="*/ 53788 w 703598"/>
                <a:gd name="connsiteY138" fmla="*/ 475819 h 918538"/>
                <a:gd name="connsiteX139" fmla="*/ 41376 w 703598"/>
                <a:gd name="connsiteY139" fmla="*/ 422031 h 918538"/>
                <a:gd name="connsiteX140" fmla="*/ 37238 w 703598"/>
                <a:gd name="connsiteY140" fmla="*/ 409618 h 918538"/>
                <a:gd name="connsiteX141" fmla="*/ 24825 w 703598"/>
                <a:gd name="connsiteY141" fmla="*/ 368243 h 918538"/>
                <a:gd name="connsiteX142" fmla="*/ 16550 w 703598"/>
                <a:gd name="connsiteY142" fmla="*/ 359967 h 918538"/>
                <a:gd name="connsiteX143" fmla="*/ 8275 w 703598"/>
                <a:gd name="connsiteY143" fmla="*/ 318592 h 918538"/>
                <a:gd name="connsiteX144" fmla="*/ 0 w 703598"/>
                <a:gd name="connsiteY144"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65502 w 703598"/>
                <a:gd name="connsiteY128" fmla="*/ 707522 h 918538"/>
                <a:gd name="connsiteX129" fmla="*/ 154016 w 703598"/>
                <a:gd name="connsiteY129" fmla="*/ 680707 h 918538"/>
                <a:gd name="connsiteX130" fmla="*/ 136539 w 703598"/>
                <a:gd name="connsiteY130" fmla="*/ 633046 h 918538"/>
                <a:gd name="connsiteX131" fmla="*/ 119989 w 703598"/>
                <a:gd name="connsiteY131" fmla="*/ 608221 h 918538"/>
                <a:gd name="connsiteX132" fmla="*/ 103439 w 703598"/>
                <a:gd name="connsiteY132" fmla="*/ 583395 h 918538"/>
                <a:gd name="connsiteX133" fmla="*/ 95164 w 703598"/>
                <a:gd name="connsiteY133" fmla="*/ 570983 h 918538"/>
                <a:gd name="connsiteX134" fmla="*/ 78614 w 703598"/>
                <a:gd name="connsiteY134" fmla="*/ 533745 h 918538"/>
                <a:gd name="connsiteX135" fmla="*/ 70338 w 703598"/>
                <a:gd name="connsiteY135" fmla="*/ 525470 h 918538"/>
                <a:gd name="connsiteX136" fmla="*/ 57926 w 703598"/>
                <a:gd name="connsiteY136" fmla="*/ 488232 h 918538"/>
                <a:gd name="connsiteX137" fmla="*/ 53788 w 703598"/>
                <a:gd name="connsiteY137" fmla="*/ 475819 h 918538"/>
                <a:gd name="connsiteX138" fmla="*/ 41376 w 703598"/>
                <a:gd name="connsiteY138" fmla="*/ 422031 h 918538"/>
                <a:gd name="connsiteX139" fmla="*/ 37238 w 703598"/>
                <a:gd name="connsiteY139" fmla="*/ 409618 h 918538"/>
                <a:gd name="connsiteX140" fmla="*/ 24825 w 703598"/>
                <a:gd name="connsiteY140" fmla="*/ 368243 h 918538"/>
                <a:gd name="connsiteX141" fmla="*/ 16550 w 703598"/>
                <a:gd name="connsiteY141" fmla="*/ 359967 h 918538"/>
                <a:gd name="connsiteX142" fmla="*/ 8275 w 703598"/>
                <a:gd name="connsiteY142" fmla="*/ 318592 h 918538"/>
                <a:gd name="connsiteX143" fmla="*/ 0 w 703598"/>
                <a:gd name="connsiteY143"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65502 w 703598"/>
                <a:gd name="connsiteY128" fmla="*/ 707522 h 918538"/>
                <a:gd name="connsiteX129" fmla="*/ 175851 w 703598"/>
                <a:gd name="connsiteY129" fmla="*/ 677139 h 918538"/>
                <a:gd name="connsiteX130" fmla="*/ 136539 w 703598"/>
                <a:gd name="connsiteY130" fmla="*/ 633046 h 918538"/>
                <a:gd name="connsiteX131" fmla="*/ 119989 w 703598"/>
                <a:gd name="connsiteY131" fmla="*/ 608221 h 918538"/>
                <a:gd name="connsiteX132" fmla="*/ 103439 w 703598"/>
                <a:gd name="connsiteY132" fmla="*/ 583395 h 918538"/>
                <a:gd name="connsiteX133" fmla="*/ 95164 w 703598"/>
                <a:gd name="connsiteY133" fmla="*/ 570983 h 918538"/>
                <a:gd name="connsiteX134" fmla="*/ 78614 w 703598"/>
                <a:gd name="connsiteY134" fmla="*/ 533745 h 918538"/>
                <a:gd name="connsiteX135" fmla="*/ 70338 w 703598"/>
                <a:gd name="connsiteY135" fmla="*/ 525470 h 918538"/>
                <a:gd name="connsiteX136" fmla="*/ 57926 w 703598"/>
                <a:gd name="connsiteY136" fmla="*/ 488232 h 918538"/>
                <a:gd name="connsiteX137" fmla="*/ 53788 w 703598"/>
                <a:gd name="connsiteY137" fmla="*/ 475819 h 918538"/>
                <a:gd name="connsiteX138" fmla="*/ 41376 w 703598"/>
                <a:gd name="connsiteY138" fmla="*/ 422031 h 918538"/>
                <a:gd name="connsiteX139" fmla="*/ 37238 w 703598"/>
                <a:gd name="connsiteY139" fmla="*/ 409618 h 918538"/>
                <a:gd name="connsiteX140" fmla="*/ 24825 w 703598"/>
                <a:gd name="connsiteY140" fmla="*/ 368243 h 918538"/>
                <a:gd name="connsiteX141" fmla="*/ 16550 w 703598"/>
                <a:gd name="connsiteY141" fmla="*/ 359967 h 918538"/>
                <a:gd name="connsiteX142" fmla="*/ 8275 w 703598"/>
                <a:gd name="connsiteY142" fmla="*/ 318592 h 918538"/>
                <a:gd name="connsiteX143" fmla="*/ 0 w 703598"/>
                <a:gd name="connsiteY143"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3777 w 703598"/>
                <a:gd name="connsiteY126" fmla="*/ 732348 h 918538"/>
                <a:gd name="connsiteX127" fmla="*/ 175851 w 703598"/>
                <a:gd name="connsiteY127" fmla="*/ 724331 h 918538"/>
                <a:gd name="connsiteX128" fmla="*/ 175851 w 703598"/>
                <a:gd name="connsiteY128" fmla="*/ 677139 h 918538"/>
                <a:gd name="connsiteX129" fmla="*/ 136539 w 703598"/>
                <a:gd name="connsiteY129" fmla="*/ 633046 h 918538"/>
                <a:gd name="connsiteX130" fmla="*/ 119989 w 703598"/>
                <a:gd name="connsiteY130" fmla="*/ 608221 h 918538"/>
                <a:gd name="connsiteX131" fmla="*/ 103439 w 703598"/>
                <a:gd name="connsiteY131" fmla="*/ 583395 h 918538"/>
                <a:gd name="connsiteX132" fmla="*/ 95164 w 703598"/>
                <a:gd name="connsiteY132" fmla="*/ 570983 h 918538"/>
                <a:gd name="connsiteX133" fmla="*/ 78614 w 703598"/>
                <a:gd name="connsiteY133" fmla="*/ 533745 h 918538"/>
                <a:gd name="connsiteX134" fmla="*/ 70338 w 703598"/>
                <a:gd name="connsiteY134" fmla="*/ 525470 h 918538"/>
                <a:gd name="connsiteX135" fmla="*/ 57926 w 703598"/>
                <a:gd name="connsiteY135" fmla="*/ 488232 h 918538"/>
                <a:gd name="connsiteX136" fmla="*/ 53788 w 703598"/>
                <a:gd name="connsiteY136" fmla="*/ 475819 h 918538"/>
                <a:gd name="connsiteX137" fmla="*/ 41376 w 703598"/>
                <a:gd name="connsiteY137" fmla="*/ 422031 h 918538"/>
                <a:gd name="connsiteX138" fmla="*/ 37238 w 703598"/>
                <a:gd name="connsiteY138" fmla="*/ 409618 h 918538"/>
                <a:gd name="connsiteX139" fmla="*/ 24825 w 703598"/>
                <a:gd name="connsiteY139" fmla="*/ 368243 h 918538"/>
                <a:gd name="connsiteX140" fmla="*/ 16550 w 703598"/>
                <a:gd name="connsiteY140" fmla="*/ 359967 h 918538"/>
                <a:gd name="connsiteX141" fmla="*/ 8275 w 703598"/>
                <a:gd name="connsiteY141" fmla="*/ 318592 h 918538"/>
                <a:gd name="connsiteX142" fmla="*/ 0 w 703598"/>
                <a:gd name="connsiteY142"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5851 w 703598"/>
                <a:gd name="connsiteY126" fmla="*/ 724331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91096 w 703598"/>
                <a:gd name="connsiteY126" fmla="*/ 722684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87291 w 703598"/>
                <a:gd name="connsiteY126" fmla="*/ 722942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87291 w 703598"/>
                <a:gd name="connsiteY126" fmla="*/ 722942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28264 w 703598"/>
                <a:gd name="connsiteY5" fmla="*/ 322729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5851 w 703598"/>
                <a:gd name="connsiteY126" fmla="*/ 723200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06522 w 703598"/>
                <a:gd name="connsiteY5" fmla="*/ 305693 h 918538"/>
                <a:gd name="connsiteX6" fmla="*/ 132402 w 703598"/>
                <a:gd name="connsiteY6" fmla="*/ 310317 h 918538"/>
                <a:gd name="connsiteX7" fmla="*/ 136539 w 703598"/>
                <a:gd name="connsiteY7" fmla="*/ 248253 h 918538"/>
                <a:gd name="connsiteX8" fmla="*/ 148952 w 703598"/>
                <a:gd name="connsiteY8" fmla="*/ 211015 h 918538"/>
                <a:gd name="connsiteX9" fmla="*/ 157227 w 703598"/>
                <a:gd name="connsiteY9" fmla="*/ 165502 h 918538"/>
                <a:gd name="connsiteX10" fmla="*/ 161365 w 703598"/>
                <a:gd name="connsiteY10" fmla="*/ 132402 h 918538"/>
                <a:gd name="connsiteX11" fmla="*/ 165502 w 703598"/>
                <a:gd name="connsiteY11" fmla="*/ 119989 h 918538"/>
                <a:gd name="connsiteX12" fmla="*/ 190328 w 703598"/>
                <a:gd name="connsiteY12" fmla="*/ 111714 h 918538"/>
                <a:gd name="connsiteX13" fmla="*/ 202740 w 703598"/>
                <a:gd name="connsiteY13" fmla="*/ 103439 h 918538"/>
                <a:gd name="connsiteX14" fmla="*/ 219290 w 703598"/>
                <a:gd name="connsiteY14" fmla="*/ 70338 h 918538"/>
                <a:gd name="connsiteX15" fmla="*/ 223428 w 703598"/>
                <a:gd name="connsiteY15" fmla="*/ 57926 h 918538"/>
                <a:gd name="connsiteX16" fmla="*/ 227566 w 703598"/>
                <a:gd name="connsiteY16" fmla="*/ 37238 h 918538"/>
                <a:gd name="connsiteX17" fmla="*/ 239978 w 703598"/>
                <a:gd name="connsiteY17" fmla="*/ 33100 h 918538"/>
                <a:gd name="connsiteX18" fmla="*/ 355830 w 703598"/>
                <a:gd name="connsiteY18" fmla="*/ 37238 h 918538"/>
                <a:gd name="connsiteX19" fmla="*/ 368243 w 703598"/>
                <a:gd name="connsiteY19" fmla="*/ 28963 h 918538"/>
                <a:gd name="connsiteX20" fmla="*/ 384793 w 703598"/>
                <a:gd name="connsiteY20" fmla="*/ 4138 h 918538"/>
                <a:gd name="connsiteX21" fmla="*/ 397205 w 703598"/>
                <a:gd name="connsiteY21" fmla="*/ 0 h 918538"/>
                <a:gd name="connsiteX22" fmla="*/ 417893 w 703598"/>
                <a:gd name="connsiteY22" fmla="*/ 16550 h 918538"/>
                <a:gd name="connsiteX23" fmla="*/ 442719 w 703598"/>
                <a:gd name="connsiteY23" fmla="*/ 24825 h 918538"/>
                <a:gd name="connsiteX24" fmla="*/ 455131 w 703598"/>
                <a:gd name="connsiteY24" fmla="*/ 28963 h 918538"/>
                <a:gd name="connsiteX25" fmla="*/ 467544 w 703598"/>
                <a:gd name="connsiteY25" fmla="*/ 33100 h 918538"/>
                <a:gd name="connsiteX26" fmla="*/ 488232 w 703598"/>
                <a:gd name="connsiteY26" fmla="*/ 45513 h 918538"/>
                <a:gd name="connsiteX27" fmla="*/ 513057 w 703598"/>
                <a:gd name="connsiteY27" fmla="*/ 62063 h 918538"/>
                <a:gd name="connsiteX28" fmla="*/ 500644 w 703598"/>
                <a:gd name="connsiteY28" fmla="*/ 99301 h 918538"/>
                <a:gd name="connsiteX29" fmla="*/ 488232 w 703598"/>
                <a:gd name="connsiteY29" fmla="*/ 107576 h 918538"/>
                <a:gd name="connsiteX30" fmla="*/ 484094 w 703598"/>
                <a:gd name="connsiteY30" fmla="*/ 119989 h 918538"/>
                <a:gd name="connsiteX31" fmla="*/ 475819 w 703598"/>
                <a:gd name="connsiteY31" fmla="*/ 132402 h 918538"/>
                <a:gd name="connsiteX32" fmla="*/ 471681 w 703598"/>
                <a:gd name="connsiteY32" fmla="*/ 153090 h 918538"/>
                <a:gd name="connsiteX33" fmla="*/ 467544 w 703598"/>
                <a:gd name="connsiteY33" fmla="*/ 165502 h 918538"/>
                <a:gd name="connsiteX34" fmla="*/ 455131 w 703598"/>
                <a:gd name="connsiteY34" fmla="*/ 169640 h 918538"/>
                <a:gd name="connsiteX35" fmla="*/ 450994 w 703598"/>
                <a:gd name="connsiteY35" fmla="*/ 182052 h 918538"/>
                <a:gd name="connsiteX36" fmla="*/ 442719 w 703598"/>
                <a:gd name="connsiteY36" fmla="*/ 190328 h 918538"/>
                <a:gd name="connsiteX37" fmla="*/ 430306 w 703598"/>
                <a:gd name="connsiteY37" fmla="*/ 227566 h 918538"/>
                <a:gd name="connsiteX38" fmla="*/ 417893 w 703598"/>
                <a:gd name="connsiteY38" fmla="*/ 264804 h 918538"/>
                <a:gd name="connsiteX39" fmla="*/ 413756 w 703598"/>
                <a:gd name="connsiteY39" fmla="*/ 277216 h 918538"/>
                <a:gd name="connsiteX40" fmla="*/ 405481 w 703598"/>
                <a:gd name="connsiteY40" fmla="*/ 306179 h 918538"/>
                <a:gd name="connsiteX41" fmla="*/ 393068 w 703598"/>
                <a:gd name="connsiteY41" fmla="*/ 310317 h 918538"/>
                <a:gd name="connsiteX42" fmla="*/ 384793 w 703598"/>
                <a:gd name="connsiteY42" fmla="*/ 335142 h 918538"/>
                <a:gd name="connsiteX43" fmla="*/ 376518 w 703598"/>
                <a:gd name="connsiteY43" fmla="*/ 372380 h 918538"/>
                <a:gd name="connsiteX44" fmla="*/ 388930 w 703598"/>
                <a:gd name="connsiteY44" fmla="*/ 376518 h 918538"/>
                <a:gd name="connsiteX45" fmla="*/ 413756 w 703598"/>
                <a:gd name="connsiteY45" fmla="*/ 339280 h 918538"/>
                <a:gd name="connsiteX46" fmla="*/ 451006 w 703598"/>
                <a:gd name="connsiteY46" fmla="*/ 300899 h 918538"/>
                <a:gd name="connsiteX47" fmla="*/ 455798 w 703598"/>
                <a:gd name="connsiteY47" fmla="*/ 294527 h 918538"/>
                <a:gd name="connsiteX48" fmla="*/ 479957 w 703598"/>
                <a:gd name="connsiteY48" fmla="*/ 268941 h 918538"/>
                <a:gd name="connsiteX49" fmla="*/ 492369 w 703598"/>
                <a:gd name="connsiteY49" fmla="*/ 264804 h 918538"/>
                <a:gd name="connsiteX50" fmla="*/ 496507 w 703598"/>
                <a:gd name="connsiteY50" fmla="*/ 252391 h 918538"/>
                <a:gd name="connsiteX51" fmla="*/ 504782 w 703598"/>
                <a:gd name="connsiteY51" fmla="*/ 239978 h 918538"/>
                <a:gd name="connsiteX52" fmla="*/ 500644 w 703598"/>
                <a:gd name="connsiteY52" fmla="*/ 186190 h 918538"/>
                <a:gd name="connsiteX53" fmla="*/ 529607 w 703598"/>
                <a:gd name="connsiteY53" fmla="*/ 157227 h 918538"/>
                <a:gd name="connsiteX54" fmla="*/ 542020 w 703598"/>
                <a:gd name="connsiteY54" fmla="*/ 153090 h 918538"/>
                <a:gd name="connsiteX55" fmla="*/ 554433 w 703598"/>
                <a:gd name="connsiteY55" fmla="*/ 148952 h 918538"/>
                <a:gd name="connsiteX56" fmla="*/ 566845 w 703598"/>
                <a:gd name="connsiteY56" fmla="*/ 157227 h 918538"/>
                <a:gd name="connsiteX57" fmla="*/ 575120 w 703598"/>
                <a:gd name="connsiteY57" fmla="*/ 169640 h 918538"/>
                <a:gd name="connsiteX58" fmla="*/ 587533 w 703598"/>
                <a:gd name="connsiteY58" fmla="*/ 173777 h 918538"/>
                <a:gd name="connsiteX59" fmla="*/ 595808 w 703598"/>
                <a:gd name="connsiteY59" fmla="*/ 186190 h 918538"/>
                <a:gd name="connsiteX60" fmla="*/ 599946 w 703598"/>
                <a:gd name="connsiteY60" fmla="*/ 198603 h 918538"/>
                <a:gd name="connsiteX61" fmla="*/ 612358 w 703598"/>
                <a:gd name="connsiteY61" fmla="*/ 202740 h 918538"/>
                <a:gd name="connsiteX62" fmla="*/ 633046 w 703598"/>
                <a:gd name="connsiteY62" fmla="*/ 219291 h 918538"/>
                <a:gd name="connsiteX63" fmla="*/ 645459 w 703598"/>
                <a:gd name="connsiteY63" fmla="*/ 227566 h 918538"/>
                <a:gd name="connsiteX64" fmla="*/ 653734 w 703598"/>
                <a:gd name="connsiteY64" fmla="*/ 239978 h 918538"/>
                <a:gd name="connsiteX65" fmla="*/ 678559 w 703598"/>
                <a:gd name="connsiteY65" fmla="*/ 252391 h 918538"/>
                <a:gd name="connsiteX66" fmla="*/ 686834 w 703598"/>
                <a:gd name="connsiteY66" fmla="*/ 264804 h 918538"/>
                <a:gd name="connsiteX67" fmla="*/ 653734 w 703598"/>
                <a:gd name="connsiteY67" fmla="*/ 277216 h 918538"/>
                <a:gd name="connsiteX68" fmla="*/ 608221 w 703598"/>
                <a:gd name="connsiteY68" fmla="*/ 273079 h 918538"/>
                <a:gd name="connsiteX69" fmla="*/ 579258 w 703598"/>
                <a:gd name="connsiteY69" fmla="*/ 268941 h 918538"/>
                <a:gd name="connsiteX70" fmla="*/ 575120 w 703598"/>
                <a:gd name="connsiteY70" fmla="*/ 281354 h 918538"/>
                <a:gd name="connsiteX71" fmla="*/ 562708 w 703598"/>
                <a:gd name="connsiteY71" fmla="*/ 289629 h 918538"/>
                <a:gd name="connsiteX72" fmla="*/ 566845 w 703598"/>
                <a:gd name="connsiteY72" fmla="*/ 302042 h 918538"/>
                <a:gd name="connsiteX73" fmla="*/ 579258 w 703598"/>
                <a:gd name="connsiteY73" fmla="*/ 306179 h 918538"/>
                <a:gd name="connsiteX74" fmla="*/ 604083 w 703598"/>
                <a:gd name="connsiteY74" fmla="*/ 310317 h 918538"/>
                <a:gd name="connsiteX75" fmla="*/ 591671 w 703598"/>
                <a:gd name="connsiteY75" fmla="*/ 314454 h 918538"/>
                <a:gd name="connsiteX76" fmla="*/ 575120 w 703598"/>
                <a:gd name="connsiteY76" fmla="*/ 318592 h 918538"/>
                <a:gd name="connsiteX77" fmla="*/ 566845 w 703598"/>
                <a:gd name="connsiteY77" fmla="*/ 331005 h 918538"/>
                <a:gd name="connsiteX78" fmla="*/ 562708 w 703598"/>
                <a:gd name="connsiteY78" fmla="*/ 405481 h 918538"/>
                <a:gd name="connsiteX79" fmla="*/ 558570 w 703598"/>
                <a:gd name="connsiteY79" fmla="*/ 417893 h 918538"/>
                <a:gd name="connsiteX80" fmla="*/ 554433 w 703598"/>
                <a:gd name="connsiteY80" fmla="*/ 434443 h 918538"/>
                <a:gd name="connsiteX81" fmla="*/ 542020 w 703598"/>
                <a:gd name="connsiteY81" fmla="*/ 459269 h 918538"/>
                <a:gd name="connsiteX82" fmla="*/ 529607 w 703598"/>
                <a:gd name="connsiteY82" fmla="*/ 463406 h 918538"/>
                <a:gd name="connsiteX83" fmla="*/ 504782 w 703598"/>
                <a:gd name="connsiteY83" fmla="*/ 479957 h 918538"/>
                <a:gd name="connsiteX84" fmla="*/ 496507 w 703598"/>
                <a:gd name="connsiteY84" fmla="*/ 492369 h 918538"/>
                <a:gd name="connsiteX85" fmla="*/ 525470 w 703598"/>
                <a:gd name="connsiteY85" fmla="*/ 525470 h 918538"/>
                <a:gd name="connsiteX86" fmla="*/ 537882 w 703598"/>
                <a:gd name="connsiteY86" fmla="*/ 529607 h 918538"/>
                <a:gd name="connsiteX87" fmla="*/ 578147 w 703598"/>
                <a:gd name="connsiteY87" fmla="*/ 524407 h 918538"/>
                <a:gd name="connsiteX88" fmla="*/ 628909 w 703598"/>
                <a:gd name="connsiteY88" fmla="*/ 529607 h 918538"/>
                <a:gd name="connsiteX89" fmla="*/ 641321 w 703598"/>
                <a:gd name="connsiteY89" fmla="*/ 533745 h 918538"/>
                <a:gd name="connsiteX90" fmla="*/ 649596 w 703598"/>
                <a:gd name="connsiteY90" fmla="*/ 558570 h 918538"/>
                <a:gd name="connsiteX91" fmla="*/ 665025 w 703598"/>
                <a:gd name="connsiteY91" fmla="*/ 582354 h 918538"/>
                <a:gd name="connsiteX92" fmla="*/ 679499 w 703598"/>
                <a:gd name="connsiteY92" fmla="*/ 600289 h 918538"/>
                <a:gd name="connsiteX93" fmla="*/ 690972 w 703598"/>
                <a:gd name="connsiteY93" fmla="*/ 620633 h 918538"/>
                <a:gd name="connsiteX94" fmla="*/ 699247 w 703598"/>
                <a:gd name="connsiteY94" fmla="*/ 633046 h 918538"/>
                <a:gd name="connsiteX95" fmla="*/ 703385 w 703598"/>
                <a:gd name="connsiteY95" fmla="*/ 653734 h 918538"/>
                <a:gd name="connsiteX96" fmla="*/ 682697 w 703598"/>
                <a:gd name="connsiteY96" fmla="*/ 666147 h 918538"/>
                <a:gd name="connsiteX97" fmla="*/ 641321 w 703598"/>
                <a:gd name="connsiteY97" fmla="*/ 670284 h 918538"/>
                <a:gd name="connsiteX98" fmla="*/ 624771 w 703598"/>
                <a:gd name="connsiteY98" fmla="*/ 674422 h 918538"/>
                <a:gd name="connsiteX99" fmla="*/ 579258 w 703598"/>
                <a:gd name="connsiteY99" fmla="*/ 662009 h 918538"/>
                <a:gd name="connsiteX100" fmla="*/ 554433 w 703598"/>
                <a:gd name="connsiteY100" fmla="*/ 666147 h 918538"/>
                <a:gd name="connsiteX101" fmla="*/ 537882 w 703598"/>
                <a:gd name="connsiteY101" fmla="*/ 686834 h 918538"/>
                <a:gd name="connsiteX102" fmla="*/ 517195 w 703598"/>
                <a:gd name="connsiteY102" fmla="*/ 703385 h 918538"/>
                <a:gd name="connsiteX103" fmla="*/ 513057 w 703598"/>
                <a:gd name="connsiteY103" fmla="*/ 715797 h 918538"/>
                <a:gd name="connsiteX104" fmla="*/ 488232 w 703598"/>
                <a:gd name="connsiteY104" fmla="*/ 724072 h 918538"/>
                <a:gd name="connsiteX105" fmla="*/ 463406 w 703598"/>
                <a:gd name="connsiteY105" fmla="*/ 736485 h 918538"/>
                <a:gd name="connsiteX106" fmla="*/ 467544 w 703598"/>
                <a:gd name="connsiteY106" fmla="*/ 798548 h 918538"/>
                <a:gd name="connsiteX107" fmla="*/ 463406 w 703598"/>
                <a:gd name="connsiteY107" fmla="*/ 839924 h 918538"/>
                <a:gd name="connsiteX108" fmla="*/ 450994 w 703598"/>
                <a:gd name="connsiteY108" fmla="*/ 848199 h 918538"/>
                <a:gd name="connsiteX109" fmla="*/ 438581 w 703598"/>
                <a:gd name="connsiteY109" fmla="*/ 901987 h 918538"/>
                <a:gd name="connsiteX110" fmla="*/ 426168 w 703598"/>
                <a:gd name="connsiteY110" fmla="*/ 910262 h 918538"/>
                <a:gd name="connsiteX111" fmla="*/ 401343 w 703598"/>
                <a:gd name="connsiteY111" fmla="*/ 918538 h 918538"/>
                <a:gd name="connsiteX112" fmla="*/ 335142 w 703598"/>
                <a:gd name="connsiteY112" fmla="*/ 914400 h 918538"/>
                <a:gd name="connsiteX113" fmla="*/ 310317 w 703598"/>
                <a:gd name="connsiteY113" fmla="*/ 914400 h 918538"/>
                <a:gd name="connsiteX114" fmla="*/ 302042 w 703598"/>
                <a:gd name="connsiteY114" fmla="*/ 889575 h 918538"/>
                <a:gd name="connsiteX115" fmla="*/ 297904 w 703598"/>
                <a:gd name="connsiteY115" fmla="*/ 877162 h 918538"/>
                <a:gd name="connsiteX116" fmla="*/ 285491 w 703598"/>
                <a:gd name="connsiteY116" fmla="*/ 873024 h 918538"/>
                <a:gd name="connsiteX117" fmla="*/ 260666 w 703598"/>
                <a:gd name="connsiteY117" fmla="*/ 856474 h 918538"/>
                <a:gd name="connsiteX118" fmla="*/ 256528 w 703598"/>
                <a:gd name="connsiteY118" fmla="*/ 844062 h 918538"/>
                <a:gd name="connsiteX119" fmla="*/ 235841 w 703598"/>
                <a:gd name="connsiteY119" fmla="*/ 827511 h 918538"/>
                <a:gd name="connsiteX120" fmla="*/ 211015 w 703598"/>
                <a:gd name="connsiteY120" fmla="*/ 819236 h 918538"/>
                <a:gd name="connsiteX121" fmla="*/ 198603 w 703598"/>
                <a:gd name="connsiteY121" fmla="*/ 815099 h 918538"/>
                <a:gd name="connsiteX122" fmla="*/ 177915 w 703598"/>
                <a:gd name="connsiteY122" fmla="*/ 798548 h 918538"/>
                <a:gd name="connsiteX123" fmla="*/ 173777 w 703598"/>
                <a:gd name="connsiteY123" fmla="*/ 786136 h 918538"/>
                <a:gd name="connsiteX124" fmla="*/ 157227 w 703598"/>
                <a:gd name="connsiteY124" fmla="*/ 761310 h 918538"/>
                <a:gd name="connsiteX125" fmla="*/ 161365 w 703598"/>
                <a:gd name="connsiteY125" fmla="*/ 736485 h 918538"/>
                <a:gd name="connsiteX126" fmla="*/ 175851 w 703598"/>
                <a:gd name="connsiteY126" fmla="*/ 723200 h 918538"/>
                <a:gd name="connsiteX127" fmla="*/ 175851 w 703598"/>
                <a:gd name="connsiteY127" fmla="*/ 677139 h 918538"/>
                <a:gd name="connsiteX128" fmla="*/ 136539 w 703598"/>
                <a:gd name="connsiteY128" fmla="*/ 633046 h 918538"/>
                <a:gd name="connsiteX129" fmla="*/ 119989 w 703598"/>
                <a:gd name="connsiteY129" fmla="*/ 608221 h 918538"/>
                <a:gd name="connsiteX130" fmla="*/ 103439 w 703598"/>
                <a:gd name="connsiteY130" fmla="*/ 583395 h 918538"/>
                <a:gd name="connsiteX131" fmla="*/ 95164 w 703598"/>
                <a:gd name="connsiteY131" fmla="*/ 570983 h 918538"/>
                <a:gd name="connsiteX132" fmla="*/ 78614 w 703598"/>
                <a:gd name="connsiteY132" fmla="*/ 533745 h 918538"/>
                <a:gd name="connsiteX133" fmla="*/ 70338 w 703598"/>
                <a:gd name="connsiteY133" fmla="*/ 525470 h 918538"/>
                <a:gd name="connsiteX134" fmla="*/ 57926 w 703598"/>
                <a:gd name="connsiteY134" fmla="*/ 488232 h 918538"/>
                <a:gd name="connsiteX135" fmla="*/ 53788 w 703598"/>
                <a:gd name="connsiteY135" fmla="*/ 475819 h 918538"/>
                <a:gd name="connsiteX136" fmla="*/ 41376 w 703598"/>
                <a:gd name="connsiteY136" fmla="*/ 422031 h 918538"/>
                <a:gd name="connsiteX137" fmla="*/ 37238 w 703598"/>
                <a:gd name="connsiteY137" fmla="*/ 409618 h 918538"/>
                <a:gd name="connsiteX138" fmla="*/ 24825 w 703598"/>
                <a:gd name="connsiteY138" fmla="*/ 368243 h 918538"/>
                <a:gd name="connsiteX139" fmla="*/ 16550 w 703598"/>
                <a:gd name="connsiteY139" fmla="*/ 359967 h 918538"/>
                <a:gd name="connsiteX140" fmla="*/ 8275 w 703598"/>
                <a:gd name="connsiteY140" fmla="*/ 318592 h 918538"/>
                <a:gd name="connsiteX141" fmla="*/ 0 w 703598"/>
                <a:gd name="connsiteY141" fmla="*/ 318592 h 918538"/>
                <a:gd name="connsiteX0" fmla="*/ 0 w 703598"/>
                <a:gd name="connsiteY0" fmla="*/ 318592 h 918538"/>
                <a:gd name="connsiteX1" fmla="*/ 0 w 703598"/>
                <a:gd name="connsiteY1" fmla="*/ 318592 h 918538"/>
                <a:gd name="connsiteX2" fmla="*/ 33100 w 703598"/>
                <a:gd name="connsiteY2" fmla="*/ 335142 h 918538"/>
                <a:gd name="connsiteX3" fmla="*/ 107576 w 703598"/>
                <a:gd name="connsiteY3" fmla="*/ 335142 h 918538"/>
                <a:gd name="connsiteX4" fmla="*/ 115852 w 703598"/>
                <a:gd name="connsiteY4" fmla="*/ 326867 h 918538"/>
                <a:gd name="connsiteX5" fmla="*/ 106522 w 703598"/>
                <a:gd name="connsiteY5" fmla="*/ 305693 h 918538"/>
                <a:gd name="connsiteX6" fmla="*/ 136539 w 703598"/>
                <a:gd name="connsiteY6" fmla="*/ 248253 h 918538"/>
                <a:gd name="connsiteX7" fmla="*/ 148952 w 703598"/>
                <a:gd name="connsiteY7" fmla="*/ 211015 h 918538"/>
                <a:gd name="connsiteX8" fmla="*/ 157227 w 703598"/>
                <a:gd name="connsiteY8" fmla="*/ 165502 h 918538"/>
                <a:gd name="connsiteX9" fmla="*/ 161365 w 703598"/>
                <a:gd name="connsiteY9" fmla="*/ 132402 h 918538"/>
                <a:gd name="connsiteX10" fmla="*/ 165502 w 703598"/>
                <a:gd name="connsiteY10" fmla="*/ 119989 h 918538"/>
                <a:gd name="connsiteX11" fmla="*/ 190328 w 703598"/>
                <a:gd name="connsiteY11" fmla="*/ 111714 h 918538"/>
                <a:gd name="connsiteX12" fmla="*/ 202740 w 703598"/>
                <a:gd name="connsiteY12" fmla="*/ 103439 h 918538"/>
                <a:gd name="connsiteX13" fmla="*/ 219290 w 703598"/>
                <a:gd name="connsiteY13" fmla="*/ 70338 h 918538"/>
                <a:gd name="connsiteX14" fmla="*/ 223428 w 703598"/>
                <a:gd name="connsiteY14" fmla="*/ 57926 h 918538"/>
                <a:gd name="connsiteX15" fmla="*/ 227566 w 703598"/>
                <a:gd name="connsiteY15" fmla="*/ 37238 h 918538"/>
                <a:gd name="connsiteX16" fmla="*/ 239978 w 703598"/>
                <a:gd name="connsiteY16" fmla="*/ 33100 h 918538"/>
                <a:gd name="connsiteX17" fmla="*/ 355830 w 703598"/>
                <a:gd name="connsiteY17" fmla="*/ 37238 h 918538"/>
                <a:gd name="connsiteX18" fmla="*/ 368243 w 703598"/>
                <a:gd name="connsiteY18" fmla="*/ 28963 h 918538"/>
                <a:gd name="connsiteX19" fmla="*/ 384793 w 703598"/>
                <a:gd name="connsiteY19" fmla="*/ 4138 h 918538"/>
                <a:gd name="connsiteX20" fmla="*/ 397205 w 703598"/>
                <a:gd name="connsiteY20" fmla="*/ 0 h 918538"/>
                <a:gd name="connsiteX21" fmla="*/ 417893 w 703598"/>
                <a:gd name="connsiteY21" fmla="*/ 16550 h 918538"/>
                <a:gd name="connsiteX22" fmla="*/ 442719 w 703598"/>
                <a:gd name="connsiteY22" fmla="*/ 24825 h 918538"/>
                <a:gd name="connsiteX23" fmla="*/ 455131 w 703598"/>
                <a:gd name="connsiteY23" fmla="*/ 28963 h 918538"/>
                <a:gd name="connsiteX24" fmla="*/ 467544 w 703598"/>
                <a:gd name="connsiteY24" fmla="*/ 33100 h 918538"/>
                <a:gd name="connsiteX25" fmla="*/ 488232 w 703598"/>
                <a:gd name="connsiteY25" fmla="*/ 45513 h 918538"/>
                <a:gd name="connsiteX26" fmla="*/ 513057 w 703598"/>
                <a:gd name="connsiteY26" fmla="*/ 62063 h 918538"/>
                <a:gd name="connsiteX27" fmla="*/ 500644 w 703598"/>
                <a:gd name="connsiteY27" fmla="*/ 99301 h 918538"/>
                <a:gd name="connsiteX28" fmla="*/ 488232 w 703598"/>
                <a:gd name="connsiteY28" fmla="*/ 107576 h 918538"/>
                <a:gd name="connsiteX29" fmla="*/ 484094 w 703598"/>
                <a:gd name="connsiteY29" fmla="*/ 119989 h 918538"/>
                <a:gd name="connsiteX30" fmla="*/ 475819 w 703598"/>
                <a:gd name="connsiteY30" fmla="*/ 132402 h 918538"/>
                <a:gd name="connsiteX31" fmla="*/ 471681 w 703598"/>
                <a:gd name="connsiteY31" fmla="*/ 153090 h 918538"/>
                <a:gd name="connsiteX32" fmla="*/ 467544 w 703598"/>
                <a:gd name="connsiteY32" fmla="*/ 165502 h 918538"/>
                <a:gd name="connsiteX33" fmla="*/ 455131 w 703598"/>
                <a:gd name="connsiteY33" fmla="*/ 169640 h 918538"/>
                <a:gd name="connsiteX34" fmla="*/ 450994 w 703598"/>
                <a:gd name="connsiteY34" fmla="*/ 182052 h 918538"/>
                <a:gd name="connsiteX35" fmla="*/ 442719 w 703598"/>
                <a:gd name="connsiteY35" fmla="*/ 190328 h 918538"/>
                <a:gd name="connsiteX36" fmla="*/ 430306 w 703598"/>
                <a:gd name="connsiteY36" fmla="*/ 227566 h 918538"/>
                <a:gd name="connsiteX37" fmla="*/ 417893 w 703598"/>
                <a:gd name="connsiteY37" fmla="*/ 264804 h 918538"/>
                <a:gd name="connsiteX38" fmla="*/ 413756 w 703598"/>
                <a:gd name="connsiteY38" fmla="*/ 277216 h 918538"/>
                <a:gd name="connsiteX39" fmla="*/ 405481 w 703598"/>
                <a:gd name="connsiteY39" fmla="*/ 306179 h 918538"/>
                <a:gd name="connsiteX40" fmla="*/ 393068 w 703598"/>
                <a:gd name="connsiteY40" fmla="*/ 310317 h 918538"/>
                <a:gd name="connsiteX41" fmla="*/ 384793 w 703598"/>
                <a:gd name="connsiteY41" fmla="*/ 335142 h 918538"/>
                <a:gd name="connsiteX42" fmla="*/ 376518 w 703598"/>
                <a:gd name="connsiteY42" fmla="*/ 372380 h 918538"/>
                <a:gd name="connsiteX43" fmla="*/ 388930 w 703598"/>
                <a:gd name="connsiteY43" fmla="*/ 376518 h 918538"/>
                <a:gd name="connsiteX44" fmla="*/ 413756 w 703598"/>
                <a:gd name="connsiteY44" fmla="*/ 339280 h 918538"/>
                <a:gd name="connsiteX45" fmla="*/ 451006 w 703598"/>
                <a:gd name="connsiteY45" fmla="*/ 300899 h 918538"/>
                <a:gd name="connsiteX46" fmla="*/ 455798 w 703598"/>
                <a:gd name="connsiteY46" fmla="*/ 294527 h 918538"/>
                <a:gd name="connsiteX47" fmla="*/ 479957 w 703598"/>
                <a:gd name="connsiteY47" fmla="*/ 268941 h 918538"/>
                <a:gd name="connsiteX48" fmla="*/ 492369 w 703598"/>
                <a:gd name="connsiteY48" fmla="*/ 264804 h 918538"/>
                <a:gd name="connsiteX49" fmla="*/ 496507 w 703598"/>
                <a:gd name="connsiteY49" fmla="*/ 252391 h 918538"/>
                <a:gd name="connsiteX50" fmla="*/ 504782 w 703598"/>
                <a:gd name="connsiteY50" fmla="*/ 239978 h 918538"/>
                <a:gd name="connsiteX51" fmla="*/ 500644 w 703598"/>
                <a:gd name="connsiteY51" fmla="*/ 186190 h 918538"/>
                <a:gd name="connsiteX52" fmla="*/ 529607 w 703598"/>
                <a:gd name="connsiteY52" fmla="*/ 157227 h 918538"/>
                <a:gd name="connsiteX53" fmla="*/ 542020 w 703598"/>
                <a:gd name="connsiteY53" fmla="*/ 153090 h 918538"/>
                <a:gd name="connsiteX54" fmla="*/ 554433 w 703598"/>
                <a:gd name="connsiteY54" fmla="*/ 148952 h 918538"/>
                <a:gd name="connsiteX55" fmla="*/ 566845 w 703598"/>
                <a:gd name="connsiteY55" fmla="*/ 157227 h 918538"/>
                <a:gd name="connsiteX56" fmla="*/ 575120 w 703598"/>
                <a:gd name="connsiteY56" fmla="*/ 169640 h 918538"/>
                <a:gd name="connsiteX57" fmla="*/ 587533 w 703598"/>
                <a:gd name="connsiteY57" fmla="*/ 173777 h 918538"/>
                <a:gd name="connsiteX58" fmla="*/ 595808 w 703598"/>
                <a:gd name="connsiteY58" fmla="*/ 186190 h 918538"/>
                <a:gd name="connsiteX59" fmla="*/ 599946 w 703598"/>
                <a:gd name="connsiteY59" fmla="*/ 198603 h 918538"/>
                <a:gd name="connsiteX60" fmla="*/ 612358 w 703598"/>
                <a:gd name="connsiteY60" fmla="*/ 202740 h 918538"/>
                <a:gd name="connsiteX61" fmla="*/ 633046 w 703598"/>
                <a:gd name="connsiteY61" fmla="*/ 219291 h 918538"/>
                <a:gd name="connsiteX62" fmla="*/ 645459 w 703598"/>
                <a:gd name="connsiteY62" fmla="*/ 227566 h 918538"/>
                <a:gd name="connsiteX63" fmla="*/ 653734 w 703598"/>
                <a:gd name="connsiteY63" fmla="*/ 239978 h 918538"/>
                <a:gd name="connsiteX64" fmla="*/ 678559 w 703598"/>
                <a:gd name="connsiteY64" fmla="*/ 252391 h 918538"/>
                <a:gd name="connsiteX65" fmla="*/ 686834 w 703598"/>
                <a:gd name="connsiteY65" fmla="*/ 264804 h 918538"/>
                <a:gd name="connsiteX66" fmla="*/ 653734 w 703598"/>
                <a:gd name="connsiteY66" fmla="*/ 277216 h 918538"/>
                <a:gd name="connsiteX67" fmla="*/ 608221 w 703598"/>
                <a:gd name="connsiteY67" fmla="*/ 273079 h 918538"/>
                <a:gd name="connsiteX68" fmla="*/ 579258 w 703598"/>
                <a:gd name="connsiteY68" fmla="*/ 268941 h 918538"/>
                <a:gd name="connsiteX69" fmla="*/ 575120 w 703598"/>
                <a:gd name="connsiteY69" fmla="*/ 281354 h 918538"/>
                <a:gd name="connsiteX70" fmla="*/ 562708 w 703598"/>
                <a:gd name="connsiteY70" fmla="*/ 289629 h 918538"/>
                <a:gd name="connsiteX71" fmla="*/ 566845 w 703598"/>
                <a:gd name="connsiteY71" fmla="*/ 302042 h 918538"/>
                <a:gd name="connsiteX72" fmla="*/ 579258 w 703598"/>
                <a:gd name="connsiteY72" fmla="*/ 306179 h 918538"/>
                <a:gd name="connsiteX73" fmla="*/ 604083 w 703598"/>
                <a:gd name="connsiteY73" fmla="*/ 310317 h 918538"/>
                <a:gd name="connsiteX74" fmla="*/ 591671 w 703598"/>
                <a:gd name="connsiteY74" fmla="*/ 314454 h 918538"/>
                <a:gd name="connsiteX75" fmla="*/ 575120 w 703598"/>
                <a:gd name="connsiteY75" fmla="*/ 318592 h 918538"/>
                <a:gd name="connsiteX76" fmla="*/ 566845 w 703598"/>
                <a:gd name="connsiteY76" fmla="*/ 331005 h 918538"/>
                <a:gd name="connsiteX77" fmla="*/ 562708 w 703598"/>
                <a:gd name="connsiteY77" fmla="*/ 405481 h 918538"/>
                <a:gd name="connsiteX78" fmla="*/ 558570 w 703598"/>
                <a:gd name="connsiteY78" fmla="*/ 417893 h 918538"/>
                <a:gd name="connsiteX79" fmla="*/ 554433 w 703598"/>
                <a:gd name="connsiteY79" fmla="*/ 434443 h 918538"/>
                <a:gd name="connsiteX80" fmla="*/ 542020 w 703598"/>
                <a:gd name="connsiteY80" fmla="*/ 459269 h 918538"/>
                <a:gd name="connsiteX81" fmla="*/ 529607 w 703598"/>
                <a:gd name="connsiteY81" fmla="*/ 463406 h 918538"/>
                <a:gd name="connsiteX82" fmla="*/ 504782 w 703598"/>
                <a:gd name="connsiteY82" fmla="*/ 479957 h 918538"/>
                <a:gd name="connsiteX83" fmla="*/ 496507 w 703598"/>
                <a:gd name="connsiteY83" fmla="*/ 492369 h 918538"/>
                <a:gd name="connsiteX84" fmla="*/ 525470 w 703598"/>
                <a:gd name="connsiteY84" fmla="*/ 525470 h 918538"/>
                <a:gd name="connsiteX85" fmla="*/ 537882 w 703598"/>
                <a:gd name="connsiteY85" fmla="*/ 529607 h 918538"/>
                <a:gd name="connsiteX86" fmla="*/ 578147 w 703598"/>
                <a:gd name="connsiteY86" fmla="*/ 524407 h 918538"/>
                <a:gd name="connsiteX87" fmla="*/ 628909 w 703598"/>
                <a:gd name="connsiteY87" fmla="*/ 529607 h 918538"/>
                <a:gd name="connsiteX88" fmla="*/ 641321 w 703598"/>
                <a:gd name="connsiteY88" fmla="*/ 533745 h 918538"/>
                <a:gd name="connsiteX89" fmla="*/ 649596 w 703598"/>
                <a:gd name="connsiteY89" fmla="*/ 558570 h 918538"/>
                <a:gd name="connsiteX90" fmla="*/ 665025 w 703598"/>
                <a:gd name="connsiteY90" fmla="*/ 582354 h 918538"/>
                <a:gd name="connsiteX91" fmla="*/ 679499 w 703598"/>
                <a:gd name="connsiteY91" fmla="*/ 600289 h 918538"/>
                <a:gd name="connsiteX92" fmla="*/ 690972 w 703598"/>
                <a:gd name="connsiteY92" fmla="*/ 620633 h 918538"/>
                <a:gd name="connsiteX93" fmla="*/ 699247 w 703598"/>
                <a:gd name="connsiteY93" fmla="*/ 633046 h 918538"/>
                <a:gd name="connsiteX94" fmla="*/ 703385 w 703598"/>
                <a:gd name="connsiteY94" fmla="*/ 653734 h 918538"/>
                <a:gd name="connsiteX95" fmla="*/ 682697 w 703598"/>
                <a:gd name="connsiteY95" fmla="*/ 666147 h 918538"/>
                <a:gd name="connsiteX96" fmla="*/ 641321 w 703598"/>
                <a:gd name="connsiteY96" fmla="*/ 670284 h 918538"/>
                <a:gd name="connsiteX97" fmla="*/ 624771 w 703598"/>
                <a:gd name="connsiteY97" fmla="*/ 674422 h 918538"/>
                <a:gd name="connsiteX98" fmla="*/ 579258 w 703598"/>
                <a:gd name="connsiteY98" fmla="*/ 662009 h 918538"/>
                <a:gd name="connsiteX99" fmla="*/ 554433 w 703598"/>
                <a:gd name="connsiteY99" fmla="*/ 666147 h 918538"/>
                <a:gd name="connsiteX100" fmla="*/ 537882 w 703598"/>
                <a:gd name="connsiteY100" fmla="*/ 686834 h 918538"/>
                <a:gd name="connsiteX101" fmla="*/ 517195 w 703598"/>
                <a:gd name="connsiteY101" fmla="*/ 703385 h 918538"/>
                <a:gd name="connsiteX102" fmla="*/ 513057 w 703598"/>
                <a:gd name="connsiteY102" fmla="*/ 715797 h 918538"/>
                <a:gd name="connsiteX103" fmla="*/ 488232 w 703598"/>
                <a:gd name="connsiteY103" fmla="*/ 724072 h 918538"/>
                <a:gd name="connsiteX104" fmla="*/ 463406 w 703598"/>
                <a:gd name="connsiteY104" fmla="*/ 736485 h 918538"/>
                <a:gd name="connsiteX105" fmla="*/ 467544 w 703598"/>
                <a:gd name="connsiteY105" fmla="*/ 798548 h 918538"/>
                <a:gd name="connsiteX106" fmla="*/ 463406 w 703598"/>
                <a:gd name="connsiteY106" fmla="*/ 839924 h 918538"/>
                <a:gd name="connsiteX107" fmla="*/ 450994 w 703598"/>
                <a:gd name="connsiteY107" fmla="*/ 848199 h 918538"/>
                <a:gd name="connsiteX108" fmla="*/ 438581 w 703598"/>
                <a:gd name="connsiteY108" fmla="*/ 901987 h 918538"/>
                <a:gd name="connsiteX109" fmla="*/ 426168 w 703598"/>
                <a:gd name="connsiteY109" fmla="*/ 910262 h 918538"/>
                <a:gd name="connsiteX110" fmla="*/ 401343 w 703598"/>
                <a:gd name="connsiteY110" fmla="*/ 918538 h 918538"/>
                <a:gd name="connsiteX111" fmla="*/ 335142 w 703598"/>
                <a:gd name="connsiteY111" fmla="*/ 914400 h 918538"/>
                <a:gd name="connsiteX112" fmla="*/ 310317 w 703598"/>
                <a:gd name="connsiteY112" fmla="*/ 914400 h 918538"/>
                <a:gd name="connsiteX113" fmla="*/ 302042 w 703598"/>
                <a:gd name="connsiteY113" fmla="*/ 889575 h 918538"/>
                <a:gd name="connsiteX114" fmla="*/ 297904 w 703598"/>
                <a:gd name="connsiteY114" fmla="*/ 877162 h 918538"/>
                <a:gd name="connsiteX115" fmla="*/ 285491 w 703598"/>
                <a:gd name="connsiteY115" fmla="*/ 873024 h 918538"/>
                <a:gd name="connsiteX116" fmla="*/ 260666 w 703598"/>
                <a:gd name="connsiteY116" fmla="*/ 856474 h 918538"/>
                <a:gd name="connsiteX117" fmla="*/ 256528 w 703598"/>
                <a:gd name="connsiteY117" fmla="*/ 844062 h 918538"/>
                <a:gd name="connsiteX118" fmla="*/ 235841 w 703598"/>
                <a:gd name="connsiteY118" fmla="*/ 827511 h 918538"/>
                <a:gd name="connsiteX119" fmla="*/ 211015 w 703598"/>
                <a:gd name="connsiteY119" fmla="*/ 819236 h 918538"/>
                <a:gd name="connsiteX120" fmla="*/ 198603 w 703598"/>
                <a:gd name="connsiteY120" fmla="*/ 815099 h 918538"/>
                <a:gd name="connsiteX121" fmla="*/ 177915 w 703598"/>
                <a:gd name="connsiteY121" fmla="*/ 798548 h 918538"/>
                <a:gd name="connsiteX122" fmla="*/ 173777 w 703598"/>
                <a:gd name="connsiteY122" fmla="*/ 786136 h 918538"/>
                <a:gd name="connsiteX123" fmla="*/ 157227 w 703598"/>
                <a:gd name="connsiteY123" fmla="*/ 761310 h 918538"/>
                <a:gd name="connsiteX124" fmla="*/ 161365 w 703598"/>
                <a:gd name="connsiteY124" fmla="*/ 736485 h 918538"/>
                <a:gd name="connsiteX125" fmla="*/ 175851 w 703598"/>
                <a:gd name="connsiteY125" fmla="*/ 723200 h 918538"/>
                <a:gd name="connsiteX126" fmla="*/ 175851 w 703598"/>
                <a:gd name="connsiteY126" fmla="*/ 677139 h 918538"/>
                <a:gd name="connsiteX127" fmla="*/ 136539 w 703598"/>
                <a:gd name="connsiteY127" fmla="*/ 633046 h 918538"/>
                <a:gd name="connsiteX128" fmla="*/ 119989 w 703598"/>
                <a:gd name="connsiteY128" fmla="*/ 608221 h 918538"/>
                <a:gd name="connsiteX129" fmla="*/ 103439 w 703598"/>
                <a:gd name="connsiteY129" fmla="*/ 583395 h 918538"/>
                <a:gd name="connsiteX130" fmla="*/ 95164 w 703598"/>
                <a:gd name="connsiteY130" fmla="*/ 570983 h 918538"/>
                <a:gd name="connsiteX131" fmla="*/ 78614 w 703598"/>
                <a:gd name="connsiteY131" fmla="*/ 533745 h 918538"/>
                <a:gd name="connsiteX132" fmla="*/ 70338 w 703598"/>
                <a:gd name="connsiteY132" fmla="*/ 525470 h 918538"/>
                <a:gd name="connsiteX133" fmla="*/ 57926 w 703598"/>
                <a:gd name="connsiteY133" fmla="*/ 488232 h 918538"/>
                <a:gd name="connsiteX134" fmla="*/ 53788 w 703598"/>
                <a:gd name="connsiteY134" fmla="*/ 475819 h 918538"/>
                <a:gd name="connsiteX135" fmla="*/ 41376 w 703598"/>
                <a:gd name="connsiteY135" fmla="*/ 422031 h 918538"/>
                <a:gd name="connsiteX136" fmla="*/ 37238 w 703598"/>
                <a:gd name="connsiteY136" fmla="*/ 409618 h 918538"/>
                <a:gd name="connsiteX137" fmla="*/ 24825 w 703598"/>
                <a:gd name="connsiteY137" fmla="*/ 368243 h 918538"/>
                <a:gd name="connsiteX138" fmla="*/ 16550 w 703598"/>
                <a:gd name="connsiteY138" fmla="*/ 359967 h 918538"/>
                <a:gd name="connsiteX139" fmla="*/ 8275 w 703598"/>
                <a:gd name="connsiteY139" fmla="*/ 318592 h 918538"/>
                <a:gd name="connsiteX140" fmla="*/ 0 w 703598"/>
                <a:gd name="connsiteY140" fmla="*/ 318592 h 918538"/>
                <a:gd name="connsiteX0" fmla="*/ 0 w 703598"/>
                <a:gd name="connsiteY0" fmla="*/ 318592 h 918538"/>
                <a:gd name="connsiteX1" fmla="*/ 0 w 703598"/>
                <a:gd name="connsiteY1" fmla="*/ 318592 h 918538"/>
                <a:gd name="connsiteX2" fmla="*/ 33100 w 703598"/>
                <a:gd name="connsiteY2" fmla="*/ 335142 h 918538"/>
                <a:gd name="connsiteX3" fmla="*/ 115852 w 703598"/>
                <a:gd name="connsiteY3" fmla="*/ 326867 h 918538"/>
                <a:gd name="connsiteX4" fmla="*/ 106522 w 703598"/>
                <a:gd name="connsiteY4" fmla="*/ 305693 h 918538"/>
                <a:gd name="connsiteX5" fmla="*/ 136539 w 703598"/>
                <a:gd name="connsiteY5" fmla="*/ 248253 h 918538"/>
                <a:gd name="connsiteX6" fmla="*/ 148952 w 703598"/>
                <a:gd name="connsiteY6" fmla="*/ 211015 h 918538"/>
                <a:gd name="connsiteX7" fmla="*/ 157227 w 703598"/>
                <a:gd name="connsiteY7" fmla="*/ 165502 h 918538"/>
                <a:gd name="connsiteX8" fmla="*/ 161365 w 703598"/>
                <a:gd name="connsiteY8" fmla="*/ 132402 h 918538"/>
                <a:gd name="connsiteX9" fmla="*/ 165502 w 703598"/>
                <a:gd name="connsiteY9" fmla="*/ 119989 h 918538"/>
                <a:gd name="connsiteX10" fmla="*/ 190328 w 703598"/>
                <a:gd name="connsiteY10" fmla="*/ 111714 h 918538"/>
                <a:gd name="connsiteX11" fmla="*/ 202740 w 703598"/>
                <a:gd name="connsiteY11" fmla="*/ 103439 h 918538"/>
                <a:gd name="connsiteX12" fmla="*/ 219290 w 703598"/>
                <a:gd name="connsiteY12" fmla="*/ 70338 h 918538"/>
                <a:gd name="connsiteX13" fmla="*/ 223428 w 703598"/>
                <a:gd name="connsiteY13" fmla="*/ 57926 h 918538"/>
                <a:gd name="connsiteX14" fmla="*/ 227566 w 703598"/>
                <a:gd name="connsiteY14" fmla="*/ 37238 h 918538"/>
                <a:gd name="connsiteX15" fmla="*/ 239978 w 703598"/>
                <a:gd name="connsiteY15" fmla="*/ 33100 h 918538"/>
                <a:gd name="connsiteX16" fmla="*/ 355830 w 703598"/>
                <a:gd name="connsiteY16" fmla="*/ 37238 h 918538"/>
                <a:gd name="connsiteX17" fmla="*/ 368243 w 703598"/>
                <a:gd name="connsiteY17" fmla="*/ 28963 h 918538"/>
                <a:gd name="connsiteX18" fmla="*/ 384793 w 703598"/>
                <a:gd name="connsiteY18" fmla="*/ 4138 h 918538"/>
                <a:gd name="connsiteX19" fmla="*/ 397205 w 703598"/>
                <a:gd name="connsiteY19" fmla="*/ 0 h 918538"/>
                <a:gd name="connsiteX20" fmla="*/ 417893 w 703598"/>
                <a:gd name="connsiteY20" fmla="*/ 16550 h 918538"/>
                <a:gd name="connsiteX21" fmla="*/ 442719 w 703598"/>
                <a:gd name="connsiteY21" fmla="*/ 24825 h 918538"/>
                <a:gd name="connsiteX22" fmla="*/ 455131 w 703598"/>
                <a:gd name="connsiteY22" fmla="*/ 28963 h 918538"/>
                <a:gd name="connsiteX23" fmla="*/ 467544 w 703598"/>
                <a:gd name="connsiteY23" fmla="*/ 33100 h 918538"/>
                <a:gd name="connsiteX24" fmla="*/ 488232 w 703598"/>
                <a:gd name="connsiteY24" fmla="*/ 45513 h 918538"/>
                <a:gd name="connsiteX25" fmla="*/ 513057 w 703598"/>
                <a:gd name="connsiteY25" fmla="*/ 62063 h 918538"/>
                <a:gd name="connsiteX26" fmla="*/ 500644 w 703598"/>
                <a:gd name="connsiteY26" fmla="*/ 99301 h 918538"/>
                <a:gd name="connsiteX27" fmla="*/ 488232 w 703598"/>
                <a:gd name="connsiteY27" fmla="*/ 107576 h 918538"/>
                <a:gd name="connsiteX28" fmla="*/ 484094 w 703598"/>
                <a:gd name="connsiteY28" fmla="*/ 119989 h 918538"/>
                <a:gd name="connsiteX29" fmla="*/ 475819 w 703598"/>
                <a:gd name="connsiteY29" fmla="*/ 132402 h 918538"/>
                <a:gd name="connsiteX30" fmla="*/ 471681 w 703598"/>
                <a:gd name="connsiteY30" fmla="*/ 153090 h 918538"/>
                <a:gd name="connsiteX31" fmla="*/ 467544 w 703598"/>
                <a:gd name="connsiteY31" fmla="*/ 165502 h 918538"/>
                <a:gd name="connsiteX32" fmla="*/ 455131 w 703598"/>
                <a:gd name="connsiteY32" fmla="*/ 169640 h 918538"/>
                <a:gd name="connsiteX33" fmla="*/ 450994 w 703598"/>
                <a:gd name="connsiteY33" fmla="*/ 182052 h 918538"/>
                <a:gd name="connsiteX34" fmla="*/ 442719 w 703598"/>
                <a:gd name="connsiteY34" fmla="*/ 190328 h 918538"/>
                <a:gd name="connsiteX35" fmla="*/ 430306 w 703598"/>
                <a:gd name="connsiteY35" fmla="*/ 227566 h 918538"/>
                <a:gd name="connsiteX36" fmla="*/ 417893 w 703598"/>
                <a:gd name="connsiteY36" fmla="*/ 264804 h 918538"/>
                <a:gd name="connsiteX37" fmla="*/ 413756 w 703598"/>
                <a:gd name="connsiteY37" fmla="*/ 277216 h 918538"/>
                <a:gd name="connsiteX38" fmla="*/ 405481 w 703598"/>
                <a:gd name="connsiteY38" fmla="*/ 306179 h 918538"/>
                <a:gd name="connsiteX39" fmla="*/ 393068 w 703598"/>
                <a:gd name="connsiteY39" fmla="*/ 310317 h 918538"/>
                <a:gd name="connsiteX40" fmla="*/ 384793 w 703598"/>
                <a:gd name="connsiteY40" fmla="*/ 335142 h 918538"/>
                <a:gd name="connsiteX41" fmla="*/ 376518 w 703598"/>
                <a:gd name="connsiteY41" fmla="*/ 372380 h 918538"/>
                <a:gd name="connsiteX42" fmla="*/ 388930 w 703598"/>
                <a:gd name="connsiteY42" fmla="*/ 376518 h 918538"/>
                <a:gd name="connsiteX43" fmla="*/ 413756 w 703598"/>
                <a:gd name="connsiteY43" fmla="*/ 339280 h 918538"/>
                <a:gd name="connsiteX44" fmla="*/ 451006 w 703598"/>
                <a:gd name="connsiteY44" fmla="*/ 300899 h 918538"/>
                <a:gd name="connsiteX45" fmla="*/ 455798 w 703598"/>
                <a:gd name="connsiteY45" fmla="*/ 294527 h 918538"/>
                <a:gd name="connsiteX46" fmla="*/ 479957 w 703598"/>
                <a:gd name="connsiteY46" fmla="*/ 268941 h 918538"/>
                <a:gd name="connsiteX47" fmla="*/ 492369 w 703598"/>
                <a:gd name="connsiteY47" fmla="*/ 264804 h 918538"/>
                <a:gd name="connsiteX48" fmla="*/ 496507 w 703598"/>
                <a:gd name="connsiteY48" fmla="*/ 252391 h 918538"/>
                <a:gd name="connsiteX49" fmla="*/ 504782 w 703598"/>
                <a:gd name="connsiteY49" fmla="*/ 239978 h 918538"/>
                <a:gd name="connsiteX50" fmla="*/ 500644 w 703598"/>
                <a:gd name="connsiteY50" fmla="*/ 186190 h 918538"/>
                <a:gd name="connsiteX51" fmla="*/ 529607 w 703598"/>
                <a:gd name="connsiteY51" fmla="*/ 157227 h 918538"/>
                <a:gd name="connsiteX52" fmla="*/ 542020 w 703598"/>
                <a:gd name="connsiteY52" fmla="*/ 153090 h 918538"/>
                <a:gd name="connsiteX53" fmla="*/ 554433 w 703598"/>
                <a:gd name="connsiteY53" fmla="*/ 148952 h 918538"/>
                <a:gd name="connsiteX54" fmla="*/ 566845 w 703598"/>
                <a:gd name="connsiteY54" fmla="*/ 157227 h 918538"/>
                <a:gd name="connsiteX55" fmla="*/ 575120 w 703598"/>
                <a:gd name="connsiteY55" fmla="*/ 169640 h 918538"/>
                <a:gd name="connsiteX56" fmla="*/ 587533 w 703598"/>
                <a:gd name="connsiteY56" fmla="*/ 173777 h 918538"/>
                <a:gd name="connsiteX57" fmla="*/ 595808 w 703598"/>
                <a:gd name="connsiteY57" fmla="*/ 186190 h 918538"/>
                <a:gd name="connsiteX58" fmla="*/ 599946 w 703598"/>
                <a:gd name="connsiteY58" fmla="*/ 198603 h 918538"/>
                <a:gd name="connsiteX59" fmla="*/ 612358 w 703598"/>
                <a:gd name="connsiteY59" fmla="*/ 202740 h 918538"/>
                <a:gd name="connsiteX60" fmla="*/ 633046 w 703598"/>
                <a:gd name="connsiteY60" fmla="*/ 219291 h 918538"/>
                <a:gd name="connsiteX61" fmla="*/ 645459 w 703598"/>
                <a:gd name="connsiteY61" fmla="*/ 227566 h 918538"/>
                <a:gd name="connsiteX62" fmla="*/ 653734 w 703598"/>
                <a:gd name="connsiteY62" fmla="*/ 239978 h 918538"/>
                <a:gd name="connsiteX63" fmla="*/ 678559 w 703598"/>
                <a:gd name="connsiteY63" fmla="*/ 252391 h 918538"/>
                <a:gd name="connsiteX64" fmla="*/ 686834 w 703598"/>
                <a:gd name="connsiteY64" fmla="*/ 264804 h 918538"/>
                <a:gd name="connsiteX65" fmla="*/ 653734 w 703598"/>
                <a:gd name="connsiteY65" fmla="*/ 277216 h 918538"/>
                <a:gd name="connsiteX66" fmla="*/ 608221 w 703598"/>
                <a:gd name="connsiteY66" fmla="*/ 273079 h 918538"/>
                <a:gd name="connsiteX67" fmla="*/ 579258 w 703598"/>
                <a:gd name="connsiteY67" fmla="*/ 268941 h 918538"/>
                <a:gd name="connsiteX68" fmla="*/ 575120 w 703598"/>
                <a:gd name="connsiteY68" fmla="*/ 281354 h 918538"/>
                <a:gd name="connsiteX69" fmla="*/ 562708 w 703598"/>
                <a:gd name="connsiteY69" fmla="*/ 289629 h 918538"/>
                <a:gd name="connsiteX70" fmla="*/ 566845 w 703598"/>
                <a:gd name="connsiteY70" fmla="*/ 302042 h 918538"/>
                <a:gd name="connsiteX71" fmla="*/ 579258 w 703598"/>
                <a:gd name="connsiteY71" fmla="*/ 306179 h 918538"/>
                <a:gd name="connsiteX72" fmla="*/ 604083 w 703598"/>
                <a:gd name="connsiteY72" fmla="*/ 310317 h 918538"/>
                <a:gd name="connsiteX73" fmla="*/ 591671 w 703598"/>
                <a:gd name="connsiteY73" fmla="*/ 314454 h 918538"/>
                <a:gd name="connsiteX74" fmla="*/ 575120 w 703598"/>
                <a:gd name="connsiteY74" fmla="*/ 318592 h 918538"/>
                <a:gd name="connsiteX75" fmla="*/ 566845 w 703598"/>
                <a:gd name="connsiteY75" fmla="*/ 331005 h 918538"/>
                <a:gd name="connsiteX76" fmla="*/ 562708 w 703598"/>
                <a:gd name="connsiteY76" fmla="*/ 405481 h 918538"/>
                <a:gd name="connsiteX77" fmla="*/ 558570 w 703598"/>
                <a:gd name="connsiteY77" fmla="*/ 417893 h 918538"/>
                <a:gd name="connsiteX78" fmla="*/ 554433 w 703598"/>
                <a:gd name="connsiteY78" fmla="*/ 434443 h 918538"/>
                <a:gd name="connsiteX79" fmla="*/ 542020 w 703598"/>
                <a:gd name="connsiteY79" fmla="*/ 459269 h 918538"/>
                <a:gd name="connsiteX80" fmla="*/ 529607 w 703598"/>
                <a:gd name="connsiteY80" fmla="*/ 463406 h 918538"/>
                <a:gd name="connsiteX81" fmla="*/ 504782 w 703598"/>
                <a:gd name="connsiteY81" fmla="*/ 479957 h 918538"/>
                <a:gd name="connsiteX82" fmla="*/ 496507 w 703598"/>
                <a:gd name="connsiteY82" fmla="*/ 492369 h 918538"/>
                <a:gd name="connsiteX83" fmla="*/ 525470 w 703598"/>
                <a:gd name="connsiteY83" fmla="*/ 525470 h 918538"/>
                <a:gd name="connsiteX84" fmla="*/ 537882 w 703598"/>
                <a:gd name="connsiteY84" fmla="*/ 529607 h 918538"/>
                <a:gd name="connsiteX85" fmla="*/ 578147 w 703598"/>
                <a:gd name="connsiteY85" fmla="*/ 524407 h 918538"/>
                <a:gd name="connsiteX86" fmla="*/ 628909 w 703598"/>
                <a:gd name="connsiteY86" fmla="*/ 529607 h 918538"/>
                <a:gd name="connsiteX87" fmla="*/ 641321 w 703598"/>
                <a:gd name="connsiteY87" fmla="*/ 533745 h 918538"/>
                <a:gd name="connsiteX88" fmla="*/ 649596 w 703598"/>
                <a:gd name="connsiteY88" fmla="*/ 558570 h 918538"/>
                <a:gd name="connsiteX89" fmla="*/ 665025 w 703598"/>
                <a:gd name="connsiteY89" fmla="*/ 582354 h 918538"/>
                <a:gd name="connsiteX90" fmla="*/ 679499 w 703598"/>
                <a:gd name="connsiteY90" fmla="*/ 600289 h 918538"/>
                <a:gd name="connsiteX91" fmla="*/ 690972 w 703598"/>
                <a:gd name="connsiteY91" fmla="*/ 620633 h 918538"/>
                <a:gd name="connsiteX92" fmla="*/ 699247 w 703598"/>
                <a:gd name="connsiteY92" fmla="*/ 633046 h 918538"/>
                <a:gd name="connsiteX93" fmla="*/ 703385 w 703598"/>
                <a:gd name="connsiteY93" fmla="*/ 653734 h 918538"/>
                <a:gd name="connsiteX94" fmla="*/ 682697 w 703598"/>
                <a:gd name="connsiteY94" fmla="*/ 666147 h 918538"/>
                <a:gd name="connsiteX95" fmla="*/ 641321 w 703598"/>
                <a:gd name="connsiteY95" fmla="*/ 670284 h 918538"/>
                <a:gd name="connsiteX96" fmla="*/ 624771 w 703598"/>
                <a:gd name="connsiteY96" fmla="*/ 674422 h 918538"/>
                <a:gd name="connsiteX97" fmla="*/ 579258 w 703598"/>
                <a:gd name="connsiteY97" fmla="*/ 662009 h 918538"/>
                <a:gd name="connsiteX98" fmla="*/ 554433 w 703598"/>
                <a:gd name="connsiteY98" fmla="*/ 666147 h 918538"/>
                <a:gd name="connsiteX99" fmla="*/ 537882 w 703598"/>
                <a:gd name="connsiteY99" fmla="*/ 686834 h 918538"/>
                <a:gd name="connsiteX100" fmla="*/ 517195 w 703598"/>
                <a:gd name="connsiteY100" fmla="*/ 703385 h 918538"/>
                <a:gd name="connsiteX101" fmla="*/ 513057 w 703598"/>
                <a:gd name="connsiteY101" fmla="*/ 715797 h 918538"/>
                <a:gd name="connsiteX102" fmla="*/ 488232 w 703598"/>
                <a:gd name="connsiteY102" fmla="*/ 724072 h 918538"/>
                <a:gd name="connsiteX103" fmla="*/ 463406 w 703598"/>
                <a:gd name="connsiteY103" fmla="*/ 736485 h 918538"/>
                <a:gd name="connsiteX104" fmla="*/ 467544 w 703598"/>
                <a:gd name="connsiteY104" fmla="*/ 798548 h 918538"/>
                <a:gd name="connsiteX105" fmla="*/ 463406 w 703598"/>
                <a:gd name="connsiteY105" fmla="*/ 839924 h 918538"/>
                <a:gd name="connsiteX106" fmla="*/ 450994 w 703598"/>
                <a:gd name="connsiteY106" fmla="*/ 848199 h 918538"/>
                <a:gd name="connsiteX107" fmla="*/ 438581 w 703598"/>
                <a:gd name="connsiteY107" fmla="*/ 901987 h 918538"/>
                <a:gd name="connsiteX108" fmla="*/ 426168 w 703598"/>
                <a:gd name="connsiteY108" fmla="*/ 910262 h 918538"/>
                <a:gd name="connsiteX109" fmla="*/ 401343 w 703598"/>
                <a:gd name="connsiteY109" fmla="*/ 918538 h 918538"/>
                <a:gd name="connsiteX110" fmla="*/ 335142 w 703598"/>
                <a:gd name="connsiteY110" fmla="*/ 914400 h 918538"/>
                <a:gd name="connsiteX111" fmla="*/ 310317 w 703598"/>
                <a:gd name="connsiteY111" fmla="*/ 914400 h 918538"/>
                <a:gd name="connsiteX112" fmla="*/ 302042 w 703598"/>
                <a:gd name="connsiteY112" fmla="*/ 889575 h 918538"/>
                <a:gd name="connsiteX113" fmla="*/ 297904 w 703598"/>
                <a:gd name="connsiteY113" fmla="*/ 877162 h 918538"/>
                <a:gd name="connsiteX114" fmla="*/ 285491 w 703598"/>
                <a:gd name="connsiteY114" fmla="*/ 873024 h 918538"/>
                <a:gd name="connsiteX115" fmla="*/ 260666 w 703598"/>
                <a:gd name="connsiteY115" fmla="*/ 856474 h 918538"/>
                <a:gd name="connsiteX116" fmla="*/ 256528 w 703598"/>
                <a:gd name="connsiteY116" fmla="*/ 844062 h 918538"/>
                <a:gd name="connsiteX117" fmla="*/ 235841 w 703598"/>
                <a:gd name="connsiteY117" fmla="*/ 827511 h 918538"/>
                <a:gd name="connsiteX118" fmla="*/ 211015 w 703598"/>
                <a:gd name="connsiteY118" fmla="*/ 819236 h 918538"/>
                <a:gd name="connsiteX119" fmla="*/ 198603 w 703598"/>
                <a:gd name="connsiteY119" fmla="*/ 815099 h 918538"/>
                <a:gd name="connsiteX120" fmla="*/ 177915 w 703598"/>
                <a:gd name="connsiteY120" fmla="*/ 798548 h 918538"/>
                <a:gd name="connsiteX121" fmla="*/ 173777 w 703598"/>
                <a:gd name="connsiteY121" fmla="*/ 786136 h 918538"/>
                <a:gd name="connsiteX122" fmla="*/ 157227 w 703598"/>
                <a:gd name="connsiteY122" fmla="*/ 761310 h 918538"/>
                <a:gd name="connsiteX123" fmla="*/ 161365 w 703598"/>
                <a:gd name="connsiteY123" fmla="*/ 736485 h 918538"/>
                <a:gd name="connsiteX124" fmla="*/ 175851 w 703598"/>
                <a:gd name="connsiteY124" fmla="*/ 723200 h 918538"/>
                <a:gd name="connsiteX125" fmla="*/ 175851 w 703598"/>
                <a:gd name="connsiteY125" fmla="*/ 677139 h 918538"/>
                <a:gd name="connsiteX126" fmla="*/ 136539 w 703598"/>
                <a:gd name="connsiteY126" fmla="*/ 633046 h 918538"/>
                <a:gd name="connsiteX127" fmla="*/ 119989 w 703598"/>
                <a:gd name="connsiteY127" fmla="*/ 608221 h 918538"/>
                <a:gd name="connsiteX128" fmla="*/ 103439 w 703598"/>
                <a:gd name="connsiteY128" fmla="*/ 583395 h 918538"/>
                <a:gd name="connsiteX129" fmla="*/ 95164 w 703598"/>
                <a:gd name="connsiteY129" fmla="*/ 570983 h 918538"/>
                <a:gd name="connsiteX130" fmla="*/ 78614 w 703598"/>
                <a:gd name="connsiteY130" fmla="*/ 533745 h 918538"/>
                <a:gd name="connsiteX131" fmla="*/ 70338 w 703598"/>
                <a:gd name="connsiteY131" fmla="*/ 525470 h 918538"/>
                <a:gd name="connsiteX132" fmla="*/ 57926 w 703598"/>
                <a:gd name="connsiteY132" fmla="*/ 488232 h 918538"/>
                <a:gd name="connsiteX133" fmla="*/ 53788 w 703598"/>
                <a:gd name="connsiteY133" fmla="*/ 475819 h 918538"/>
                <a:gd name="connsiteX134" fmla="*/ 41376 w 703598"/>
                <a:gd name="connsiteY134" fmla="*/ 422031 h 918538"/>
                <a:gd name="connsiteX135" fmla="*/ 37238 w 703598"/>
                <a:gd name="connsiteY135" fmla="*/ 409618 h 918538"/>
                <a:gd name="connsiteX136" fmla="*/ 24825 w 703598"/>
                <a:gd name="connsiteY136" fmla="*/ 368243 h 918538"/>
                <a:gd name="connsiteX137" fmla="*/ 16550 w 703598"/>
                <a:gd name="connsiteY137" fmla="*/ 359967 h 918538"/>
                <a:gd name="connsiteX138" fmla="*/ 8275 w 703598"/>
                <a:gd name="connsiteY138" fmla="*/ 318592 h 918538"/>
                <a:gd name="connsiteX139" fmla="*/ 0 w 703598"/>
                <a:gd name="connsiteY139" fmla="*/ 318592 h 918538"/>
                <a:gd name="connsiteX0" fmla="*/ 0 w 703598"/>
                <a:gd name="connsiteY0" fmla="*/ 318592 h 918538"/>
                <a:gd name="connsiteX1" fmla="*/ 0 w 703598"/>
                <a:gd name="connsiteY1" fmla="*/ 318592 h 918538"/>
                <a:gd name="connsiteX2" fmla="*/ 33100 w 703598"/>
                <a:gd name="connsiteY2" fmla="*/ 335142 h 918538"/>
                <a:gd name="connsiteX3" fmla="*/ 73944 w 703598"/>
                <a:gd name="connsiteY3" fmla="*/ 334606 h 918538"/>
                <a:gd name="connsiteX4" fmla="*/ 106522 w 703598"/>
                <a:gd name="connsiteY4" fmla="*/ 305693 h 918538"/>
                <a:gd name="connsiteX5" fmla="*/ 136539 w 703598"/>
                <a:gd name="connsiteY5" fmla="*/ 248253 h 918538"/>
                <a:gd name="connsiteX6" fmla="*/ 148952 w 703598"/>
                <a:gd name="connsiteY6" fmla="*/ 211015 h 918538"/>
                <a:gd name="connsiteX7" fmla="*/ 157227 w 703598"/>
                <a:gd name="connsiteY7" fmla="*/ 165502 h 918538"/>
                <a:gd name="connsiteX8" fmla="*/ 161365 w 703598"/>
                <a:gd name="connsiteY8" fmla="*/ 132402 h 918538"/>
                <a:gd name="connsiteX9" fmla="*/ 165502 w 703598"/>
                <a:gd name="connsiteY9" fmla="*/ 119989 h 918538"/>
                <a:gd name="connsiteX10" fmla="*/ 190328 w 703598"/>
                <a:gd name="connsiteY10" fmla="*/ 111714 h 918538"/>
                <a:gd name="connsiteX11" fmla="*/ 202740 w 703598"/>
                <a:gd name="connsiteY11" fmla="*/ 103439 h 918538"/>
                <a:gd name="connsiteX12" fmla="*/ 219290 w 703598"/>
                <a:gd name="connsiteY12" fmla="*/ 70338 h 918538"/>
                <a:gd name="connsiteX13" fmla="*/ 223428 w 703598"/>
                <a:gd name="connsiteY13" fmla="*/ 57926 h 918538"/>
                <a:gd name="connsiteX14" fmla="*/ 227566 w 703598"/>
                <a:gd name="connsiteY14" fmla="*/ 37238 h 918538"/>
                <a:gd name="connsiteX15" fmla="*/ 239978 w 703598"/>
                <a:gd name="connsiteY15" fmla="*/ 33100 h 918538"/>
                <a:gd name="connsiteX16" fmla="*/ 355830 w 703598"/>
                <a:gd name="connsiteY16" fmla="*/ 37238 h 918538"/>
                <a:gd name="connsiteX17" fmla="*/ 368243 w 703598"/>
                <a:gd name="connsiteY17" fmla="*/ 28963 h 918538"/>
                <a:gd name="connsiteX18" fmla="*/ 384793 w 703598"/>
                <a:gd name="connsiteY18" fmla="*/ 4138 h 918538"/>
                <a:gd name="connsiteX19" fmla="*/ 397205 w 703598"/>
                <a:gd name="connsiteY19" fmla="*/ 0 h 918538"/>
                <a:gd name="connsiteX20" fmla="*/ 417893 w 703598"/>
                <a:gd name="connsiteY20" fmla="*/ 16550 h 918538"/>
                <a:gd name="connsiteX21" fmla="*/ 442719 w 703598"/>
                <a:gd name="connsiteY21" fmla="*/ 24825 h 918538"/>
                <a:gd name="connsiteX22" fmla="*/ 455131 w 703598"/>
                <a:gd name="connsiteY22" fmla="*/ 28963 h 918538"/>
                <a:gd name="connsiteX23" fmla="*/ 467544 w 703598"/>
                <a:gd name="connsiteY23" fmla="*/ 33100 h 918538"/>
                <a:gd name="connsiteX24" fmla="*/ 488232 w 703598"/>
                <a:gd name="connsiteY24" fmla="*/ 45513 h 918538"/>
                <a:gd name="connsiteX25" fmla="*/ 513057 w 703598"/>
                <a:gd name="connsiteY25" fmla="*/ 62063 h 918538"/>
                <a:gd name="connsiteX26" fmla="*/ 500644 w 703598"/>
                <a:gd name="connsiteY26" fmla="*/ 99301 h 918538"/>
                <a:gd name="connsiteX27" fmla="*/ 488232 w 703598"/>
                <a:gd name="connsiteY27" fmla="*/ 107576 h 918538"/>
                <a:gd name="connsiteX28" fmla="*/ 484094 w 703598"/>
                <a:gd name="connsiteY28" fmla="*/ 119989 h 918538"/>
                <a:gd name="connsiteX29" fmla="*/ 475819 w 703598"/>
                <a:gd name="connsiteY29" fmla="*/ 132402 h 918538"/>
                <a:gd name="connsiteX30" fmla="*/ 471681 w 703598"/>
                <a:gd name="connsiteY30" fmla="*/ 153090 h 918538"/>
                <a:gd name="connsiteX31" fmla="*/ 467544 w 703598"/>
                <a:gd name="connsiteY31" fmla="*/ 165502 h 918538"/>
                <a:gd name="connsiteX32" fmla="*/ 455131 w 703598"/>
                <a:gd name="connsiteY32" fmla="*/ 169640 h 918538"/>
                <a:gd name="connsiteX33" fmla="*/ 450994 w 703598"/>
                <a:gd name="connsiteY33" fmla="*/ 182052 h 918538"/>
                <a:gd name="connsiteX34" fmla="*/ 442719 w 703598"/>
                <a:gd name="connsiteY34" fmla="*/ 190328 h 918538"/>
                <a:gd name="connsiteX35" fmla="*/ 430306 w 703598"/>
                <a:gd name="connsiteY35" fmla="*/ 227566 h 918538"/>
                <a:gd name="connsiteX36" fmla="*/ 417893 w 703598"/>
                <a:gd name="connsiteY36" fmla="*/ 264804 h 918538"/>
                <a:gd name="connsiteX37" fmla="*/ 413756 w 703598"/>
                <a:gd name="connsiteY37" fmla="*/ 277216 h 918538"/>
                <a:gd name="connsiteX38" fmla="*/ 405481 w 703598"/>
                <a:gd name="connsiteY38" fmla="*/ 306179 h 918538"/>
                <a:gd name="connsiteX39" fmla="*/ 393068 w 703598"/>
                <a:gd name="connsiteY39" fmla="*/ 310317 h 918538"/>
                <a:gd name="connsiteX40" fmla="*/ 384793 w 703598"/>
                <a:gd name="connsiteY40" fmla="*/ 335142 h 918538"/>
                <a:gd name="connsiteX41" fmla="*/ 376518 w 703598"/>
                <a:gd name="connsiteY41" fmla="*/ 372380 h 918538"/>
                <a:gd name="connsiteX42" fmla="*/ 388930 w 703598"/>
                <a:gd name="connsiteY42" fmla="*/ 376518 h 918538"/>
                <a:gd name="connsiteX43" fmla="*/ 413756 w 703598"/>
                <a:gd name="connsiteY43" fmla="*/ 339280 h 918538"/>
                <a:gd name="connsiteX44" fmla="*/ 451006 w 703598"/>
                <a:gd name="connsiteY44" fmla="*/ 300899 h 918538"/>
                <a:gd name="connsiteX45" fmla="*/ 455798 w 703598"/>
                <a:gd name="connsiteY45" fmla="*/ 294527 h 918538"/>
                <a:gd name="connsiteX46" fmla="*/ 479957 w 703598"/>
                <a:gd name="connsiteY46" fmla="*/ 268941 h 918538"/>
                <a:gd name="connsiteX47" fmla="*/ 492369 w 703598"/>
                <a:gd name="connsiteY47" fmla="*/ 264804 h 918538"/>
                <a:gd name="connsiteX48" fmla="*/ 496507 w 703598"/>
                <a:gd name="connsiteY48" fmla="*/ 252391 h 918538"/>
                <a:gd name="connsiteX49" fmla="*/ 504782 w 703598"/>
                <a:gd name="connsiteY49" fmla="*/ 239978 h 918538"/>
                <a:gd name="connsiteX50" fmla="*/ 500644 w 703598"/>
                <a:gd name="connsiteY50" fmla="*/ 186190 h 918538"/>
                <a:gd name="connsiteX51" fmla="*/ 529607 w 703598"/>
                <a:gd name="connsiteY51" fmla="*/ 157227 h 918538"/>
                <a:gd name="connsiteX52" fmla="*/ 542020 w 703598"/>
                <a:gd name="connsiteY52" fmla="*/ 153090 h 918538"/>
                <a:gd name="connsiteX53" fmla="*/ 554433 w 703598"/>
                <a:gd name="connsiteY53" fmla="*/ 148952 h 918538"/>
                <a:gd name="connsiteX54" fmla="*/ 566845 w 703598"/>
                <a:gd name="connsiteY54" fmla="*/ 157227 h 918538"/>
                <a:gd name="connsiteX55" fmla="*/ 575120 w 703598"/>
                <a:gd name="connsiteY55" fmla="*/ 169640 h 918538"/>
                <a:gd name="connsiteX56" fmla="*/ 587533 w 703598"/>
                <a:gd name="connsiteY56" fmla="*/ 173777 h 918538"/>
                <a:gd name="connsiteX57" fmla="*/ 595808 w 703598"/>
                <a:gd name="connsiteY57" fmla="*/ 186190 h 918538"/>
                <a:gd name="connsiteX58" fmla="*/ 599946 w 703598"/>
                <a:gd name="connsiteY58" fmla="*/ 198603 h 918538"/>
                <a:gd name="connsiteX59" fmla="*/ 612358 w 703598"/>
                <a:gd name="connsiteY59" fmla="*/ 202740 h 918538"/>
                <a:gd name="connsiteX60" fmla="*/ 633046 w 703598"/>
                <a:gd name="connsiteY60" fmla="*/ 219291 h 918538"/>
                <a:gd name="connsiteX61" fmla="*/ 645459 w 703598"/>
                <a:gd name="connsiteY61" fmla="*/ 227566 h 918538"/>
                <a:gd name="connsiteX62" fmla="*/ 653734 w 703598"/>
                <a:gd name="connsiteY62" fmla="*/ 239978 h 918538"/>
                <a:gd name="connsiteX63" fmla="*/ 678559 w 703598"/>
                <a:gd name="connsiteY63" fmla="*/ 252391 h 918538"/>
                <a:gd name="connsiteX64" fmla="*/ 686834 w 703598"/>
                <a:gd name="connsiteY64" fmla="*/ 264804 h 918538"/>
                <a:gd name="connsiteX65" fmla="*/ 653734 w 703598"/>
                <a:gd name="connsiteY65" fmla="*/ 277216 h 918538"/>
                <a:gd name="connsiteX66" fmla="*/ 608221 w 703598"/>
                <a:gd name="connsiteY66" fmla="*/ 273079 h 918538"/>
                <a:gd name="connsiteX67" fmla="*/ 579258 w 703598"/>
                <a:gd name="connsiteY67" fmla="*/ 268941 h 918538"/>
                <a:gd name="connsiteX68" fmla="*/ 575120 w 703598"/>
                <a:gd name="connsiteY68" fmla="*/ 281354 h 918538"/>
                <a:gd name="connsiteX69" fmla="*/ 562708 w 703598"/>
                <a:gd name="connsiteY69" fmla="*/ 289629 h 918538"/>
                <a:gd name="connsiteX70" fmla="*/ 566845 w 703598"/>
                <a:gd name="connsiteY70" fmla="*/ 302042 h 918538"/>
                <a:gd name="connsiteX71" fmla="*/ 579258 w 703598"/>
                <a:gd name="connsiteY71" fmla="*/ 306179 h 918538"/>
                <a:gd name="connsiteX72" fmla="*/ 604083 w 703598"/>
                <a:gd name="connsiteY72" fmla="*/ 310317 h 918538"/>
                <a:gd name="connsiteX73" fmla="*/ 591671 w 703598"/>
                <a:gd name="connsiteY73" fmla="*/ 314454 h 918538"/>
                <a:gd name="connsiteX74" fmla="*/ 575120 w 703598"/>
                <a:gd name="connsiteY74" fmla="*/ 318592 h 918538"/>
                <a:gd name="connsiteX75" fmla="*/ 566845 w 703598"/>
                <a:gd name="connsiteY75" fmla="*/ 331005 h 918538"/>
                <a:gd name="connsiteX76" fmla="*/ 562708 w 703598"/>
                <a:gd name="connsiteY76" fmla="*/ 405481 h 918538"/>
                <a:gd name="connsiteX77" fmla="*/ 558570 w 703598"/>
                <a:gd name="connsiteY77" fmla="*/ 417893 h 918538"/>
                <a:gd name="connsiteX78" fmla="*/ 554433 w 703598"/>
                <a:gd name="connsiteY78" fmla="*/ 434443 h 918538"/>
                <a:gd name="connsiteX79" fmla="*/ 542020 w 703598"/>
                <a:gd name="connsiteY79" fmla="*/ 459269 h 918538"/>
                <a:gd name="connsiteX80" fmla="*/ 529607 w 703598"/>
                <a:gd name="connsiteY80" fmla="*/ 463406 h 918538"/>
                <a:gd name="connsiteX81" fmla="*/ 504782 w 703598"/>
                <a:gd name="connsiteY81" fmla="*/ 479957 h 918538"/>
                <a:gd name="connsiteX82" fmla="*/ 496507 w 703598"/>
                <a:gd name="connsiteY82" fmla="*/ 492369 h 918538"/>
                <a:gd name="connsiteX83" fmla="*/ 525470 w 703598"/>
                <a:gd name="connsiteY83" fmla="*/ 525470 h 918538"/>
                <a:gd name="connsiteX84" fmla="*/ 537882 w 703598"/>
                <a:gd name="connsiteY84" fmla="*/ 529607 h 918538"/>
                <a:gd name="connsiteX85" fmla="*/ 578147 w 703598"/>
                <a:gd name="connsiteY85" fmla="*/ 524407 h 918538"/>
                <a:gd name="connsiteX86" fmla="*/ 628909 w 703598"/>
                <a:gd name="connsiteY86" fmla="*/ 529607 h 918538"/>
                <a:gd name="connsiteX87" fmla="*/ 641321 w 703598"/>
                <a:gd name="connsiteY87" fmla="*/ 533745 h 918538"/>
                <a:gd name="connsiteX88" fmla="*/ 649596 w 703598"/>
                <a:gd name="connsiteY88" fmla="*/ 558570 h 918538"/>
                <a:gd name="connsiteX89" fmla="*/ 665025 w 703598"/>
                <a:gd name="connsiteY89" fmla="*/ 582354 h 918538"/>
                <a:gd name="connsiteX90" fmla="*/ 679499 w 703598"/>
                <a:gd name="connsiteY90" fmla="*/ 600289 h 918538"/>
                <a:gd name="connsiteX91" fmla="*/ 690972 w 703598"/>
                <a:gd name="connsiteY91" fmla="*/ 620633 h 918538"/>
                <a:gd name="connsiteX92" fmla="*/ 699247 w 703598"/>
                <a:gd name="connsiteY92" fmla="*/ 633046 h 918538"/>
                <a:gd name="connsiteX93" fmla="*/ 703385 w 703598"/>
                <a:gd name="connsiteY93" fmla="*/ 653734 h 918538"/>
                <a:gd name="connsiteX94" fmla="*/ 682697 w 703598"/>
                <a:gd name="connsiteY94" fmla="*/ 666147 h 918538"/>
                <a:gd name="connsiteX95" fmla="*/ 641321 w 703598"/>
                <a:gd name="connsiteY95" fmla="*/ 670284 h 918538"/>
                <a:gd name="connsiteX96" fmla="*/ 624771 w 703598"/>
                <a:gd name="connsiteY96" fmla="*/ 674422 h 918538"/>
                <a:gd name="connsiteX97" fmla="*/ 579258 w 703598"/>
                <a:gd name="connsiteY97" fmla="*/ 662009 h 918538"/>
                <a:gd name="connsiteX98" fmla="*/ 554433 w 703598"/>
                <a:gd name="connsiteY98" fmla="*/ 666147 h 918538"/>
                <a:gd name="connsiteX99" fmla="*/ 537882 w 703598"/>
                <a:gd name="connsiteY99" fmla="*/ 686834 h 918538"/>
                <a:gd name="connsiteX100" fmla="*/ 517195 w 703598"/>
                <a:gd name="connsiteY100" fmla="*/ 703385 h 918538"/>
                <a:gd name="connsiteX101" fmla="*/ 513057 w 703598"/>
                <a:gd name="connsiteY101" fmla="*/ 715797 h 918538"/>
                <a:gd name="connsiteX102" fmla="*/ 488232 w 703598"/>
                <a:gd name="connsiteY102" fmla="*/ 724072 h 918538"/>
                <a:gd name="connsiteX103" fmla="*/ 463406 w 703598"/>
                <a:gd name="connsiteY103" fmla="*/ 736485 h 918538"/>
                <a:gd name="connsiteX104" fmla="*/ 467544 w 703598"/>
                <a:gd name="connsiteY104" fmla="*/ 798548 h 918538"/>
                <a:gd name="connsiteX105" fmla="*/ 463406 w 703598"/>
                <a:gd name="connsiteY105" fmla="*/ 839924 h 918538"/>
                <a:gd name="connsiteX106" fmla="*/ 450994 w 703598"/>
                <a:gd name="connsiteY106" fmla="*/ 848199 h 918538"/>
                <a:gd name="connsiteX107" fmla="*/ 438581 w 703598"/>
                <a:gd name="connsiteY107" fmla="*/ 901987 h 918538"/>
                <a:gd name="connsiteX108" fmla="*/ 426168 w 703598"/>
                <a:gd name="connsiteY108" fmla="*/ 910262 h 918538"/>
                <a:gd name="connsiteX109" fmla="*/ 401343 w 703598"/>
                <a:gd name="connsiteY109" fmla="*/ 918538 h 918538"/>
                <a:gd name="connsiteX110" fmla="*/ 335142 w 703598"/>
                <a:gd name="connsiteY110" fmla="*/ 914400 h 918538"/>
                <a:gd name="connsiteX111" fmla="*/ 310317 w 703598"/>
                <a:gd name="connsiteY111" fmla="*/ 914400 h 918538"/>
                <a:gd name="connsiteX112" fmla="*/ 302042 w 703598"/>
                <a:gd name="connsiteY112" fmla="*/ 889575 h 918538"/>
                <a:gd name="connsiteX113" fmla="*/ 297904 w 703598"/>
                <a:gd name="connsiteY113" fmla="*/ 877162 h 918538"/>
                <a:gd name="connsiteX114" fmla="*/ 285491 w 703598"/>
                <a:gd name="connsiteY114" fmla="*/ 873024 h 918538"/>
                <a:gd name="connsiteX115" fmla="*/ 260666 w 703598"/>
                <a:gd name="connsiteY115" fmla="*/ 856474 h 918538"/>
                <a:gd name="connsiteX116" fmla="*/ 256528 w 703598"/>
                <a:gd name="connsiteY116" fmla="*/ 844062 h 918538"/>
                <a:gd name="connsiteX117" fmla="*/ 235841 w 703598"/>
                <a:gd name="connsiteY117" fmla="*/ 827511 h 918538"/>
                <a:gd name="connsiteX118" fmla="*/ 211015 w 703598"/>
                <a:gd name="connsiteY118" fmla="*/ 819236 h 918538"/>
                <a:gd name="connsiteX119" fmla="*/ 198603 w 703598"/>
                <a:gd name="connsiteY119" fmla="*/ 815099 h 918538"/>
                <a:gd name="connsiteX120" fmla="*/ 177915 w 703598"/>
                <a:gd name="connsiteY120" fmla="*/ 798548 h 918538"/>
                <a:gd name="connsiteX121" fmla="*/ 173777 w 703598"/>
                <a:gd name="connsiteY121" fmla="*/ 786136 h 918538"/>
                <a:gd name="connsiteX122" fmla="*/ 157227 w 703598"/>
                <a:gd name="connsiteY122" fmla="*/ 761310 h 918538"/>
                <a:gd name="connsiteX123" fmla="*/ 161365 w 703598"/>
                <a:gd name="connsiteY123" fmla="*/ 736485 h 918538"/>
                <a:gd name="connsiteX124" fmla="*/ 175851 w 703598"/>
                <a:gd name="connsiteY124" fmla="*/ 723200 h 918538"/>
                <a:gd name="connsiteX125" fmla="*/ 175851 w 703598"/>
                <a:gd name="connsiteY125" fmla="*/ 677139 h 918538"/>
                <a:gd name="connsiteX126" fmla="*/ 136539 w 703598"/>
                <a:gd name="connsiteY126" fmla="*/ 633046 h 918538"/>
                <a:gd name="connsiteX127" fmla="*/ 119989 w 703598"/>
                <a:gd name="connsiteY127" fmla="*/ 608221 h 918538"/>
                <a:gd name="connsiteX128" fmla="*/ 103439 w 703598"/>
                <a:gd name="connsiteY128" fmla="*/ 583395 h 918538"/>
                <a:gd name="connsiteX129" fmla="*/ 95164 w 703598"/>
                <a:gd name="connsiteY129" fmla="*/ 570983 h 918538"/>
                <a:gd name="connsiteX130" fmla="*/ 78614 w 703598"/>
                <a:gd name="connsiteY130" fmla="*/ 533745 h 918538"/>
                <a:gd name="connsiteX131" fmla="*/ 70338 w 703598"/>
                <a:gd name="connsiteY131" fmla="*/ 525470 h 918538"/>
                <a:gd name="connsiteX132" fmla="*/ 57926 w 703598"/>
                <a:gd name="connsiteY132" fmla="*/ 488232 h 918538"/>
                <a:gd name="connsiteX133" fmla="*/ 53788 w 703598"/>
                <a:gd name="connsiteY133" fmla="*/ 475819 h 918538"/>
                <a:gd name="connsiteX134" fmla="*/ 41376 w 703598"/>
                <a:gd name="connsiteY134" fmla="*/ 422031 h 918538"/>
                <a:gd name="connsiteX135" fmla="*/ 37238 w 703598"/>
                <a:gd name="connsiteY135" fmla="*/ 409618 h 918538"/>
                <a:gd name="connsiteX136" fmla="*/ 24825 w 703598"/>
                <a:gd name="connsiteY136" fmla="*/ 368243 h 918538"/>
                <a:gd name="connsiteX137" fmla="*/ 16550 w 703598"/>
                <a:gd name="connsiteY137" fmla="*/ 359967 h 918538"/>
                <a:gd name="connsiteX138" fmla="*/ 8275 w 703598"/>
                <a:gd name="connsiteY138" fmla="*/ 318592 h 918538"/>
                <a:gd name="connsiteX139" fmla="*/ 0 w 703598"/>
                <a:gd name="connsiteY139" fmla="*/ 318592 h 918538"/>
                <a:gd name="connsiteX0" fmla="*/ 0 w 703598"/>
                <a:gd name="connsiteY0" fmla="*/ 318592 h 918538"/>
                <a:gd name="connsiteX1" fmla="*/ 0 w 703598"/>
                <a:gd name="connsiteY1" fmla="*/ 318592 h 918538"/>
                <a:gd name="connsiteX2" fmla="*/ 33100 w 703598"/>
                <a:gd name="connsiteY2" fmla="*/ 335142 h 918538"/>
                <a:gd name="connsiteX3" fmla="*/ 73944 w 703598"/>
                <a:gd name="connsiteY3" fmla="*/ 334606 h 918538"/>
                <a:gd name="connsiteX4" fmla="*/ 106522 w 703598"/>
                <a:gd name="connsiteY4" fmla="*/ 305693 h 918538"/>
                <a:gd name="connsiteX5" fmla="*/ 136539 w 703598"/>
                <a:gd name="connsiteY5" fmla="*/ 248253 h 918538"/>
                <a:gd name="connsiteX6" fmla="*/ 148952 w 703598"/>
                <a:gd name="connsiteY6" fmla="*/ 211015 h 918538"/>
                <a:gd name="connsiteX7" fmla="*/ 157227 w 703598"/>
                <a:gd name="connsiteY7" fmla="*/ 165502 h 918538"/>
                <a:gd name="connsiteX8" fmla="*/ 161365 w 703598"/>
                <a:gd name="connsiteY8" fmla="*/ 132402 h 918538"/>
                <a:gd name="connsiteX9" fmla="*/ 165502 w 703598"/>
                <a:gd name="connsiteY9" fmla="*/ 119989 h 918538"/>
                <a:gd name="connsiteX10" fmla="*/ 190328 w 703598"/>
                <a:gd name="connsiteY10" fmla="*/ 111714 h 918538"/>
                <a:gd name="connsiteX11" fmla="*/ 202740 w 703598"/>
                <a:gd name="connsiteY11" fmla="*/ 103439 h 918538"/>
                <a:gd name="connsiteX12" fmla="*/ 219290 w 703598"/>
                <a:gd name="connsiteY12" fmla="*/ 70338 h 918538"/>
                <a:gd name="connsiteX13" fmla="*/ 223428 w 703598"/>
                <a:gd name="connsiteY13" fmla="*/ 57926 h 918538"/>
                <a:gd name="connsiteX14" fmla="*/ 227566 w 703598"/>
                <a:gd name="connsiteY14" fmla="*/ 37238 h 918538"/>
                <a:gd name="connsiteX15" fmla="*/ 239978 w 703598"/>
                <a:gd name="connsiteY15" fmla="*/ 33100 h 918538"/>
                <a:gd name="connsiteX16" fmla="*/ 355830 w 703598"/>
                <a:gd name="connsiteY16" fmla="*/ 37238 h 918538"/>
                <a:gd name="connsiteX17" fmla="*/ 368243 w 703598"/>
                <a:gd name="connsiteY17" fmla="*/ 28963 h 918538"/>
                <a:gd name="connsiteX18" fmla="*/ 384793 w 703598"/>
                <a:gd name="connsiteY18" fmla="*/ 4138 h 918538"/>
                <a:gd name="connsiteX19" fmla="*/ 397205 w 703598"/>
                <a:gd name="connsiteY19" fmla="*/ 0 h 918538"/>
                <a:gd name="connsiteX20" fmla="*/ 417893 w 703598"/>
                <a:gd name="connsiteY20" fmla="*/ 16550 h 918538"/>
                <a:gd name="connsiteX21" fmla="*/ 442719 w 703598"/>
                <a:gd name="connsiteY21" fmla="*/ 24825 h 918538"/>
                <a:gd name="connsiteX22" fmla="*/ 455131 w 703598"/>
                <a:gd name="connsiteY22" fmla="*/ 28963 h 918538"/>
                <a:gd name="connsiteX23" fmla="*/ 467544 w 703598"/>
                <a:gd name="connsiteY23" fmla="*/ 33100 h 918538"/>
                <a:gd name="connsiteX24" fmla="*/ 488232 w 703598"/>
                <a:gd name="connsiteY24" fmla="*/ 45513 h 918538"/>
                <a:gd name="connsiteX25" fmla="*/ 513057 w 703598"/>
                <a:gd name="connsiteY25" fmla="*/ 62063 h 918538"/>
                <a:gd name="connsiteX26" fmla="*/ 500644 w 703598"/>
                <a:gd name="connsiteY26" fmla="*/ 99301 h 918538"/>
                <a:gd name="connsiteX27" fmla="*/ 488232 w 703598"/>
                <a:gd name="connsiteY27" fmla="*/ 107576 h 918538"/>
                <a:gd name="connsiteX28" fmla="*/ 484094 w 703598"/>
                <a:gd name="connsiteY28" fmla="*/ 119989 h 918538"/>
                <a:gd name="connsiteX29" fmla="*/ 475819 w 703598"/>
                <a:gd name="connsiteY29" fmla="*/ 132402 h 918538"/>
                <a:gd name="connsiteX30" fmla="*/ 471681 w 703598"/>
                <a:gd name="connsiteY30" fmla="*/ 153090 h 918538"/>
                <a:gd name="connsiteX31" fmla="*/ 467544 w 703598"/>
                <a:gd name="connsiteY31" fmla="*/ 165502 h 918538"/>
                <a:gd name="connsiteX32" fmla="*/ 455131 w 703598"/>
                <a:gd name="connsiteY32" fmla="*/ 169640 h 918538"/>
                <a:gd name="connsiteX33" fmla="*/ 450994 w 703598"/>
                <a:gd name="connsiteY33" fmla="*/ 182052 h 918538"/>
                <a:gd name="connsiteX34" fmla="*/ 442719 w 703598"/>
                <a:gd name="connsiteY34" fmla="*/ 190328 h 918538"/>
                <a:gd name="connsiteX35" fmla="*/ 430306 w 703598"/>
                <a:gd name="connsiteY35" fmla="*/ 227566 h 918538"/>
                <a:gd name="connsiteX36" fmla="*/ 417893 w 703598"/>
                <a:gd name="connsiteY36" fmla="*/ 264804 h 918538"/>
                <a:gd name="connsiteX37" fmla="*/ 413756 w 703598"/>
                <a:gd name="connsiteY37" fmla="*/ 277216 h 918538"/>
                <a:gd name="connsiteX38" fmla="*/ 405481 w 703598"/>
                <a:gd name="connsiteY38" fmla="*/ 306179 h 918538"/>
                <a:gd name="connsiteX39" fmla="*/ 393068 w 703598"/>
                <a:gd name="connsiteY39" fmla="*/ 310317 h 918538"/>
                <a:gd name="connsiteX40" fmla="*/ 384793 w 703598"/>
                <a:gd name="connsiteY40" fmla="*/ 335142 h 918538"/>
                <a:gd name="connsiteX41" fmla="*/ 376518 w 703598"/>
                <a:gd name="connsiteY41" fmla="*/ 372380 h 918538"/>
                <a:gd name="connsiteX42" fmla="*/ 388930 w 703598"/>
                <a:gd name="connsiteY42" fmla="*/ 376518 h 918538"/>
                <a:gd name="connsiteX43" fmla="*/ 413756 w 703598"/>
                <a:gd name="connsiteY43" fmla="*/ 339280 h 918538"/>
                <a:gd name="connsiteX44" fmla="*/ 451006 w 703598"/>
                <a:gd name="connsiteY44" fmla="*/ 300899 h 918538"/>
                <a:gd name="connsiteX45" fmla="*/ 455798 w 703598"/>
                <a:gd name="connsiteY45" fmla="*/ 294527 h 918538"/>
                <a:gd name="connsiteX46" fmla="*/ 479957 w 703598"/>
                <a:gd name="connsiteY46" fmla="*/ 268941 h 918538"/>
                <a:gd name="connsiteX47" fmla="*/ 492369 w 703598"/>
                <a:gd name="connsiteY47" fmla="*/ 264804 h 918538"/>
                <a:gd name="connsiteX48" fmla="*/ 496507 w 703598"/>
                <a:gd name="connsiteY48" fmla="*/ 252391 h 918538"/>
                <a:gd name="connsiteX49" fmla="*/ 504782 w 703598"/>
                <a:gd name="connsiteY49" fmla="*/ 239978 h 918538"/>
                <a:gd name="connsiteX50" fmla="*/ 500644 w 703598"/>
                <a:gd name="connsiteY50" fmla="*/ 186190 h 918538"/>
                <a:gd name="connsiteX51" fmla="*/ 529607 w 703598"/>
                <a:gd name="connsiteY51" fmla="*/ 157227 h 918538"/>
                <a:gd name="connsiteX52" fmla="*/ 542020 w 703598"/>
                <a:gd name="connsiteY52" fmla="*/ 153090 h 918538"/>
                <a:gd name="connsiteX53" fmla="*/ 554433 w 703598"/>
                <a:gd name="connsiteY53" fmla="*/ 148952 h 918538"/>
                <a:gd name="connsiteX54" fmla="*/ 566845 w 703598"/>
                <a:gd name="connsiteY54" fmla="*/ 157227 h 918538"/>
                <a:gd name="connsiteX55" fmla="*/ 575120 w 703598"/>
                <a:gd name="connsiteY55" fmla="*/ 169640 h 918538"/>
                <a:gd name="connsiteX56" fmla="*/ 587533 w 703598"/>
                <a:gd name="connsiteY56" fmla="*/ 173777 h 918538"/>
                <a:gd name="connsiteX57" fmla="*/ 595808 w 703598"/>
                <a:gd name="connsiteY57" fmla="*/ 186190 h 918538"/>
                <a:gd name="connsiteX58" fmla="*/ 599946 w 703598"/>
                <a:gd name="connsiteY58" fmla="*/ 198603 h 918538"/>
                <a:gd name="connsiteX59" fmla="*/ 612358 w 703598"/>
                <a:gd name="connsiteY59" fmla="*/ 202740 h 918538"/>
                <a:gd name="connsiteX60" fmla="*/ 633046 w 703598"/>
                <a:gd name="connsiteY60" fmla="*/ 219291 h 918538"/>
                <a:gd name="connsiteX61" fmla="*/ 645459 w 703598"/>
                <a:gd name="connsiteY61" fmla="*/ 227566 h 918538"/>
                <a:gd name="connsiteX62" fmla="*/ 653734 w 703598"/>
                <a:gd name="connsiteY62" fmla="*/ 239978 h 918538"/>
                <a:gd name="connsiteX63" fmla="*/ 678559 w 703598"/>
                <a:gd name="connsiteY63" fmla="*/ 252391 h 918538"/>
                <a:gd name="connsiteX64" fmla="*/ 686834 w 703598"/>
                <a:gd name="connsiteY64" fmla="*/ 264804 h 918538"/>
                <a:gd name="connsiteX65" fmla="*/ 653734 w 703598"/>
                <a:gd name="connsiteY65" fmla="*/ 277216 h 918538"/>
                <a:gd name="connsiteX66" fmla="*/ 608221 w 703598"/>
                <a:gd name="connsiteY66" fmla="*/ 273079 h 918538"/>
                <a:gd name="connsiteX67" fmla="*/ 579258 w 703598"/>
                <a:gd name="connsiteY67" fmla="*/ 268941 h 918538"/>
                <a:gd name="connsiteX68" fmla="*/ 575120 w 703598"/>
                <a:gd name="connsiteY68" fmla="*/ 281354 h 918538"/>
                <a:gd name="connsiteX69" fmla="*/ 562708 w 703598"/>
                <a:gd name="connsiteY69" fmla="*/ 289629 h 918538"/>
                <a:gd name="connsiteX70" fmla="*/ 566845 w 703598"/>
                <a:gd name="connsiteY70" fmla="*/ 302042 h 918538"/>
                <a:gd name="connsiteX71" fmla="*/ 579258 w 703598"/>
                <a:gd name="connsiteY71" fmla="*/ 306179 h 918538"/>
                <a:gd name="connsiteX72" fmla="*/ 604083 w 703598"/>
                <a:gd name="connsiteY72" fmla="*/ 310317 h 918538"/>
                <a:gd name="connsiteX73" fmla="*/ 591671 w 703598"/>
                <a:gd name="connsiteY73" fmla="*/ 314454 h 918538"/>
                <a:gd name="connsiteX74" fmla="*/ 575120 w 703598"/>
                <a:gd name="connsiteY74" fmla="*/ 318592 h 918538"/>
                <a:gd name="connsiteX75" fmla="*/ 566845 w 703598"/>
                <a:gd name="connsiteY75" fmla="*/ 331005 h 918538"/>
                <a:gd name="connsiteX76" fmla="*/ 562708 w 703598"/>
                <a:gd name="connsiteY76" fmla="*/ 405481 h 918538"/>
                <a:gd name="connsiteX77" fmla="*/ 558570 w 703598"/>
                <a:gd name="connsiteY77" fmla="*/ 417893 h 918538"/>
                <a:gd name="connsiteX78" fmla="*/ 554433 w 703598"/>
                <a:gd name="connsiteY78" fmla="*/ 434443 h 918538"/>
                <a:gd name="connsiteX79" fmla="*/ 542020 w 703598"/>
                <a:gd name="connsiteY79" fmla="*/ 459269 h 918538"/>
                <a:gd name="connsiteX80" fmla="*/ 529607 w 703598"/>
                <a:gd name="connsiteY80" fmla="*/ 463406 h 918538"/>
                <a:gd name="connsiteX81" fmla="*/ 504782 w 703598"/>
                <a:gd name="connsiteY81" fmla="*/ 479957 h 918538"/>
                <a:gd name="connsiteX82" fmla="*/ 496507 w 703598"/>
                <a:gd name="connsiteY82" fmla="*/ 492369 h 918538"/>
                <a:gd name="connsiteX83" fmla="*/ 525470 w 703598"/>
                <a:gd name="connsiteY83" fmla="*/ 525470 h 918538"/>
                <a:gd name="connsiteX84" fmla="*/ 537882 w 703598"/>
                <a:gd name="connsiteY84" fmla="*/ 529607 h 918538"/>
                <a:gd name="connsiteX85" fmla="*/ 578147 w 703598"/>
                <a:gd name="connsiteY85" fmla="*/ 524407 h 918538"/>
                <a:gd name="connsiteX86" fmla="*/ 628909 w 703598"/>
                <a:gd name="connsiteY86" fmla="*/ 529607 h 918538"/>
                <a:gd name="connsiteX87" fmla="*/ 641321 w 703598"/>
                <a:gd name="connsiteY87" fmla="*/ 533745 h 918538"/>
                <a:gd name="connsiteX88" fmla="*/ 649596 w 703598"/>
                <a:gd name="connsiteY88" fmla="*/ 558570 h 918538"/>
                <a:gd name="connsiteX89" fmla="*/ 665025 w 703598"/>
                <a:gd name="connsiteY89" fmla="*/ 582354 h 918538"/>
                <a:gd name="connsiteX90" fmla="*/ 679499 w 703598"/>
                <a:gd name="connsiteY90" fmla="*/ 600289 h 918538"/>
                <a:gd name="connsiteX91" fmla="*/ 690972 w 703598"/>
                <a:gd name="connsiteY91" fmla="*/ 620633 h 918538"/>
                <a:gd name="connsiteX92" fmla="*/ 699247 w 703598"/>
                <a:gd name="connsiteY92" fmla="*/ 633046 h 918538"/>
                <a:gd name="connsiteX93" fmla="*/ 703385 w 703598"/>
                <a:gd name="connsiteY93" fmla="*/ 653734 h 918538"/>
                <a:gd name="connsiteX94" fmla="*/ 682697 w 703598"/>
                <a:gd name="connsiteY94" fmla="*/ 666147 h 918538"/>
                <a:gd name="connsiteX95" fmla="*/ 641321 w 703598"/>
                <a:gd name="connsiteY95" fmla="*/ 670284 h 918538"/>
                <a:gd name="connsiteX96" fmla="*/ 624771 w 703598"/>
                <a:gd name="connsiteY96" fmla="*/ 674422 h 918538"/>
                <a:gd name="connsiteX97" fmla="*/ 579258 w 703598"/>
                <a:gd name="connsiteY97" fmla="*/ 662009 h 918538"/>
                <a:gd name="connsiteX98" fmla="*/ 554433 w 703598"/>
                <a:gd name="connsiteY98" fmla="*/ 666147 h 918538"/>
                <a:gd name="connsiteX99" fmla="*/ 537882 w 703598"/>
                <a:gd name="connsiteY99" fmla="*/ 686834 h 918538"/>
                <a:gd name="connsiteX100" fmla="*/ 517195 w 703598"/>
                <a:gd name="connsiteY100" fmla="*/ 703385 h 918538"/>
                <a:gd name="connsiteX101" fmla="*/ 513057 w 703598"/>
                <a:gd name="connsiteY101" fmla="*/ 715797 h 918538"/>
                <a:gd name="connsiteX102" fmla="*/ 488232 w 703598"/>
                <a:gd name="connsiteY102" fmla="*/ 724072 h 918538"/>
                <a:gd name="connsiteX103" fmla="*/ 463406 w 703598"/>
                <a:gd name="connsiteY103" fmla="*/ 736485 h 918538"/>
                <a:gd name="connsiteX104" fmla="*/ 467544 w 703598"/>
                <a:gd name="connsiteY104" fmla="*/ 798548 h 918538"/>
                <a:gd name="connsiteX105" fmla="*/ 463406 w 703598"/>
                <a:gd name="connsiteY105" fmla="*/ 839924 h 918538"/>
                <a:gd name="connsiteX106" fmla="*/ 450994 w 703598"/>
                <a:gd name="connsiteY106" fmla="*/ 848199 h 918538"/>
                <a:gd name="connsiteX107" fmla="*/ 438581 w 703598"/>
                <a:gd name="connsiteY107" fmla="*/ 901987 h 918538"/>
                <a:gd name="connsiteX108" fmla="*/ 426168 w 703598"/>
                <a:gd name="connsiteY108" fmla="*/ 910262 h 918538"/>
                <a:gd name="connsiteX109" fmla="*/ 401343 w 703598"/>
                <a:gd name="connsiteY109" fmla="*/ 918538 h 918538"/>
                <a:gd name="connsiteX110" fmla="*/ 335142 w 703598"/>
                <a:gd name="connsiteY110" fmla="*/ 914400 h 918538"/>
                <a:gd name="connsiteX111" fmla="*/ 310317 w 703598"/>
                <a:gd name="connsiteY111" fmla="*/ 914400 h 918538"/>
                <a:gd name="connsiteX112" fmla="*/ 302042 w 703598"/>
                <a:gd name="connsiteY112" fmla="*/ 889575 h 918538"/>
                <a:gd name="connsiteX113" fmla="*/ 297904 w 703598"/>
                <a:gd name="connsiteY113" fmla="*/ 877162 h 918538"/>
                <a:gd name="connsiteX114" fmla="*/ 285491 w 703598"/>
                <a:gd name="connsiteY114" fmla="*/ 873024 h 918538"/>
                <a:gd name="connsiteX115" fmla="*/ 260666 w 703598"/>
                <a:gd name="connsiteY115" fmla="*/ 856474 h 918538"/>
                <a:gd name="connsiteX116" fmla="*/ 256528 w 703598"/>
                <a:gd name="connsiteY116" fmla="*/ 844062 h 918538"/>
                <a:gd name="connsiteX117" fmla="*/ 235841 w 703598"/>
                <a:gd name="connsiteY117" fmla="*/ 827511 h 918538"/>
                <a:gd name="connsiteX118" fmla="*/ 211015 w 703598"/>
                <a:gd name="connsiteY118" fmla="*/ 819236 h 918538"/>
                <a:gd name="connsiteX119" fmla="*/ 198603 w 703598"/>
                <a:gd name="connsiteY119" fmla="*/ 815099 h 918538"/>
                <a:gd name="connsiteX120" fmla="*/ 177915 w 703598"/>
                <a:gd name="connsiteY120" fmla="*/ 798548 h 918538"/>
                <a:gd name="connsiteX121" fmla="*/ 173777 w 703598"/>
                <a:gd name="connsiteY121" fmla="*/ 786136 h 918538"/>
                <a:gd name="connsiteX122" fmla="*/ 157227 w 703598"/>
                <a:gd name="connsiteY122" fmla="*/ 761310 h 918538"/>
                <a:gd name="connsiteX123" fmla="*/ 161365 w 703598"/>
                <a:gd name="connsiteY123" fmla="*/ 736485 h 918538"/>
                <a:gd name="connsiteX124" fmla="*/ 175851 w 703598"/>
                <a:gd name="connsiteY124" fmla="*/ 723200 h 918538"/>
                <a:gd name="connsiteX125" fmla="*/ 175851 w 703598"/>
                <a:gd name="connsiteY125" fmla="*/ 677139 h 918538"/>
                <a:gd name="connsiteX126" fmla="*/ 136539 w 703598"/>
                <a:gd name="connsiteY126" fmla="*/ 633046 h 918538"/>
                <a:gd name="connsiteX127" fmla="*/ 119989 w 703598"/>
                <a:gd name="connsiteY127" fmla="*/ 608221 h 918538"/>
                <a:gd name="connsiteX128" fmla="*/ 103439 w 703598"/>
                <a:gd name="connsiteY128" fmla="*/ 583395 h 918538"/>
                <a:gd name="connsiteX129" fmla="*/ 95164 w 703598"/>
                <a:gd name="connsiteY129" fmla="*/ 570983 h 918538"/>
                <a:gd name="connsiteX130" fmla="*/ 78614 w 703598"/>
                <a:gd name="connsiteY130" fmla="*/ 533745 h 918538"/>
                <a:gd name="connsiteX131" fmla="*/ 70338 w 703598"/>
                <a:gd name="connsiteY131" fmla="*/ 525470 h 918538"/>
                <a:gd name="connsiteX132" fmla="*/ 57926 w 703598"/>
                <a:gd name="connsiteY132" fmla="*/ 488232 h 918538"/>
                <a:gd name="connsiteX133" fmla="*/ 53788 w 703598"/>
                <a:gd name="connsiteY133" fmla="*/ 475819 h 918538"/>
                <a:gd name="connsiteX134" fmla="*/ 41376 w 703598"/>
                <a:gd name="connsiteY134" fmla="*/ 422031 h 918538"/>
                <a:gd name="connsiteX135" fmla="*/ 37238 w 703598"/>
                <a:gd name="connsiteY135" fmla="*/ 409618 h 918538"/>
                <a:gd name="connsiteX136" fmla="*/ 22921 w 703598"/>
                <a:gd name="connsiteY136" fmla="*/ 381714 h 918538"/>
                <a:gd name="connsiteX137" fmla="*/ 16550 w 703598"/>
                <a:gd name="connsiteY137" fmla="*/ 359967 h 918538"/>
                <a:gd name="connsiteX138" fmla="*/ 8275 w 703598"/>
                <a:gd name="connsiteY138" fmla="*/ 318592 h 918538"/>
                <a:gd name="connsiteX139" fmla="*/ 0 w 70359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86084 w 705588"/>
                <a:gd name="connsiteY28" fmla="*/ 119989 h 918538"/>
                <a:gd name="connsiteX29" fmla="*/ 477809 w 705588"/>
                <a:gd name="connsiteY29" fmla="*/ 132402 h 918538"/>
                <a:gd name="connsiteX30" fmla="*/ 473671 w 705588"/>
                <a:gd name="connsiteY30" fmla="*/ 153090 h 918538"/>
                <a:gd name="connsiteX31" fmla="*/ 469534 w 705588"/>
                <a:gd name="connsiteY31" fmla="*/ 165502 h 918538"/>
                <a:gd name="connsiteX32" fmla="*/ 457121 w 705588"/>
                <a:gd name="connsiteY32" fmla="*/ 169640 h 918538"/>
                <a:gd name="connsiteX33" fmla="*/ 452984 w 705588"/>
                <a:gd name="connsiteY33" fmla="*/ 182052 h 918538"/>
                <a:gd name="connsiteX34" fmla="*/ 444709 w 705588"/>
                <a:gd name="connsiteY34" fmla="*/ 190328 h 918538"/>
                <a:gd name="connsiteX35" fmla="*/ 432296 w 705588"/>
                <a:gd name="connsiteY35" fmla="*/ 227566 h 918538"/>
                <a:gd name="connsiteX36" fmla="*/ 419883 w 705588"/>
                <a:gd name="connsiteY36" fmla="*/ 264804 h 918538"/>
                <a:gd name="connsiteX37" fmla="*/ 415746 w 705588"/>
                <a:gd name="connsiteY37" fmla="*/ 277216 h 918538"/>
                <a:gd name="connsiteX38" fmla="*/ 407471 w 705588"/>
                <a:gd name="connsiteY38" fmla="*/ 306179 h 918538"/>
                <a:gd name="connsiteX39" fmla="*/ 395058 w 705588"/>
                <a:gd name="connsiteY39" fmla="*/ 310317 h 918538"/>
                <a:gd name="connsiteX40" fmla="*/ 386783 w 705588"/>
                <a:gd name="connsiteY40" fmla="*/ 335142 h 918538"/>
                <a:gd name="connsiteX41" fmla="*/ 378508 w 705588"/>
                <a:gd name="connsiteY41" fmla="*/ 372380 h 918538"/>
                <a:gd name="connsiteX42" fmla="*/ 390920 w 705588"/>
                <a:gd name="connsiteY42" fmla="*/ 376518 h 918538"/>
                <a:gd name="connsiteX43" fmla="*/ 415746 w 705588"/>
                <a:gd name="connsiteY43" fmla="*/ 339280 h 918538"/>
                <a:gd name="connsiteX44" fmla="*/ 452996 w 705588"/>
                <a:gd name="connsiteY44" fmla="*/ 300899 h 918538"/>
                <a:gd name="connsiteX45" fmla="*/ 457788 w 705588"/>
                <a:gd name="connsiteY45" fmla="*/ 294527 h 918538"/>
                <a:gd name="connsiteX46" fmla="*/ 481947 w 705588"/>
                <a:gd name="connsiteY46" fmla="*/ 268941 h 918538"/>
                <a:gd name="connsiteX47" fmla="*/ 494359 w 705588"/>
                <a:gd name="connsiteY47" fmla="*/ 264804 h 918538"/>
                <a:gd name="connsiteX48" fmla="*/ 498497 w 705588"/>
                <a:gd name="connsiteY48" fmla="*/ 252391 h 918538"/>
                <a:gd name="connsiteX49" fmla="*/ 506772 w 705588"/>
                <a:gd name="connsiteY49" fmla="*/ 239978 h 918538"/>
                <a:gd name="connsiteX50" fmla="*/ 502634 w 705588"/>
                <a:gd name="connsiteY50" fmla="*/ 186190 h 918538"/>
                <a:gd name="connsiteX51" fmla="*/ 531597 w 705588"/>
                <a:gd name="connsiteY51" fmla="*/ 157227 h 918538"/>
                <a:gd name="connsiteX52" fmla="*/ 544010 w 705588"/>
                <a:gd name="connsiteY52" fmla="*/ 153090 h 918538"/>
                <a:gd name="connsiteX53" fmla="*/ 556423 w 705588"/>
                <a:gd name="connsiteY53" fmla="*/ 148952 h 918538"/>
                <a:gd name="connsiteX54" fmla="*/ 568835 w 705588"/>
                <a:gd name="connsiteY54" fmla="*/ 157227 h 918538"/>
                <a:gd name="connsiteX55" fmla="*/ 577110 w 705588"/>
                <a:gd name="connsiteY55" fmla="*/ 169640 h 918538"/>
                <a:gd name="connsiteX56" fmla="*/ 589523 w 705588"/>
                <a:gd name="connsiteY56" fmla="*/ 173777 h 918538"/>
                <a:gd name="connsiteX57" fmla="*/ 597798 w 705588"/>
                <a:gd name="connsiteY57" fmla="*/ 186190 h 918538"/>
                <a:gd name="connsiteX58" fmla="*/ 601936 w 705588"/>
                <a:gd name="connsiteY58" fmla="*/ 198603 h 918538"/>
                <a:gd name="connsiteX59" fmla="*/ 614348 w 705588"/>
                <a:gd name="connsiteY59" fmla="*/ 202740 h 918538"/>
                <a:gd name="connsiteX60" fmla="*/ 635036 w 705588"/>
                <a:gd name="connsiteY60" fmla="*/ 219291 h 918538"/>
                <a:gd name="connsiteX61" fmla="*/ 647449 w 705588"/>
                <a:gd name="connsiteY61" fmla="*/ 227566 h 918538"/>
                <a:gd name="connsiteX62" fmla="*/ 655724 w 705588"/>
                <a:gd name="connsiteY62" fmla="*/ 239978 h 918538"/>
                <a:gd name="connsiteX63" fmla="*/ 680549 w 705588"/>
                <a:gd name="connsiteY63" fmla="*/ 252391 h 918538"/>
                <a:gd name="connsiteX64" fmla="*/ 688824 w 705588"/>
                <a:gd name="connsiteY64" fmla="*/ 264804 h 918538"/>
                <a:gd name="connsiteX65" fmla="*/ 655724 w 705588"/>
                <a:gd name="connsiteY65" fmla="*/ 277216 h 918538"/>
                <a:gd name="connsiteX66" fmla="*/ 610211 w 705588"/>
                <a:gd name="connsiteY66" fmla="*/ 273079 h 918538"/>
                <a:gd name="connsiteX67" fmla="*/ 581248 w 705588"/>
                <a:gd name="connsiteY67" fmla="*/ 268941 h 918538"/>
                <a:gd name="connsiteX68" fmla="*/ 577110 w 705588"/>
                <a:gd name="connsiteY68" fmla="*/ 281354 h 918538"/>
                <a:gd name="connsiteX69" fmla="*/ 564698 w 705588"/>
                <a:gd name="connsiteY69" fmla="*/ 289629 h 918538"/>
                <a:gd name="connsiteX70" fmla="*/ 568835 w 705588"/>
                <a:gd name="connsiteY70" fmla="*/ 302042 h 918538"/>
                <a:gd name="connsiteX71" fmla="*/ 581248 w 705588"/>
                <a:gd name="connsiteY71" fmla="*/ 306179 h 918538"/>
                <a:gd name="connsiteX72" fmla="*/ 606073 w 705588"/>
                <a:gd name="connsiteY72" fmla="*/ 310317 h 918538"/>
                <a:gd name="connsiteX73" fmla="*/ 593661 w 705588"/>
                <a:gd name="connsiteY73" fmla="*/ 314454 h 918538"/>
                <a:gd name="connsiteX74" fmla="*/ 577110 w 705588"/>
                <a:gd name="connsiteY74" fmla="*/ 318592 h 918538"/>
                <a:gd name="connsiteX75" fmla="*/ 568835 w 705588"/>
                <a:gd name="connsiteY75" fmla="*/ 331005 h 918538"/>
                <a:gd name="connsiteX76" fmla="*/ 564698 w 705588"/>
                <a:gd name="connsiteY76" fmla="*/ 405481 h 918538"/>
                <a:gd name="connsiteX77" fmla="*/ 560560 w 705588"/>
                <a:gd name="connsiteY77" fmla="*/ 417893 h 918538"/>
                <a:gd name="connsiteX78" fmla="*/ 556423 w 705588"/>
                <a:gd name="connsiteY78" fmla="*/ 434443 h 918538"/>
                <a:gd name="connsiteX79" fmla="*/ 544010 w 705588"/>
                <a:gd name="connsiteY79" fmla="*/ 459269 h 918538"/>
                <a:gd name="connsiteX80" fmla="*/ 531597 w 705588"/>
                <a:gd name="connsiteY80" fmla="*/ 463406 h 918538"/>
                <a:gd name="connsiteX81" fmla="*/ 506772 w 705588"/>
                <a:gd name="connsiteY81" fmla="*/ 479957 h 918538"/>
                <a:gd name="connsiteX82" fmla="*/ 498497 w 705588"/>
                <a:gd name="connsiteY82" fmla="*/ 492369 h 918538"/>
                <a:gd name="connsiteX83" fmla="*/ 527460 w 705588"/>
                <a:gd name="connsiteY83" fmla="*/ 525470 h 918538"/>
                <a:gd name="connsiteX84" fmla="*/ 539872 w 705588"/>
                <a:gd name="connsiteY84" fmla="*/ 529607 h 918538"/>
                <a:gd name="connsiteX85" fmla="*/ 580137 w 705588"/>
                <a:gd name="connsiteY85" fmla="*/ 524407 h 918538"/>
                <a:gd name="connsiteX86" fmla="*/ 630899 w 705588"/>
                <a:gd name="connsiteY86" fmla="*/ 529607 h 918538"/>
                <a:gd name="connsiteX87" fmla="*/ 643311 w 705588"/>
                <a:gd name="connsiteY87" fmla="*/ 533745 h 918538"/>
                <a:gd name="connsiteX88" fmla="*/ 651586 w 705588"/>
                <a:gd name="connsiteY88" fmla="*/ 558570 h 918538"/>
                <a:gd name="connsiteX89" fmla="*/ 667015 w 705588"/>
                <a:gd name="connsiteY89" fmla="*/ 582354 h 918538"/>
                <a:gd name="connsiteX90" fmla="*/ 681489 w 705588"/>
                <a:gd name="connsiteY90" fmla="*/ 600289 h 918538"/>
                <a:gd name="connsiteX91" fmla="*/ 692962 w 705588"/>
                <a:gd name="connsiteY91" fmla="*/ 620633 h 918538"/>
                <a:gd name="connsiteX92" fmla="*/ 701237 w 705588"/>
                <a:gd name="connsiteY92" fmla="*/ 633046 h 918538"/>
                <a:gd name="connsiteX93" fmla="*/ 705375 w 705588"/>
                <a:gd name="connsiteY93" fmla="*/ 653734 h 918538"/>
                <a:gd name="connsiteX94" fmla="*/ 684687 w 705588"/>
                <a:gd name="connsiteY94" fmla="*/ 666147 h 918538"/>
                <a:gd name="connsiteX95" fmla="*/ 643311 w 705588"/>
                <a:gd name="connsiteY95" fmla="*/ 670284 h 918538"/>
                <a:gd name="connsiteX96" fmla="*/ 626761 w 705588"/>
                <a:gd name="connsiteY96" fmla="*/ 674422 h 918538"/>
                <a:gd name="connsiteX97" fmla="*/ 581248 w 705588"/>
                <a:gd name="connsiteY97" fmla="*/ 662009 h 918538"/>
                <a:gd name="connsiteX98" fmla="*/ 556423 w 705588"/>
                <a:gd name="connsiteY98" fmla="*/ 666147 h 918538"/>
                <a:gd name="connsiteX99" fmla="*/ 539872 w 705588"/>
                <a:gd name="connsiteY99" fmla="*/ 686834 h 918538"/>
                <a:gd name="connsiteX100" fmla="*/ 519185 w 705588"/>
                <a:gd name="connsiteY100" fmla="*/ 703385 h 918538"/>
                <a:gd name="connsiteX101" fmla="*/ 515047 w 705588"/>
                <a:gd name="connsiteY101" fmla="*/ 715797 h 918538"/>
                <a:gd name="connsiteX102" fmla="*/ 490222 w 705588"/>
                <a:gd name="connsiteY102" fmla="*/ 724072 h 918538"/>
                <a:gd name="connsiteX103" fmla="*/ 465396 w 705588"/>
                <a:gd name="connsiteY103" fmla="*/ 736485 h 918538"/>
                <a:gd name="connsiteX104" fmla="*/ 469534 w 705588"/>
                <a:gd name="connsiteY104" fmla="*/ 798548 h 918538"/>
                <a:gd name="connsiteX105" fmla="*/ 465396 w 705588"/>
                <a:gd name="connsiteY105" fmla="*/ 839924 h 918538"/>
                <a:gd name="connsiteX106" fmla="*/ 452984 w 705588"/>
                <a:gd name="connsiteY106" fmla="*/ 848199 h 918538"/>
                <a:gd name="connsiteX107" fmla="*/ 440571 w 705588"/>
                <a:gd name="connsiteY107" fmla="*/ 901987 h 918538"/>
                <a:gd name="connsiteX108" fmla="*/ 428158 w 705588"/>
                <a:gd name="connsiteY108" fmla="*/ 910262 h 918538"/>
                <a:gd name="connsiteX109" fmla="*/ 403333 w 705588"/>
                <a:gd name="connsiteY109" fmla="*/ 918538 h 918538"/>
                <a:gd name="connsiteX110" fmla="*/ 337132 w 705588"/>
                <a:gd name="connsiteY110" fmla="*/ 914400 h 918538"/>
                <a:gd name="connsiteX111" fmla="*/ 312307 w 705588"/>
                <a:gd name="connsiteY111" fmla="*/ 914400 h 918538"/>
                <a:gd name="connsiteX112" fmla="*/ 304032 w 705588"/>
                <a:gd name="connsiteY112" fmla="*/ 889575 h 918538"/>
                <a:gd name="connsiteX113" fmla="*/ 299894 w 705588"/>
                <a:gd name="connsiteY113" fmla="*/ 877162 h 918538"/>
                <a:gd name="connsiteX114" fmla="*/ 287481 w 705588"/>
                <a:gd name="connsiteY114" fmla="*/ 873024 h 918538"/>
                <a:gd name="connsiteX115" fmla="*/ 262656 w 705588"/>
                <a:gd name="connsiteY115" fmla="*/ 856474 h 918538"/>
                <a:gd name="connsiteX116" fmla="*/ 258518 w 705588"/>
                <a:gd name="connsiteY116" fmla="*/ 844062 h 918538"/>
                <a:gd name="connsiteX117" fmla="*/ 237831 w 705588"/>
                <a:gd name="connsiteY117" fmla="*/ 827511 h 918538"/>
                <a:gd name="connsiteX118" fmla="*/ 213005 w 705588"/>
                <a:gd name="connsiteY118" fmla="*/ 819236 h 918538"/>
                <a:gd name="connsiteX119" fmla="*/ 200593 w 705588"/>
                <a:gd name="connsiteY119" fmla="*/ 815099 h 918538"/>
                <a:gd name="connsiteX120" fmla="*/ 179905 w 705588"/>
                <a:gd name="connsiteY120" fmla="*/ 798548 h 918538"/>
                <a:gd name="connsiteX121" fmla="*/ 175767 w 705588"/>
                <a:gd name="connsiteY121" fmla="*/ 786136 h 918538"/>
                <a:gd name="connsiteX122" fmla="*/ 159217 w 705588"/>
                <a:gd name="connsiteY122" fmla="*/ 761310 h 918538"/>
                <a:gd name="connsiteX123" fmla="*/ 163355 w 705588"/>
                <a:gd name="connsiteY123" fmla="*/ 736485 h 918538"/>
                <a:gd name="connsiteX124" fmla="*/ 177841 w 705588"/>
                <a:gd name="connsiteY124" fmla="*/ 723200 h 918538"/>
                <a:gd name="connsiteX125" fmla="*/ 177841 w 705588"/>
                <a:gd name="connsiteY125" fmla="*/ 677139 h 918538"/>
                <a:gd name="connsiteX126" fmla="*/ 138529 w 705588"/>
                <a:gd name="connsiteY126" fmla="*/ 633046 h 918538"/>
                <a:gd name="connsiteX127" fmla="*/ 121979 w 705588"/>
                <a:gd name="connsiteY127" fmla="*/ 608221 h 918538"/>
                <a:gd name="connsiteX128" fmla="*/ 105429 w 705588"/>
                <a:gd name="connsiteY128" fmla="*/ 583395 h 918538"/>
                <a:gd name="connsiteX129" fmla="*/ 97154 w 705588"/>
                <a:gd name="connsiteY129" fmla="*/ 570983 h 918538"/>
                <a:gd name="connsiteX130" fmla="*/ 80604 w 705588"/>
                <a:gd name="connsiteY130" fmla="*/ 533745 h 918538"/>
                <a:gd name="connsiteX131" fmla="*/ 72328 w 705588"/>
                <a:gd name="connsiteY131" fmla="*/ 525470 h 918538"/>
                <a:gd name="connsiteX132" fmla="*/ 59916 w 705588"/>
                <a:gd name="connsiteY132" fmla="*/ 488232 h 918538"/>
                <a:gd name="connsiteX133" fmla="*/ 55778 w 705588"/>
                <a:gd name="connsiteY133" fmla="*/ 475819 h 918538"/>
                <a:gd name="connsiteX134" fmla="*/ 43366 w 705588"/>
                <a:gd name="connsiteY134" fmla="*/ 422031 h 918538"/>
                <a:gd name="connsiteX135" fmla="*/ 39228 w 705588"/>
                <a:gd name="connsiteY135" fmla="*/ 409618 h 918538"/>
                <a:gd name="connsiteX136" fmla="*/ 24911 w 705588"/>
                <a:gd name="connsiteY136" fmla="*/ 381714 h 918538"/>
                <a:gd name="connsiteX137" fmla="*/ 1990 w 705588"/>
                <a:gd name="connsiteY137" fmla="*/ 354379 h 918538"/>
                <a:gd name="connsiteX138" fmla="*/ 10265 w 705588"/>
                <a:gd name="connsiteY138" fmla="*/ 318592 h 918538"/>
                <a:gd name="connsiteX139" fmla="*/ 1990 w 70558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86084 w 705588"/>
                <a:gd name="connsiteY28" fmla="*/ 119989 h 918538"/>
                <a:gd name="connsiteX29" fmla="*/ 477809 w 705588"/>
                <a:gd name="connsiteY29" fmla="*/ 132402 h 918538"/>
                <a:gd name="connsiteX30" fmla="*/ 473671 w 705588"/>
                <a:gd name="connsiteY30" fmla="*/ 153090 h 918538"/>
                <a:gd name="connsiteX31" fmla="*/ 469534 w 705588"/>
                <a:gd name="connsiteY31" fmla="*/ 165502 h 918538"/>
                <a:gd name="connsiteX32" fmla="*/ 457121 w 705588"/>
                <a:gd name="connsiteY32" fmla="*/ 169640 h 918538"/>
                <a:gd name="connsiteX33" fmla="*/ 452984 w 705588"/>
                <a:gd name="connsiteY33" fmla="*/ 182052 h 918538"/>
                <a:gd name="connsiteX34" fmla="*/ 444709 w 705588"/>
                <a:gd name="connsiteY34" fmla="*/ 190328 h 918538"/>
                <a:gd name="connsiteX35" fmla="*/ 432296 w 705588"/>
                <a:gd name="connsiteY35" fmla="*/ 227566 h 918538"/>
                <a:gd name="connsiteX36" fmla="*/ 419883 w 705588"/>
                <a:gd name="connsiteY36" fmla="*/ 264804 h 918538"/>
                <a:gd name="connsiteX37" fmla="*/ 415746 w 705588"/>
                <a:gd name="connsiteY37" fmla="*/ 277216 h 918538"/>
                <a:gd name="connsiteX38" fmla="*/ 407471 w 705588"/>
                <a:gd name="connsiteY38" fmla="*/ 306179 h 918538"/>
                <a:gd name="connsiteX39" fmla="*/ 395058 w 705588"/>
                <a:gd name="connsiteY39" fmla="*/ 310317 h 918538"/>
                <a:gd name="connsiteX40" fmla="*/ 386783 w 705588"/>
                <a:gd name="connsiteY40" fmla="*/ 335142 h 918538"/>
                <a:gd name="connsiteX41" fmla="*/ 378508 w 705588"/>
                <a:gd name="connsiteY41" fmla="*/ 372380 h 918538"/>
                <a:gd name="connsiteX42" fmla="*/ 396693 w 705588"/>
                <a:gd name="connsiteY42" fmla="*/ 369030 h 918538"/>
                <a:gd name="connsiteX43" fmla="*/ 415746 w 705588"/>
                <a:gd name="connsiteY43" fmla="*/ 339280 h 918538"/>
                <a:gd name="connsiteX44" fmla="*/ 452996 w 705588"/>
                <a:gd name="connsiteY44" fmla="*/ 300899 h 918538"/>
                <a:gd name="connsiteX45" fmla="*/ 457788 w 705588"/>
                <a:gd name="connsiteY45" fmla="*/ 294527 h 918538"/>
                <a:gd name="connsiteX46" fmla="*/ 481947 w 705588"/>
                <a:gd name="connsiteY46" fmla="*/ 268941 h 918538"/>
                <a:gd name="connsiteX47" fmla="*/ 494359 w 705588"/>
                <a:gd name="connsiteY47" fmla="*/ 264804 h 918538"/>
                <a:gd name="connsiteX48" fmla="*/ 498497 w 705588"/>
                <a:gd name="connsiteY48" fmla="*/ 252391 h 918538"/>
                <a:gd name="connsiteX49" fmla="*/ 506772 w 705588"/>
                <a:gd name="connsiteY49" fmla="*/ 239978 h 918538"/>
                <a:gd name="connsiteX50" fmla="*/ 502634 w 705588"/>
                <a:gd name="connsiteY50" fmla="*/ 186190 h 918538"/>
                <a:gd name="connsiteX51" fmla="*/ 531597 w 705588"/>
                <a:gd name="connsiteY51" fmla="*/ 157227 h 918538"/>
                <a:gd name="connsiteX52" fmla="*/ 544010 w 705588"/>
                <a:gd name="connsiteY52" fmla="*/ 153090 h 918538"/>
                <a:gd name="connsiteX53" fmla="*/ 556423 w 705588"/>
                <a:gd name="connsiteY53" fmla="*/ 148952 h 918538"/>
                <a:gd name="connsiteX54" fmla="*/ 568835 w 705588"/>
                <a:gd name="connsiteY54" fmla="*/ 157227 h 918538"/>
                <a:gd name="connsiteX55" fmla="*/ 577110 w 705588"/>
                <a:gd name="connsiteY55" fmla="*/ 169640 h 918538"/>
                <a:gd name="connsiteX56" fmla="*/ 589523 w 705588"/>
                <a:gd name="connsiteY56" fmla="*/ 173777 h 918538"/>
                <a:gd name="connsiteX57" fmla="*/ 597798 w 705588"/>
                <a:gd name="connsiteY57" fmla="*/ 186190 h 918538"/>
                <a:gd name="connsiteX58" fmla="*/ 601936 w 705588"/>
                <a:gd name="connsiteY58" fmla="*/ 198603 h 918538"/>
                <a:gd name="connsiteX59" fmla="*/ 614348 w 705588"/>
                <a:gd name="connsiteY59" fmla="*/ 202740 h 918538"/>
                <a:gd name="connsiteX60" fmla="*/ 635036 w 705588"/>
                <a:gd name="connsiteY60" fmla="*/ 219291 h 918538"/>
                <a:gd name="connsiteX61" fmla="*/ 647449 w 705588"/>
                <a:gd name="connsiteY61" fmla="*/ 227566 h 918538"/>
                <a:gd name="connsiteX62" fmla="*/ 655724 w 705588"/>
                <a:gd name="connsiteY62" fmla="*/ 239978 h 918538"/>
                <a:gd name="connsiteX63" fmla="*/ 680549 w 705588"/>
                <a:gd name="connsiteY63" fmla="*/ 252391 h 918538"/>
                <a:gd name="connsiteX64" fmla="*/ 688824 w 705588"/>
                <a:gd name="connsiteY64" fmla="*/ 264804 h 918538"/>
                <a:gd name="connsiteX65" fmla="*/ 655724 w 705588"/>
                <a:gd name="connsiteY65" fmla="*/ 277216 h 918538"/>
                <a:gd name="connsiteX66" fmla="*/ 610211 w 705588"/>
                <a:gd name="connsiteY66" fmla="*/ 273079 h 918538"/>
                <a:gd name="connsiteX67" fmla="*/ 581248 w 705588"/>
                <a:gd name="connsiteY67" fmla="*/ 268941 h 918538"/>
                <a:gd name="connsiteX68" fmla="*/ 577110 w 705588"/>
                <a:gd name="connsiteY68" fmla="*/ 281354 h 918538"/>
                <a:gd name="connsiteX69" fmla="*/ 564698 w 705588"/>
                <a:gd name="connsiteY69" fmla="*/ 289629 h 918538"/>
                <a:gd name="connsiteX70" fmla="*/ 568835 w 705588"/>
                <a:gd name="connsiteY70" fmla="*/ 302042 h 918538"/>
                <a:gd name="connsiteX71" fmla="*/ 581248 w 705588"/>
                <a:gd name="connsiteY71" fmla="*/ 306179 h 918538"/>
                <a:gd name="connsiteX72" fmla="*/ 606073 w 705588"/>
                <a:gd name="connsiteY72" fmla="*/ 310317 h 918538"/>
                <a:gd name="connsiteX73" fmla="*/ 593661 w 705588"/>
                <a:gd name="connsiteY73" fmla="*/ 314454 h 918538"/>
                <a:gd name="connsiteX74" fmla="*/ 577110 w 705588"/>
                <a:gd name="connsiteY74" fmla="*/ 318592 h 918538"/>
                <a:gd name="connsiteX75" fmla="*/ 568835 w 705588"/>
                <a:gd name="connsiteY75" fmla="*/ 331005 h 918538"/>
                <a:gd name="connsiteX76" fmla="*/ 564698 w 705588"/>
                <a:gd name="connsiteY76" fmla="*/ 405481 h 918538"/>
                <a:gd name="connsiteX77" fmla="*/ 560560 w 705588"/>
                <a:gd name="connsiteY77" fmla="*/ 417893 h 918538"/>
                <a:gd name="connsiteX78" fmla="*/ 556423 w 705588"/>
                <a:gd name="connsiteY78" fmla="*/ 434443 h 918538"/>
                <a:gd name="connsiteX79" fmla="*/ 544010 w 705588"/>
                <a:gd name="connsiteY79" fmla="*/ 459269 h 918538"/>
                <a:gd name="connsiteX80" fmla="*/ 531597 w 705588"/>
                <a:gd name="connsiteY80" fmla="*/ 463406 h 918538"/>
                <a:gd name="connsiteX81" fmla="*/ 506772 w 705588"/>
                <a:gd name="connsiteY81" fmla="*/ 479957 h 918538"/>
                <a:gd name="connsiteX82" fmla="*/ 498497 w 705588"/>
                <a:gd name="connsiteY82" fmla="*/ 492369 h 918538"/>
                <a:gd name="connsiteX83" fmla="*/ 527460 w 705588"/>
                <a:gd name="connsiteY83" fmla="*/ 525470 h 918538"/>
                <a:gd name="connsiteX84" fmla="*/ 539872 w 705588"/>
                <a:gd name="connsiteY84" fmla="*/ 529607 h 918538"/>
                <a:gd name="connsiteX85" fmla="*/ 580137 w 705588"/>
                <a:gd name="connsiteY85" fmla="*/ 524407 h 918538"/>
                <a:gd name="connsiteX86" fmla="*/ 630899 w 705588"/>
                <a:gd name="connsiteY86" fmla="*/ 529607 h 918538"/>
                <a:gd name="connsiteX87" fmla="*/ 643311 w 705588"/>
                <a:gd name="connsiteY87" fmla="*/ 533745 h 918538"/>
                <a:gd name="connsiteX88" fmla="*/ 651586 w 705588"/>
                <a:gd name="connsiteY88" fmla="*/ 558570 h 918538"/>
                <a:gd name="connsiteX89" fmla="*/ 667015 w 705588"/>
                <a:gd name="connsiteY89" fmla="*/ 582354 h 918538"/>
                <a:gd name="connsiteX90" fmla="*/ 681489 w 705588"/>
                <a:gd name="connsiteY90" fmla="*/ 600289 h 918538"/>
                <a:gd name="connsiteX91" fmla="*/ 692962 w 705588"/>
                <a:gd name="connsiteY91" fmla="*/ 620633 h 918538"/>
                <a:gd name="connsiteX92" fmla="*/ 701237 w 705588"/>
                <a:gd name="connsiteY92" fmla="*/ 633046 h 918538"/>
                <a:gd name="connsiteX93" fmla="*/ 705375 w 705588"/>
                <a:gd name="connsiteY93" fmla="*/ 653734 h 918538"/>
                <a:gd name="connsiteX94" fmla="*/ 684687 w 705588"/>
                <a:gd name="connsiteY94" fmla="*/ 666147 h 918538"/>
                <a:gd name="connsiteX95" fmla="*/ 643311 w 705588"/>
                <a:gd name="connsiteY95" fmla="*/ 670284 h 918538"/>
                <a:gd name="connsiteX96" fmla="*/ 626761 w 705588"/>
                <a:gd name="connsiteY96" fmla="*/ 674422 h 918538"/>
                <a:gd name="connsiteX97" fmla="*/ 581248 w 705588"/>
                <a:gd name="connsiteY97" fmla="*/ 662009 h 918538"/>
                <a:gd name="connsiteX98" fmla="*/ 556423 w 705588"/>
                <a:gd name="connsiteY98" fmla="*/ 666147 h 918538"/>
                <a:gd name="connsiteX99" fmla="*/ 539872 w 705588"/>
                <a:gd name="connsiteY99" fmla="*/ 686834 h 918538"/>
                <a:gd name="connsiteX100" fmla="*/ 519185 w 705588"/>
                <a:gd name="connsiteY100" fmla="*/ 703385 h 918538"/>
                <a:gd name="connsiteX101" fmla="*/ 515047 w 705588"/>
                <a:gd name="connsiteY101" fmla="*/ 715797 h 918538"/>
                <a:gd name="connsiteX102" fmla="*/ 490222 w 705588"/>
                <a:gd name="connsiteY102" fmla="*/ 724072 h 918538"/>
                <a:gd name="connsiteX103" fmla="*/ 465396 w 705588"/>
                <a:gd name="connsiteY103" fmla="*/ 736485 h 918538"/>
                <a:gd name="connsiteX104" fmla="*/ 469534 w 705588"/>
                <a:gd name="connsiteY104" fmla="*/ 798548 h 918538"/>
                <a:gd name="connsiteX105" fmla="*/ 465396 w 705588"/>
                <a:gd name="connsiteY105" fmla="*/ 839924 h 918538"/>
                <a:gd name="connsiteX106" fmla="*/ 452984 w 705588"/>
                <a:gd name="connsiteY106" fmla="*/ 848199 h 918538"/>
                <a:gd name="connsiteX107" fmla="*/ 440571 w 705588"/>
                <a:gd name="connsiteY107" fmla="*/ 901987 h 918538"/>
                <a:gd name="connsiteX108" fmla="*/ 428158 w 705588"/>
                <a:gd name="connsiteY108" fmla="*/ 910262 h 918538"/>
                <a:gd name="connsiteX109" fmla="*/ 403333 w 705588"/>
                <a:gd name="connsiteY109" fmla="*/ 918538 h 918538"/>
                <a:gd name="connsiteX110" fmla="*/ 337132 w 705588"/>
                <a:gd name="connsiteY110" fmla="*/ 914400 h 918538"/>
                <a:gd name="connsiteX111" fmla="*/ 312307 w 705588"/>
                <a:gd name="connsiteY111" fmla="*/ 914400 h 918538"/>
                <a:gd name="connsiteX112" fmla="*/ 304032 w 705588"/>
                <a:gd name="connsiteY112" fmla="*/ 889575 h 918538"/>
                <a:gd name="connsiteX113" fmla="*/ 299894 w 705588"/>
                <a:gd name="connsiteY113" fmla="*/ 877162 h 918538"/>
                <a:gd name="connsiteX114" fmla="*/ 287481 w 705588"/>
                <a:gd name="connsiteY114" fmla="*/ 873024 h 918538"/>
                <a:gd name="connsiteX115" fmla="*/ 262656 w 705588"/>
                <a:gd name="connsiteY115" fmla="*/ 856474 h 918538"/>
                <a:gd name="connsiteX116" fmla="*/ 258518 w 705588"/>
                <a:gd name="connsiteY116" fmla="*/ 844062 h 918538"/>
                <a:gd name="connsiteX117" fmla="*/ 237831 w 705588"/>
                <a:gd name="connsiteY117" fmla="*/ 827511 h 918538"/>
                <a:gd name="connsiteX118" fmla="*/ 213005 w 705588"/>
                <a:gd name="connsiteY118" fmla="*/ 819236 h 918538"/>
                <a:gd name="connsiteX119" fmla="*/ 200593 w 705588"/>
                <a:gd name="connsiteY119" fmla="*/ 815099 h 918538"/>
                <a:gd name="connsiteX120" fmla="*/ 179905 w 705588"/>
                <a:gd name="connsiteY120" fmla="*/ 798548 h 918538"/>
                <a:gd name="connsiteX121" fmla="*/ 175767 w 705588"/>
                <a:gd name="connsiteY121" fmla="*/ 786136 h 918538"/>
                <a:gd name="connsiteX122" fmla="*/ 159217 w 705588"/>
                <a:gd name="connsiteY122" fmla="*/ 761310 h 918538"/>
                <a:gd name="connsiteX123" fmla="*/ 163355 w 705588"/>
                <a:gd name="connsiteY123" fmla="*/ 736485 h 918538"/>
                <a:gd name="connsiteX124" fmla="*/ 177841 w 705588"/>
                <a:gd name="connsiteY124" fmla="*/ 723200 h 918538"/>
                <a:gd name="connsiteX125" fmla="*/ 177841 w 705588"/>
                <a:gd name="connsiteY125" fmla="*/ 677139 h 918538"/>
                <a:gd name="connsiteX126" fmla="*/ 138529 w 705588"/>
                <a:gd name="connsiteY126" fmla="*/ 633046 h 918538"/>
                <a:gd name="connsiteX127" fmla="*/ 121979 w 705588"/>
                <a:gd name="connsiteY127" fmla="*/ 608221 h 918538"/>
                <a:gd name="connsiteX128" fmla="*/ 105429 w 705588"/>
                <a:gd name="connsiteY128" fmla="*/ 583395 h 918538"/>
                <a:gd name="connsiteX129" fmla="*/ 97154 w 705588"/>
                <a:gd name="connsiteY129" fmla="*/ 570983 h 918538"/>
                <a:gd name="connsiteX130" fmla="*/ 80604 w 705588"/>
                <a:gd name="connsiteY130" fmla="*/ 533745 h 918538"/>
                <a:gd name="connsiteX131" fmla="*/ 72328 w 705588"/>
                <a:gd name="connsiteY131" fmla="*/ 525470 h 918538"/>
                <a:gd name="connsiteX132" fmla="*/ 59916 w 705588"/>
                <a:gd name="connsiteY132" fmla="*/ 488232 h 918538"/>
                <a:gd name="connsiteX133" fmla="*/ 55778 w 705588"/>
                <a:gd name="connsiteY133" fmla="*/ 475819 h 918538"/>
                <a:gd name="connsiteX134" fmla="*/ 43366 w 705588"/>
                <a:gd name="connsiteY134" fmla="*/ 422031 h 918538"/>
                <a:gd name="connsiteX135" fmla="*/ 39228 w 705588"/>
                <a:gd name="connsiteY135" fmla="*/ 409618 h 918538"/>
                <a:gd name="connsiteX136" fmla="*/ 24911 w 705588"/>
                <a:gd name="connsiteY136" fmla="*/ 381714 h 918538"/>
                <a:gd name="connsiteX137" fmla="*/ 1990 w 705588"/>
                <a:gd name="connsiteY137" fmla="*/ 354379 h 918538"/>
                <a:gd name="connsiteX138" fmla="*/ 10265 w 705588"/>
                <a:gd name="connsiteY138" fmla="*/ 318592 h 918538"/>
                <a:gd name="connsiteX139" fmla="*/ 1990 w 70558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86084 w 705588"/>
                <a:gd name="connsiteY28" fmla="*/ 119989 h 918538"/>
                <a:gd name="connsiteX29" fmla="*/ 477809 w 705588"/>
                <a:gd name="connsiteY29" fmla="*/ 132402 h 918538"/>
                <a:gd name="connsiteX30" fmla="*/ 473671 w 705588"/>
                <a:gd name="connsiteY30" fmla="*/ 153090 h 918538"/>
                <a:gd name="connsiteX31" fmla="*/ 469534 w 705588"/>
                <a:gd name="connsiteY31" fmla="*/ 165502 h 918538"/>
                <a:gd name="connsiteX32" fmla="*/ 457121 w 705588"/>
                <a:gd name="connsiteY32" fmla="*/ 169640 h 918538"/>
                <a:gd name="connsiteX33" fmla="*/ 452984 w 705588"/>
                <a:gd name="connsiteY33" fmla="*/ 182052 h 918538"/>
                <a:gd name="connsiteX34" fmla="*/ 444709 w 705588"/>
                <a:gd name="connsiteY34" fmla="*/ 190328 h 918538"/>
                <a:gd name="connsiteX35" fmla="*/ 432296 w 705588"/>
                <a:gd name="connsiteY35" fmla="*/ 227566 h 918538"/>
                <a:gd name="connsiteX36" fmla="*/ 419883 w 705588"/>
                <a:gd name="connsiteY36" fmla="*/ 264804 h 918538"/>
                <a:gd name="connsiteX37" fmla="*/ 415746 w 705588"/>
                <a:gd name="connsiteY37" fmla="*/ 277216 h 918538"/>
                <a:gd name="connsiteX38" fmla="*/ 407471 w 705588"/>
                <a:gd name="connsiteY38" fmla="*/ 306179 h 918538"/>
                <a:gd name="connsiteX39" fmla="*/ 395058 w 705588"/>
                <a:gd name="connsiteY39" fmla="*/ 310317 h 918538"/>
                <a:gd name="connsiteX40" fmla="*/ 386783 w 705588"/>
                <a:gd name="connsiteY40" fmla="*/ 335142 h 918538"/>
                <a:gd name="connsiteX41" fmla="*/ 378508 w 705588"/>
                <a:gd name="connsiteY41" fmla="*/ 372380 h 918538"/>
                <a:gd name="connsiteX42" fmla="*/ 396693 w 705588"/>
                <a:gd name="connsiteY42" fmla="*/ 369030 h 918538"/>
                <a:gd name="connsiteX43" fmla="*/ 415746 w 705588"/>
                <a:gd name="connsiteY43" fmla="*/ 339280 h 918538"/>
                <a:gd name="connsiteX44" fmla="*/ 452996 w 705588"/>
                <a:gd name="connsiteY44" fmla="*/ 300899 h 918538"/>
                <a:gd name="connsiteX45" fmla="*/ 457788 w 705588"/>
                <a:gd name="connsiteY45" fmla="*/ 294527 h 918538"/>
                <a:gd name="connsiteX46" fmla="*/ 481947 w 705588"/>
                <a:gd name="connsiteY46" fmla="*/ 268941 h 918538"/>
                <a:gd name="connsiteX47" fmla="*/ 494359 w 705588"/>
                <a:gd name="connsiteY47" fmla="*/ 264804 h 918538"/>
                <a:gd name="connsiteX48" fmla="*/ 498497 w 705588"/>
                <a:gd name="connsiteY48" fmla="*/ 252391 h 918538"/>
                <a:gd name="connsiteX49" fmla="*/ 506772 w 705588"/>
                <a:gd name="connsiteY49" fmla="*/ 239978 h 918538"/>
                <a:gd name="connsiteX50" fmla="*/ 502634 w 705588"/>
                <a:gd name="connsiteY50" fmla="*/ 186190 h 918538"/>
                <a:gd name="connsiteX51" fmla="*/ 531597 w 705588"/>
                <a:gd name="connsiteY51" fmla="*/ 157227 h 918538"/>
                <a:gd name="connsiteX52" fmla="*/ 544010 w 705588"/>
                <a:gd name="connsiteY52" fmla="*/ 153090 h 918538"/>
                <a:gd name="connsiteX53" fmla="*/ 556423 w 705588"/>
                <a:gd name="connsiteY53" fmla="*/ 148952 h 918538"/>
                <a:gd name="connsiteX54" fmla="*/ 568835 w 705588"/>
                <a:gd name="connsiteY54" fmla="*/ 157227 h 918538"/>
                <a:gd name="connsiteX55" fmla="*/ 577110 w 705588"/>
                <a:gd name="connsiteY55" fmla="*/ 169640 h 918538"/>
                <a:gd name="connsiteX56" fmla="*/ 589523 w 705588"/>
                <a:gd name="connsiteY56" fmla="*/ 173777 h 918538"/>
                <a:gd name="connsiteX57" fmla="*/ 597798 w 705588"/>
                <a:gd name="connsiteY57" fmla="*/ 186190 h 918538"/>
                <a:gd name="connsiteX58" fmla="*/ 601936 w 705588"/>
                <a:gd name="connsiteY58" fmla="*/ 198603 h 918538"/>
                <a:gd name="connsiteX59" fmla="*/ 614348 w 705588"/>
                <a:gd name="connsiteY59" fmla="*/ 202740 h 918538"/>
                <a:gd name="connsiteX60" fmla="*/ 635036 w 705588"/>
                <a:gd name="connsiteY60" fmla="*/ 219291 h 918538"/>
                <a:gd name="connsiteX61" fmla="*/ 647449 w 705588"/>
                <a:gd name="connsiteY61" fmla="*/ 227566 h 918538"/>
                <a:gd name="connsiteX62" fmla="*/ 655724 w 705588"/>
                <a:gd name="connsiteY62" fmla="*/ 239978 h 918538"/>
                <a:gd name="connsiteX63" fmla="*/ 680549 w 705588"/>
                <a:gd name="connsiteY63" fmla="*/ 252391 h 918538"/>
                <a:gd name="connsiteX64" fmla="*/ 688824 w 705588"/>
                <a:gd name="connsiteY64" fmla="*/ 264804 h 918538"/>
                <a:gd name="connsiteX65" fmla="*/ 655724 w 705588"/>
                <a:gd name="connsiteY65" fmla="*/ 277216 h 918538"/>
                <a:gd name="connsiteX66" fmla="*/ 610211 w 705588"/>
                <a:gd name="connsiteY66" fmla="*/ 273079 h 918538"/>
                <a:gd name="connsiteX67" fmla="*/ 581248 w 705588"/>
                <a:gd name="connsiteY67" fmla="*/ 268941 h 918538"/>
                <a:gd name="connsiteX68" fmla="*/ 577110 w 705588"/>
                <a:gd name="connsiteY68" fmla="*/ 281354 h 918538"/>
                <a:gd name="connsiteX69" fmla="*/ 564698 w 705588"/>
                <a:gd name="connsiteY69" fmla="*/ 289629 h 918538"/>
                <a:gd name="connsiteX70" fmla="*/ 568835 w 705588"/>
                <a:gd name="connsiteY70" fmla="*/ 302042 h 918538"/>
                <a:gd name="connsiteX71" fmla="*/ 581248 w 705588"/>
                <a:gd name="connsiteY71" fmla="*/ 306179 h 918538"/>
                <a:gd name="connsiteX72" fmla="*/ 606073 w 705588"/>
                <a:gd name="connsiteY72" fmla="*/ 310317 h 918538"/>
                <a:gd name="connsiteX73" fmla="*/ 593661 w 705588"/>
                <a:gd name="connsiteY73" fmla="*/ 314454 h 918538"/>
                <a:gd name="connsiteX74" fmla="*/ 577110 w 705588"/>
                <a:gd name="connsiteY74" fmla="*/ 318592 h 918538"/>
                <a:gd name="connsiteX75" fmla="*/ 568835 w 705588"/>
                <a:gd name="connsiteY75" fmla="*/ 331005 h 918538"/>
                <a:gd name="connsiteX76" fmla="*/ 564698 w 705588"/>
                <a:gd name="connsiteY76" fmla="*/ 405481 h 918538"/>
                <a:gd name="connsiteX77" fmla="*/ 560560 w 705588"/>
                <a:gd name="connsiteY77" fmla="*/ 417893 h 918538"/>
                <a:gd name="connsiteX78" fmla="*/ 556423 w 705588"/>
                <a:gd name="connsiteY78" fmla="*/ 434443 h 918538"/>
                <a:gd name="connsiteX79" fmla="*/ 544010 w 705588"/>
                <a:gd name="connsiteY79" fmla="*/ 459269 h 918538"/>
                <a:gd name="connsiteX80" fmla="*/ 531597 w 705588"/>
                <a:gd name="connsiteY80" fmla="*/ 463406 h 918538"/>
                <a:gd name="connsiteX81" fmla="*/ 506772 w 705588"/>
                <a:gd name="connsiteY81" fmla="*/ 479957 h 918538"/>
                <a:gd name="connsiteX82" fmla="*/ 498497 w 705588"/>
                <a:gd name="connsiteY82" fmla="*/ 492369 h 918538"/>
                <a:gd name="connsiteX83" fmla="*/ 527460 w 705588"/>
                <a:gd name="connsiteY83" fmla="*/ 525470 h 918538"/>
                <a:gd name="connsiteX84" fmla="*/ 539872 w 705588"/>
                <a:gd name="connsiteY84" fmla="*/ 529607 h 918538"/>
                <a:gd name="connsiteX85" fmla="*/ 580137 w 705588"/>
                <a:gd name="connsiteY85" fmla="*/ 524407 h 918538"/>
                <a:gd name="connsiteX86" fmla="*/ 630899 w 705588"/>
                <a:gd name="connsiteY86" fmla="*/ 529607 h 918538"/>
                <a:gd name="connsiteX87" fmla="*/ 643311 w 705588"/>
                <a:gd name="connsiteY87" fmla="*/ 533745 h 918538"/>
                <a:gd name="connsiteX88" fmla="*/ 651586 w 705588"/>
                <a:gd name="connsiteY88" fmla="*/ 558570 h 918538"/>
                <a:gd name="connsiteX89" fmla="*/ 667015 w 705588"/>
                <a:gd name="connsiteY89" fmla="*/ 582354 h 918538"/>
                <a:gd name="connsiteX90" fmla="*/ 681489 w 705588"/>
                <a:gd name="connsiteY90" fmla="*/ 600289 h 918538"/>
                <a:gd name="connsiteX91" fmla="*/ 692962 w 705588"/>
                <a:gd name="connsiteY91" fmla="*/ 620633 h 918538"/>
                <a:gd name="connsiteX92" fmla="*/ 701237 w 705588"/>
                <a:gd name="connsiteY92" fmla="*/ 633046 h 918538"/>
                <a:gd name="connsiteX93" fmla="*/ 705375 w 705588"/>
                <a:gd name="connsiteY93" fmla="*/ 653734 h 918538"/>
                <a:gd name="connsiteX94" fmla="*/ 684687 w 705588"/>
                <a:gd name="connsiteY94" fmla="*/ 666147 h 918538"/>
                <a:gd name="connsiteX95" fmla="*/ 643311 w 705588"/>
                <a:gd name="connsiteY95" fmla="*/ 670284 h 918538"/>
                <a:gd name="connsiteX96" fmla="*/ 626761 w 705588"/>
                <a:gd name="connsiteY96" fmla="*/ 674422 h 918538"/>
                <a:gd name="connsiteX97" fmla="*/ 581248 w 705588"/>
                <a:gd name="connsiteY97" fmla="*/ 662009 h 918538"/>
                <a:gd name="connsiteX98" fmla="*/ 556423 w 705588"/>
                <a:gd name="connsiteY98" fmla="*/ 666147 h 918538"/>
                <a:gd name="connsiteX99" fmla="*/ 539872 w 705588"/>
                <a:gd name="connsiteY99" fmla="*/ 686834 h 918538"/>
                <a:gd name="connsiteX100" fmla="*/ 519185 w 705588"/>
                <a:gd name="connsiteY100" fmla="*/ 703385 h 918538"/>
                <a:gd name="connsiteX101" fmla="*/ 515047 w 705588"/>
                <a:gd name="connsiteY101" fmla="*/ 715797 h 918538"/>
                <a:gd name="connsiteX102" fmla="*/ 490222 w 705588"/>
                <a:gd name="connsiteY102" fmla="*/ 724072 h 918538"/>
                <a:gd name="connsiteX103" fmla="*/ 465396 w 705588"/>
                <a:gd name="connsiteY103" fmla="*/ 736485 h 918538"/>
                <a:gd name="connsiteX104" fmla="*/ 469534 w 705588"/>
                <a:gd name="connsiteY104" fmla="*/ 798548 h 918538"/>
                <a:gd name="connsiteX105" fmla="*/ 465396 w 705588"/>
                <a:gd name="connsiteY105" fmla="*/ 839924 h 918538"/>
                <a:gd name="connsiteX106" fmla="*/ 452984 w 705588"/>
                <a:gd name="connsiteY106" fmla="*/ 848199 h 918538"/>
                <a:gd name="connsiteX107" fmla="*/ 440571 w 705588"/>
                <a:gd name="connsiteY107" fmla="*/ 901987 h 918538"/>
                <a:gd name="connsiteX108" fmla="*/ 428158 w 705588"/>
                <a:gd name="connsiteY108" fmla="*/ 910262 h 918538"/>
                <a:gd name="connsiteX109" fmla="*/ 403333 w 705588"/>
                <a:gd name="connsiteY109" fmla="*/ 918538 h 918538"/>
                <a:gd name="connsiteX110" fmla="*/ 337132 w 705588"/>
                <a:gd name="connsiteY110" fmla="*/ 914400 h 918538"/>
                <a:gd name="connsiteX111" fmla="*/ 312307 w 705588"/>
                <a:gd name="connsiteY111" fmla="*/ 914400 h 918538"/>
                <a:gd name="connsiteX112" fmla="*/ 304032 w 705588"/>
                <a:gd name="connsiteY112" fmla="*/ 889575 h 918538"/>
                <a:gd name="connsiteX113" fmla="*/ 299894 w 705588"/>
                <a:gd name="connsiteY113" fmla="*/ 877162 h 918538"/>
                <a:gd name="connsiteX114" fmla="*/ 287481 w 705588"/>
                <a:gd name="connsiteY114" fmla="*/ 873024 h 918538"/>
                <a:gd name="connsiteX115" fmla="*/ 262656 w 705588"/>
                <a:gd name="connsiteY115" fmla="*/ 856474 h 918538"/>
                <a:gd name="connsiteX116" fmla="*/ 258518 w 705588"/>
                <a:gd name="connsiteY116" fmla="*/ 844062 h 918538"/>
                <a:gd name="connsiteX117" fmla="*/ 237831 w 705588"/>
                <a:gd name="connsiteY117" fmla="*/ 827511 h 918538"/>
                <a:gd name="connsiteX118" fmla="*/ 213005 w 705588"/>
                <a:gd name="connsiteY118" fmla="*/ 819236 h 918538"/>
                <a:gd name="connsiteX119" fmla="*/ 200593 w 705588"/>
                <a:gd name="connsiteY119" fmla="*/ 815099 h 918538"/>
                <a:gd name="connsiteX120" fmla="*/ 179905 w 705588"/>
                <a:gd name="connsiteY120" fmla="*/ 798548 h 918538"/>
                <a:gd name="connsiteX121" fmla="*/ 175767 w 705588"/>
                <a:gd name="connsiteY121" fmla="*/ 786136 h 918538"/>
                <a:gd name="connsiteX122" fmla="*/ 159217 w 705588"/>
                <a:gd name="connsiteY122" fmla="*/ 761310 h 918538"/>
                <a:gd name="connsiteX123" fmla="*/ 163355 w 705588"/>
                <a:gd name="connsiteY123" fmla="*/ 736485 h 918538"/>
                <a:gd name="connsiteX124" fmla="*/ 177841 w 705588"/>
                <a:gd name="connsiteY124" fmla="*/ 723200 h 918538"/>
                <a:gd name="connsiteX125" fmla="*/ 177841 w 705588"/>
                <a:gd name="connsiteY125" fmla="*/ 677139 h 918538"/>
                <a:gd name="connsiteX126" fmla="*/ 138529 w 705588"/>
                <a:gd name="connsiteY126" fmla="*/ 633046 h 918538"/>
                <a:gd name="connsiteX127" fmla="*/ 121979 w 705588"/>
                <a:gd name="connsiteY127" fmla="*/ 608221 h 918538"/>
                <a:gd name="connsiteX128" fmla="*/ 105429 w 705588"/>
                <a:gd name="connsiteY128" fmla="*/ 583395 h 918538"/>
                <a:gd name="connsiteX129" fmla="*/ 97154 w 705588"/>
                <a:gd name="connsiteY129" fmla="*/ 570983 h 918538"/>
                <a:gd name="connsiteX130" fmla="*/ 80604 w 705588"/>
                <a:gd name="connsiteY130" fmla="*/ 533745 h 918538"/>
                <a:gd name="connsiteX131" fmla="*/ 72328 w 705588"/>
                <a:gd name="connsiteY131" fmla="*/ 525470 h 918538"/>
                <a:gd name="connsiteX132" fmla="*/ 59916 w 705588"/>
                <a:gd name="connsiteY132" fmla="*/ 488232 h 918538"/>
                <a:gd name="connsiteX133" fmla="*/ 55778 w 705588"/>
                <a:gd name="connsiteY133" fmla="*/ 475819 h 918538"/>
                <a:gd name="connsiteX134" fmla="*/ 43366 w 705588"/>
                <a:gd name="connsiteY134" fmla="*/ 422031 h 918538"/>
                <a:gd name="connsiteX135" fmla="*/ 39228 w 705588"/>
                <a:gd name="connsiteY135" fmla="*/ 409618 h 918538"/>
                <a:gd name="connsiteX136" fmla="*/ 24911 w 705588"/>
                <a:gd name="connsiteY136" fmla="*/ 381714 h 918538"/>
                <a:gd name="connsiteX137" fmla="*/ 1990 w 705588"/>
                <a:gd name="connsiteY137" fmla="*/ 354379 h 918538"/>
                <a:gd name="connsiteX138" fmla="*/ 10265 w 705588"/>
                <a:gd name="connsiteY138" fmla="*/ 318592 h 918538"/>
                <a:gd name="connsiteX139" fmla="*/ 1990 w 70558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86084 w 705588"/>
                <a:gd name="connsiteY28" fmla="*/ 119989 h 918538"/>
                <a:gd name="connsiteX29" fmla="*/ 477809 w 705588"/>
                <a:gd name="connsiteY29" fmla="*/ 132402 h 918538"/>
                <a:gd name="connsiteX30" fmla="*/ 473671 w 705588"/>
                <a:gd name="connsiteY30" fmla="*/ 153090 h 918538"/>
                <a:gd name="connsiteX31" fmla="*/ 469534 w 705588"/>
                <a:gd name="connsiteY31" fmla="*/ 165502 h 918538"/>
                <a:gd name="connsiteX32" fmla="*/ 457121 w 705588"/>
                <a:gd name="connsiteY32" fmla="*/ 169640 h 918538"/>
                <a:gd name="connsiteX33" fmla="*/ 452984 w 705588"/>
                <a:gd name="connsiteY33" fmla="*/ 182052 h 918538"/>
                <a:gd name="connsiteX34" fmla="*/ 444709 w 705588"/>
                <a:gd name="connsiteY34" fmla="*/ 190328 h 918538"/>
                <a:gd name="connsiteX35" fmla="*/ 432296 w 705588"/>
                <a:gd name="connsiteY35" fmla="*/ 227566 h 918538"/>
                <a:gd name="connsiteX36" fmla="*/ 419883 w 705588"/>
                <a:gd name="connsiteY36" fmla="*/ 264804 h 918538"/>
                <a:gd name="connsiteX37" fmla="*/ 415746 w 705588"/>
                <a:gd name="connsiteY37" fmla="*/ 277216 h 918538"/>
                <a:gd name="connsiteX38" fmla="*/ 407471 w 705588"/>
                <a:gd name="connsiteY38" fmla="*/ 306179 h 918538"/>
                <a:gd name="connsiteX39" fmla="*/ 395058 w 705588"/>
                <a:gd name="connsiteY39" fmla="*/ 310317 h 918538"/>
                <a:gd name="connsiteX40" fmla="*/ 369692 w 705588"/>
                <a:gd name="connsiteY40" fmla="*/ 344790 h 918538"/>
                <a:gd name="connsiteX41" fmla="*/ 378508 w 705588"/>
                <a:gd name="connsiteY41" fmla="*/ 372380 h 918538"/>
                <a:gd name="connsiteX42" fmla="*/ 396693 w 705588"/>
                <a:gd name="connsiteY42" fmla="*/ 369030 h 918538"/>
                <a:gd name="connsiteX43" fmla="*/ 415746 w 705588"/>
                <a:gd name="connsiteY43" fmla="*/ 339280 h 918538"/>
                <a:gd name="connsiteX44" fmla="*/ 452996 w 705588"/>
                <a:gd name="connsiteY44" fmla="*/ 300899 h 918538"/>
                <a:gd name="connsiteX45" fmla="*/ 457788 w 705588"/>
                <a:gd name="connsiteY45" fmla="*/ 294527 h 918538"/>
                <a:gd name="connsiteX46" fmla="*/ 481947 w 705588"/>
                <a:gd name="connsiteY46" fmla="*/ 268941 h 918538"/>
                <a:gd name="connsiteX47" fmla="*/ 494359 w 705588"/>
                <a:gd name="connsiteY47" fmla="*/ 264804 h 918538"/>
                <a:gd name="connsiteX48" fmla="*/ 498497 w 705588"/>
                <a:gd name="connsiteY48" fmla="*/ 252391 h 918538"/>
                <a:gd name="connsiteX49" fmla="*/ 506772 w 705588"/>
                <a:gd name="connsiteY49" fmla="*/ 239978 h 918538"/>
                <a:gd name="connsiteX50" fmla="*/ 502634 w 705588"/>
                <a:gd name="connsiteY50" fmla="*/ 186190 h 918538"/>
                <a:gd name="connsiteX51" fmla="*/ 531597 w 705588"/>
                <a:gd name="connsiteY51" fmla="*/ 157227 h 918538"/>
                <a:gd name="connsiteX52" fmla="*/ 544010 w 705588"/>
                <a:gd name="connsiteY52" fmla="*/ 153090 h 918538"/>
                <a:gd name="connsiteX53" fmla="*/ 556423 w 705588"/>
                <a:gd name="connsiteY53" fmla="*/ 148952 h 918538"/>
                <a:gd name="connsiteX54" fmla="*/ 568835 w 705588"/>
                <a:gd name="connsiteY54" fmla="*/ 157227 h 918538"/>
                <a:gd name="connsiteX55" fmla="*/ 577110 w 705588"/>
                <a:gd name="connsiteY55" fmla="*/ 169640 h 918538"/>
                <a:gd name="connsiteX56" fmla="*/ 589523 w 705588"/>
                <a:gd name="connsiteY56" fmla="*/ 173777 h 918538"/>
                <a:gd name="connsiteX57" fmla="*/ 597798 w 705588"/>
                <a:gd name="connsiteY57" fmla="*/ 186190 h 918538"/>
                <a:gd name="connsiteX58" fmla="*/ 601936 w 705588"/>
                <a:gd name="connsiteY58" fmla="*/ 198603 h 918538"/>
                <a:gd name="connsiteX59" fmla="*/ 614348 w 705588"/>
                <a:gd name="connsiteY59" fmla="*/ 202740 h 918538"/>
                <a:gd name="connsiteX60" fmla="*/ 635036 w 705588"/>
                <a:gd name="connsiteY60" fmla="*/ 219291 h 918538"/>
                <a:gd name="connsiteX61" fmla="*/ 647449 w 705588"/>
                <a:gd name="connsiteY61" fmla="*/ 227566 h 918538"/>
                <a:gd name="connsiteX62" fmla="*/ 655724 w 705588"/>
                <a:gd name="connsiteY62" fmla="*/ 239978 h 918538"/>
                <a:gd name="connsiteX63" fmla="*/ 680549 w 705588"/>
                <a:gd name="connsiteY63" fmla="*/ 252391 h 918538"/>
                <a:gd name="connsiteX64" fmla="*/ 688824 w 705588"/>
                <a:gd name="connsiteY64" fmla="*/ 264804 h 918538"/>
                <a:gd name="connsiteX65" fmla="*/ 655724 w 705588"/>
                <a:gd name="connsiteY65" fmla="*/ 277216 h 918538"/>
                <a:gd name="connsiteX66" fmla="*/ 610211 w 705588"/>
                <a:gd name="connsiteY66" fmla="*/ 273079 h 918538"/>
                <a:gd name="connsiteX67" fmla="*/ 581248 w 705588"/>
                <a:gd name="connsiteY67" fmla="*/ 268941 h 918538"/>
                <a:gd name="connsiteX68" fmla="*/ 577110 w 705588"/>
                <a:gd name="connsiteY68" fmla="*/ 281354 h 918538"/>
                <a:gd name="connsiteX69" fmla="*/ 564698 w 705588"/>
                <a:gd name="connsiteY69" fmla="*/ 289629 h 918538"/>
                <a:gd name="connsiteX70" fmla="*/ 568835 w 705588"/>
                <a:gd name="connsiteY70" fmla="*/ 302042 h 918538"/>
                <a:gd name="connsiteX71" fmla="*/ 581248 w 705588"/>
                <a:gd name="connsiteY71" fmla="*/ 306179 h 918538"/>
                <a:gd name="connsiteX72" fmla="*/ 606073 w 705588"/>
                <a:gd name="connsiteY72" fmla="*/ 310317 h 918538"/>
                <a:gd name="connsiteX73" fmla="*/ 593661 w 705588"/>
                <a:gd name="connsiteY73" fmla="*/ 314454 h 918538"/>
                <a:gd name="connsiteX74" fmla="*/ 577110 w 705588"/>
                <a:gd name="connsiteY74" fmla="*/ 318592 h 918538"/>
                <a:gd name="connsiteX75" fmla="*/ 568835 w 705588"/>
                <a:gd name="connsiteY75" fmla="*/ 331005 h 918538"/>
                <a:gd name="connsiteX76" fmla="*/ 564698 w 705588"/>
                <a:gd name="connsiteY76" fmla="*/ 405481 h 918538"/>
                <a:gd name="connsiteX77" fmla="*/ 560560 w 705588"/>
                <a:gd name="connsiteY77" fmla="*/ 417893 h 918538"/>
                <a:gd name="connsiteX78" fmla="*/ 556423 w 705588"/>
                <a:gd name="connsiteY78" fmla="*/ 434443 h 918538"/>
                <a:gd name="connsiteX79" fmla="*/ 544010 w 705588"/>
                <a:gd name="connsiteY79" fmla="*/ 459269 h 918538"/>
                <a:gd name="connsiteX80" fmla="*/ 531597 w 705588"/>
                <a:gd name="connsiteY80" fmla="*/ 463406 h 918538"/>
                <a:gd name="connsiteX81" fmla="*/ 506772 w 705588"/>
                <a:gd name="connsiteY81" fmla="*/ 479957 h 918538"/>
                <a:gd name="connsiteX82" fmla="*/ 498497 w 705588"/>
                <a:gd name="connsiteY82" fmla="*/ 492369 h 918538"/>
                <a:gd name="connsiteX83" fmla="*/ 527460 w 705588"/>
                <a:gd name="connsiteY83" fmla="*/ 525470 h 918538"/>
                <a:gd name="connsiteX84" fmla="*/ 539872 w 705588"/>
                <a:gd name="connsiteY84" fmla="*/ 529607 h 918538"/>
                <a:gd name="connsiteX85" fmla="*/ 580137 w 705588"/>
                <a:gd name="connsiteY85" fmla="*/ 524407 h 918538"/>
                <a:gd name="connsiteX86" fmla="*/ 630899 w 705588"/>
                <a:gd name="connsiteY86" fmla="*/ 529607 h 918538"/>
                <a:gd name="connsiteX87" fmla="*/ 643311 w 705588"/>
                <a:gd name="connsiteY87" fmla="*/ 533745 h 918538"/>
                <a:gd name="connsiteX88" fmla="*/ 651586 w 705588"/>
                <a:gd name="connsiteY88" fmla="*/ 558570 h 918538"/>
                <a:gd name="connsiteX89" fmla="*/ 667015 w 705588"/>
                <a:gd name="connsiteY89" fmla="*/ 582354 h 918538"/>
                <a:gd name="connsiteX90" fmla="*/ 681489 w 705588"/>
                <a:gd name="connsiteY90" fmla="*/ 600289 h 918538"/>
                <a:gd name="connsiteX91" fmla="*/ 692962 w 705588"/>
                <a:gd name="connsiteY91" fmla="*/ 620633 h 918538"/>
                <a:gd name="connsiteX92" fmla="*/ 701237 w 705588"/>
                <a:gd name="connsiteY92" fmla="*/ 633046 h 918538"/>
                <a:gd name="connsiteX93" fmla="*/ 705375 w 705588"/>
                <a:gd name="connsiteY93" fmla="*/ 653734 h 918538"/>
                <a:gd name="connsiteX94" fmla="*/ 684687 w 705588"/>
                <a:gd name="connsiteY94" fmla="*/ 666147 h 918538"/>
                <a:gd name="connsiteX95" fmla="*/ 643311 w 705588"/>
                <a:gd name="connsiteY95" fmla="*/ 670284 h 918538"/>
                <a:gd name="connsiteX96" fmla="*/ 626761 w 705588"/>
                <a:gd name="connsiteY96" fmla="*/ 674422 h 918538"/>
                <a:gd name="connsiteX97" fmla="*/ 581248 w 705588"/>
                <a:gd name="connsiteY97" fmla="*/ 662009 h 918538"/>
                <a:gd name="connsiteX98" fmla="*/ 556423 w 705588"/>
                <a:gd name="connsiteY98" fmla="*/ 666147 h 918538"/>
                <a:gd name="connsiteX99" fmla="*/ 539872 w 705588"/>
                <a:gd name="connsiteY99" fmla="*/ 686834 h 918538"/>
                <a:gd name="connsiteX100" fmla="*/ 519185 w 705588"/>
                <a:gd name="connsiteY100" fmla="*/ 703385 h 918538"/>
                <a:gd name="connsiteX101" fmla="*/ 515047 w 705588"/>
                <a:gd name="connsiteY101" fmla="*/ 715797 h 918538"/>
                <a:gd name="connsiteX102" fmla="*/ 490222 w 705588"/>
                <a:gd name="connsiteY102" fmla="*/ 724072 h 918538"/>
                <a:gd name="connsiteX103" fmla="*/ 465396 w 705588"/>
                <a:gd name="connsiteY103" fmla="*/ 736485 h 918538"/>
                <a:gd name="connsiteX104" fmla="*/ 469534 w 705588"/>
                <a:gd name="connsiteY104" fmla="*/ 798548 h 918538"/>
                <a:gd name="connsiteX105" fmla="*/ 465396 w 705588"/>
                <a:gd name="connsiteY105" fmla="*/ 839924 h 918538"/>
                <a:gd name="connsiteX106" fmla="*/ 452984 w 705588"/>
                <a:gd name="connsiteY106" fmla="*/ 848199 h 918538"/>
                <a:gd name="connsiteX107" fmla="*/ 440571 w 705588"/>
                <a:gd name="connsiteY107" fmla="*/ 901987 h 918538"/>
                <a:gd name="connsiteX108" fmla="*/ 428158 w 705588"/>
                <a:gd name="connsiteY108" fmla="*/ 910262 h 918538"/>
                <a:gd name="connsiteX109" fmla="*/ 403333 w 705588"/>
                <a:gd name="connsiteY109" fmla="*/ 918538 h 918538"/>
                <a:gd name="connsiteX110" fmla="*/ 337132 w 705588"/>
                <a:gd name="connsiteY110" fmla="*/ 914400 h 918538"/>
                <a:gd name="connsiteX111" fmla="*/ 312307 w 705588"/>
                <a:gd name="connsiteY111" fmla="*/ 914400 h 918538"/>
                <a:gd name="connsiteX112" fmla="*/ 304032 w 705588"/>
                <a:gd name="connsiteY112" fmla="*/ 889575 h 918538"/>
                <a:gd name="connsiteX113" fmla="*/ 299894 w 705588"/>
                <a:gd name="connsiteY113" fmla="*/ 877162 h 918538"/>
                <a:gd name="connsiteX114" fmla="*/ 287481 w 705588"/>
                <a:gd name="connsiteY114" fmla="*/ 873024 h 918538"/>
                <a:gd name="connsiteX115" fmla="*/ 262656 w 705588"/>
                <a:gd name="connsiteY115" fmla="*/ 856474 h 918538"/>
                <a:gd name="connsiteX116" fmla="*/ 258518 w 705588"/>
                <a:gd name="connsiteY116" fmla="*/ 844062 h 918538"/>
                <a:gd name="connsiteX117" fmla="*/ 237831 w 705588"/>
                <a:gd name="connsiteY117" fmla="*/ 827511 h 918538"/>
                <a:gd name="connsiteX118" fmla="*/ 213005 w 705588"/>
                <a:gd name="connsiteY118" fmla="*/ 819236 h 918538"/>
                <a:gd name="connsiteX119" fmla="*/ 200593 w 705588"/>
                <a:gd name="connsiteY119" fmla="*/ 815099 h 918538"/>
                <a:gd name="connsiteX120" fmla="*/ 179905 w 705588"/>
                <a:gd name="connsiteY120" fmla="*/ 798548 h 918538"/>
                <a:gd name="connsiteX121" fmla="*/ 175767 w 705588"/>
                <a:gd name="connsiteY121" fmla="*/ 786136 h 918538"/>
                <a:gd name="connsiteX122" fmla="*/ 159217 w 705588"/>
                <a:gd name="connsiteY122" fmla="*/ 761310 h 918538"/>
                <a:gd name="connsiteX123" fmla="*/ 163355 w 705588"/>
                <a:gd name="connsiteY123" fmla="*/ 736485 h 918538"/>
                <a:gd name="connsiteX124" fmla="*/ 177841 w 705588"/>
                <a:gd name="connsiteY124" fmla="*/ 723200 h 918538"/>
                <a:gd name="connsiteX125" fmla="*/ 177841 w 705588"/>
                <a:gd name="connsiteY125" fmla="*/ 677139 h 918538"/>
                <a:gd name="connsiteX126" fmla="*/ 138529 w 705588"/>
                <a:gd name="connsiteY126" fmla="*/ 633046 h 918538"/>
                <a:gd name="connsiteX127" fmla="*/ 121979 w 705588"/>
                <a:gd name="connsiteY127" fmla="*/ 608221 h 918538"/>
                <a:gd name="connsiteX128" fmla="*/ 105429 w 705588"/>
                <a:gd name="connsiteY128" fmla="*/ 583395 h 918538"/>
                <a:gd name="connsiteX129" fmla="*/ 97154 w 705588"/>
                <a:gd name="connsiteY129" fmla="*/ 570983 h 918538"/>
                <a:gd name="connsiteX130" fmla="*/ 80604 w 705588"/>
                <a:gd name="connsiteY130" fmla="*/ 533745 h 918538"/>
                <a:gd name="connsiteX131" fmla="*/ 72328 w 705588"/>
                <a:gd name="connsiteY131" fmla="*/ 525470 h 918538"/>
                <a:gd name="connsiteX132" fmla="*/ 59916 w 705588"/>
                <a:gd name="connsiteY132" fmla="*/ 488232 h 918538"/>
                <a:gd name="connsiteX133" fmla="*/ 55778 w 705588"/>
                <a:gd name="connsiteY133" fmla="*/ 475819 h 918538"/>
                <a:gd name="connsiteX134" fmla="*/ 43366 w 705588"/>
                <a:gd name="connsiteY134" fmla="*/ 422031 h 918538"/>
                <a:gd name="connsiteX135" fmla="*/ 39228 w 705588"/>
                <a:gd name="connsiteY135" fmla="*/ 409618 h 918538"/>
                <a:gd name="connsiteX136" fmla="*/ 24911 w 705588"/>
                <a:gd name="connsiteY136" fmla="*/ 381714 h 918538"/>
                <a:gd name="connsiteX137" fmla="*/ 1990 w 705588"/>
                <a:gd name="connsiteY137" fmla="*/ 354379 h 918538"/>
                <a:gd name="connsiteX138" fmla="*/ 10265 w 705588"/>
                <a:gd name="connsiteY138" fmla="*/ 318592 h 918538"/>
                <a:gd name="connsiteX139" fmla="*/ 1990 w 70558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86084 w 705588"/>
                <a:gd name="connsiteY28" fmla="*/ 119989 h 918538"/>
                <a:gd name="connsiteX29" fmla="*/ 491216 w 705588"/>
                <a:gd name="connsiteY29" fmla="*/ 149600 h 918538"/>
                <a:gd name="connsiteX30" fmla="*/ 473671 w 705588"/>
                <a:gd name="connsiteY30" fmla="*/ 153090 h 918538"/>
                <a:gd name="connsiteX31" fmla="*/ 469534 w 705588"/>
                <a:gd name="connsiteY31" fmla="*/ 165502 h 918538"/>
                <a:gd name="connsiteX32" fmla="*/ 457121 w 705588"/>
                <a:gd name="connsiteY32" fmla="*/ 169640 h 918538"/>
                <a:gd name="connsiteX33" fmla="*/ 452984 w 705588"/>
                <a:gd name="connsiteY33" fmla="*/ 182052 h 918538"/>
                <a:gd name="connsiteX34" fmla="*/ 444709 w 705588"/>
                <a:gd name="connsiteY34" fmla="*/ 190328 h 918538"/>
                <a:gd name="connsiteX35" fmla="*/ 432296 w 705588"/>
                <a:gd name="connsiteY35" fmla="*/ 227566 h 918538"/>
                <a:gd name="connsiteX36" fmla="*/ 419883 w 705588"/>
                <a:gd name="connsiteY36" fmla="*/ 264804 h 918538"/>
                <a:gd name="connsiteX37" fmla="*/ 415746 w 705588"/>
                <a:gd name="connsiteY37" fmla="*/ 277216 h 918538"/>
                <a:gd name="connsiteX38" fmla="*/ 407471 w 705588"/>
                <a:gd name="connsiteY38" fmla="*/ 306179 h 918538"/>
                <a:gd name="connsiteX39" fmla="*/ 395058 w 705588"/>
                <a:gd name="connsiteY39" fmla="*/ 310317 h 918538"/>
                <a:gd name="connsiteX40" fmla="*/ 369692 w 705588"/>
                <a:gd name="connsiteY40" fmla="*/ 344790 h 918538"/>
                <a:gd name="connsiteX41" fmla="*/ 378508 w 705588"/>
                <a:gd name="connsiteY41" fmla="*/ 372380 h 918538"/>
                <a:gd name="connsiteX42" fmla="*/ 396693 w 705588"/>
                <a:gd name="connsiteY42" fmla="*/ 369030 h 918538"/>
                <a:gd name="connsiteX43" fmla="*/ 415746 w 705588"/>
                <a:gd name="connsiteY43" fmla="*/ 339280 h 918538"/>
                <a:gd name="connsiteX44" fmla="*/ 452996 w 705588"/>
                <a:gd name="connsiteY44" fmla="*/ 300899 h 918538"/>
                <a:gd name="connsiteX45" fmla="*/ 457788 w 705588"/>
                <a:gd name="connsiteY45" fmla="*/ 294527 h 918538"/>
                <a:gd name="connsiteX46" fmla="*/ 481947 w 705588"/>
                <a:gd name="connsiteY46" fmla="*/ 268941 h 918538"/>
                <a:gd name="connsiteX47" fmla="*/ 494359 w 705588"/>
                <a:gd name="connsiteY47" fmla="*/ 264804 h 918538"/>
                <a:gd name="connsiteX48" fmla="*/ 498497 w 705588"/>
                <a:gd name="connsiteY48" fmla="*/ 252391 h 918538"/>
                <a:gd name="connsiteX49" fmla="*/ 506772 w 705588"/>
                <a:gd name="connsiteY49" fmla="*/ 239978 h 918538"/>
                <a:gd name="connsiteX50" fmla="*/ 502634 w 705588"/>
                <a:gd name="connsiteY50" fmla="*/ 186190 h 918538"/>
                <a:gd name="connsiteX51" fmla="*/ 531597 w 705588"/>
                <a:gd name="connsiteY51" fmla="*/ 157227 h 918538"/>
                <a:gd name="connsiteX52" fmla="*/ 544010 w 705588"/>
                <a:gd name="connsiteY52" fmla="*/ 153090 h 918538"/>
                <a:gd name="connsiteX53" fmla="*/ 556423 w 705588"/>
                <a:gd name="connsiteY53" fmla="*/ 148952 h 918538"/>
                <a:gd name="connsiteX54" fmla="*/ 568835 w 705588"/>
                <a:gd name="connsiteY54" fmla="*/ 157227 h 918538"/>
                <a:gd name="connsiteX55" fmla="*/ 577110 w 705588"/>
                <a:gd name="connsiteY55" fmla="*/ 169640 h 918538"/>
                <a:gd name="connsiteX56" fmla="*/ 589523 w 705588"/>
                <a:gd name="connsiteY56" fmla="*/ 173777 h 918538"/>
                <a:gd name="connsiteX57" fmla="*/ 597798 w 705588"/>
                <a:gd name="connsiteY57" fmla="*/ 186190 h 918538"/>
                <a:gd name="connsiteX58" fmla="*/ 601936 w 705588"/>
                <a:gd name="connsiteY58" fmla="*/ 198603 h 918538"/>
                <a:gd name="connsiteX59" fmla="*/ 614348 w 705588"/>
                <a:gd name="connsiteY59" fmla="*/ 202740 h 918538"/>
                <a:gd name="connsiteX60" fmla="*/ 635036 w 705588"/>
                <a:gd name="connsiteY60" fmla="*/ 219291 h 918538"/>
                <a:gd name="connsiteX61" fmla="*/ 647449 w 705588"/>
                <a:gd name="connsiteY61" fmla="*/ 227566 h 918538"/>
                <a:gd name="connsiteX62" fmla="*/ 655724 w 705588"/>
                <a:gd name="connsiteY62" fmla="*/ 239978 h 918538"/>
                <a:gd name="connsiteX63" fmla="*/ 680549 w 705588"/>
                <a:gd name="connsiteY63" fmla="*/ 252391 h 918538"/>
                <a:gd name="connsiteX64" fmla="*/ 688824 w 705588"/>
                <a:gd name="connsiteY64" fmla="*/ 264804 h 918538"/>
                <a:gd name="connsiteX65" fmla="*/ 655724 w 705588"/>
                <a:gd name="connsiteY65" fmla="*/ 277216 h 918538"/>
                <a:gd name="connsiteX66" fmla="*/ 610211 w 705588"/>
                <a:gd name="connsiteY66" fmla="*/ 273079 h 918538"/>
                <a:gd name="connsiteX67" fmla="*/ 581248 w 705588"/>
                <a:gd name="connsiteY67" fmla="*/ 268941 h 918538"/>
                <a:gd name="connsiteX68" fmla="*/ 577110 w 705588"/>
                <a:gd name="connsiteY68" fmla="*/ 281354 h 918538"/>
                <a:gd name="connsiteX69" fmla="*/ 564698 w 705588"/>
                <a:gd name="connsiteY69" fmla="*/ 289629 h 918538"/>
                <a:gd name="connsiteX70" fmla="*/ 568835 w 705588"/>
                <a:gd name="connsiteY70" fmla="*/ 302042 h 918538"/>
                <a:gd name="connsiteX71" fmla="*/ 581248 w 705588"/>
                <a:gd name="connsiteY71" fmla="*/ 306179 h 918538"/>
                <a:gd name="connsiteX72" fmla="*/ 606073 w 705588"/>
                <a:gd name="connsiteY72" fmla="*/ 310317 h 918538"/>
                <a:gd name="connsiteX73" fmla="*/ 593661 w 705588"/>
                <a:gd name="connsiteY73" fmla="*/ 314454 h 918538"/>
                <a:gd name="connsiteX74" fmla="*/ 577110 w 705588"/>
                <a:gd name="connsiteY74" fmla="*/ 318592 h 918538"/>
                <a:gd name="connsiteX75" fmla="*/ 568835 w 705588"/>
                <a:gd name="connsiteY75" fmla="*/ 331005 h 918538"/>
                <a:gd name="connsiteX76" fmla="*/ 564698 w 705588"/>
                <a:gd name="connsiteY76" fmla="*/ 405481 h 918538"/>
                <a:gd name="connsiteX77" fmla="*/ 560560 w 705588"/>
                <a:gd name="connsiteY77" fmla="*/ 417893 h 918538"/>
                <a:gd name="connsiteX78" fmla="*/ 556423 w 705588"/>
                <a:gd name="connsiteY78" fmla="*/ 434443 h 918538"/>
                <a:gd name="connsiteX79" fmla="*/ 544010 w 705588"/>
                <a:gd name="connsiteY79" fmla="*/ 459269 h 918538"/>
                <a:gd name="connsiteX80" fmla="*/ 531597 w 705588"/>
                <a:gd name="connsiteY80" fmla="*/ 463406 h 918538"/>
                <a:gd name="connsiteX81" fmla="*/ 506772 w 705588"/>
                <a:gd name="connsiteY81" fmla="*/ 479957 h 918538"/>
                <a:gd name="connsiteX82" fmla="*/ 498497 w 705588"/>
                <a:gd name="connsiteY82" fmla="*/ 492369 h 918538"/>
                <a:gd name="connsiteX83" fmla="*/ 527460 w 705588"/>
                <a:gd name="connsiteY83" fmla="*/ 525470 h 918538"/>
                <a:gd name="connsiteX84" fmla="*/ 539872 w 705588"/>
                <a:gd name="connsiteY84" fmla="*/ 529607 h 918538"/>
                <a:gd name="connsiteX85" fmla="*/ 580137 w 705588"/>
                <a:gd name="connsiteY85" fmla="*/ 524407 h 918538"/>
                <a:gd name="connsiteX86" fmla="*/ 630899 w 705588"/>
                <a:gd name="connsiteY86" fmla="*/ 529607 h 918538"/>
                <a:gd name="connsiteX87" fmla="*/ 643311 w 705588"/>
                <a:gd name="connsiteY87" fmla="*/ 533745 h 918538"/>
                <a:gd name="connsiteX88" fmla="*/ 651586 w 705588"/>
                <a:gd name="connsiteY88" fmla="*/ 558570 h 918538"/>
                <a:gd name="connsiteX89" fmla="*/ 667015 w 705588"/>
                <a:gd name="connsiteY89" fmla="*/ 582354 h 918538"/>
                <a:gd name="connsiteX90" fmla="*/ 681489 w 705588"/>
                <a:gd name="connsiteY90" fmla="*/ 600289 h 918538"/>
                <a:gd name="connsiteX91" fmla="*/ 692962 w 705588"/>
                <a:gd name="connsiteY91" fmla="*/ 620633 h 918538"/>
                <a:gd name="connsiteX92" fmla="*/ 701237 w 705588"/>
                <a:gd name="connsiteY92" fmla="*/ 633046 h 918538"/>
                <a:gd name="connsiteX93" fmla="*/ 705375 w 705588"/>
                <a:gd name="connsiteY93" fmla="*/ 653734 h 918538"/>
                <a:gd name="connsiteX94" fmla="*/ 684687 w 705588"/>
                <a:gd name="connsiteY94" fmla="*/ 666147 h 918538"/>
                <a:gd name="connsiteX95" fmla="*/ 643311 w 705588"/>
                <a:gd name="connsiteY95" fmla="*/ 670284 h 918538"/>
                <a:gd name="connsiteX96" fmla="*/ 626761 w 705588"/>
                <a:gd name="connsiteY96" fmla="*/ 674422 h 918538"/>
                <a:gd name="connsiteX97" fmla="*/ 581248 w 705588"/>
                <a:gd name="connsiteY97" fmla="*/ 662009 h 918538"/>
                <a:gd name="connsiteX98" fmla="*/ 556423 w 705588"/>
                <a:gd name="connsiteY98" fmla="*/ 666147 h 918538"/>
                <a:gd name="connsiteX99" fmla="*/ 539872 w 705588"/>
                <a:gd name="connsiteY99" fmla="*/ 686834 h 918538"/>
                <a:gd name="connsiteX100" fmla="*/ 519185 w 705588"/>
                <a:gd name="connsiteY100" fmla="*/ 703385 h 918538"/>
                <a:gd name="connsiteX101" fmla="*/ 515047 w 705588"/>
                <a:gd name="connsiteY101" fmla="*/ 715797 h 918538"/>
                <a:gd name="connsiteX102" fmla="*/ 490222 w 705588"/>
                <a:gd name="connsiteY102" fmla="*/ 724072 h 918538"/>
                <a:gd name="connsiteX103" fmla="*/ 465396 w 705588"/>
                <a:gd name="connsiteY103" fmla="*/ 736485 h 918538"/>
                <a:gd name="connsiteX104" fmla="*/ 469534 w 705588"/>
                <a:gd name="connsiteY104" fmla="*/ 798548 h 918538"/>
                <a:gd name="connsiteX105" fmla="*/ 465396 w 705588"/>
                <a:gd name="connsiteY105" fmla="*/ 839924 h 918538"/>
                <a:gd name="connsiteX106" fmla="*/ 452984 w 705588"/>
                <a:gd name="connsiteY106" fmla="*/ 848199 h 918538"/>
                <a:gd name="connsiteX107" fmla="*/ 440571 w 705588"/>
                <a:gd name="connsiteY107" fmla="*/ 901987 h 918538"/>
                <a:gd name="connsiteX108" fmla="*/ 428158 w 705588"/>
                <a:gd name="connsiteY108" fmla="*/ 910262 h 918538"/>
                <a:gd name="connsiteX109" fmla="*/ 403333 w 705588"/>
                <a:gd name="connsiteY109" fmla="*/ 918538 h 918538"/>
                <a:gd name="connsiteX110" fmla="*/ 337132 w 705588"/>
                <a:gd name="connsiteY110" fmla="*/ 914400 h 918538"/>
                <a:gd name="connsiteX111" fmla="*/ 312307 w 705588"/>
                <a:gd name="connsiteY111" fmla="*/ 914400 h 918538"/>
                <a:gd name="connsiteX112" fmla="*/ 304032 w 705588"/>
                <a:gd name="connsiteY112" fmla="*/ 889575 h 918538"/>
                <a:gd name="connsiteX113" fmla="*/ 299894 w 705588"/>
                <a:gd name="connsiteY113" fmla="*/ 877162 h 918538"/>
                <a:gd name="connsiteX114" fmla="*/ 287481 w 705588"/>
                <a:gd name="connsiteY114" fmla="*/ 873024 h 918538"/>
                <a:gd name="connsiteX115" fmla="*/ 262656 w 705588"/>
                <a:gd name="connsiteY115" fmla="*/ 856474 h 918538"/>
                <a:gd name="connsiteX116" fmla="*/ 258518 w 705588"/>
                <a:gd name="connsiteY116" fmla="*/ 844062 h 918538"/>
                <a:gd name="connsiteX117" fmla="*/ 237831 w 705588"/>
                <a:gd name="connsiteY117" fmla="*/ 827511 h 918538"/>
                <a:gd name="connsiteX118" fmla="*/ 213005 w 705588"/>
                <a:gd name="connsiteY118" fmla="*/ 819236 h 918538"/>
                <a:gd name="connsiteX119" fmla="*/ 200593 w 705588"/>
                <a:gd name="connsiteY119" fmla="*/ 815099 h 918538"/>
                <a:gd name="connsiteX120" fmla="*/ 179905 w 705588"/>
                <a:gd name="connsiteY120" fmla="*/ 798548 h 918538"/>
                <a:gd name="connsiteX121" fmla="*/ 175767 w 705588"/>
                <a:gd name="connsiteY121" fmla="*/ 786136 h 918538"/>
                <a:gd name="connsiteX122" fmla="*/ 159217 w 705588"/>
                <a:gd name="connsiteY122" fmla="*/ 761310 h 918538"/>
                <a:gd name="connsiteX123" fmla="*/ 163355 w 705588"/>
                <a:gd name="connsiteY123" fmla="*/ 736485 h 918538"/>
                <a:gd name="connsiteX124" fmla="*/ 177841 w 705588"/>
                <a:gd name="connsiteY124" fmla="*/ 723200 h 918538"/>
                <a:gd name="connsiteX125" fmla="*/ 177841 w 705588"/>
                <a:gd name="connsiteY125" fmla="*/ 677139 h 918538"/>
                <a:gd name="connsiteX126" fmla="*/ 138529 w 705588"/>
                <a:gd name="connsiteY126" fmla="*/ 633046 h 918538"/>
                <a:gd name="connsiteX127" fmla="*/ 121979 w 705588"/>
                <a:gd name="connsiteY127" fmla="*/ 608221 h 918538"/>
                <a:gd name="connsiteX128" fmla="*/ 105429 w 705588"/>
                <a:gd name="connsiteY128" fmla="*/ 583395 h 918538"/>
                <a:gd name="connsiteX129" fmla="*/ 97154 w 705588"/>
                <a:gd name="connsiteY129" fmla="*/ 570983 h 918538"/>
                <a:gd name="connsiteX130" fmla="*/ 80604 w 705588"/>
                <a:gd name="connsiteY130" fmla="*/ 533745 h 918538"/>
                <a:gd name="connsiteX131" fmla="*/ 72328 w 705588"/>
                <a:gd name="connsiteY131" fmla="*/ 525470 h 918538"/>
                <a:gd name="connsiteX132" fmla="*/ 59916 w 705588"/>
                <a:gd name="connsiteY132" fmla="*/ 488232 h 918538"/>
                <a:gd name="connsiteX133" fmla="*/ 55778 w 705588"/>
                <a:gd name="connsiteY133" fmla="*/ 475819 h 918538"/>
                <a:gd name="connsiteX134" fmla="*/ 43366 w 705588"/>
                <a:gd name="connsiteY134" fmla="*/ 422031 h 918538"/>
                <a:gd name="connsiteX135" fmla="*/ 39228 w 705588"/>
                <a:gd name="connsiteY135" fmla="*/ 409618 h 918538"/>
                <a:gd name="connsiteX136" fmla="*/ 24911 w 705588"/>
                <a:gd name="connsiteY136" fmla="*/ 381714 h 918538"/>
                <a:gd name="connsiteX137" fmla="*/ 1990 w 705588"/>
                <a:gd name="connsiteY137" fmla="*/ 354379 h 918538"/>
                <a:gd name="connsiteX138" fmla="*/ 10265 w 705588"/>
                <a:gd name="connsiteY138" fmla="*/ 318592 h 918538"/>
                <a:gd name="connsiteX139" fmla="*/ 1990 w 705588"/>
                <a:gd name="connsiteY139"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0222 w 705588"/>
                <a:gd name="connsiteY27" fmla="*/ 107576 h 918538"/>
                <a:gd name="connsiteX28" fmla="*/ 491216 w 705588"/>
                <a:gd name="connsiteY28" fmla="*/ 149600 h 918538"/>
                <a:gd name="connsiteX29" fmla="*/ 473671 w 705588"/>
                <a:gd name="connsiteY29" fmla="*/ 153090 h 918538"/>
                <a:gd name="connsiteX30" fmla="*/ 469534 w 705588"/>
                <a:gd name="connsiteY30" fmla="*/ 165502 h 918538"/>
                <a:gd name="connsiteX31" fmla="*/ 457121 w 705588"/>
                <a:gd name="connsiteY31" fmla="*/ 169640 h 918538"/>
                <a:gd name="connsiteX32" fmla="*/ 452984 w 705588"/>
                <a:gd name="connsiteY32" fmla="*/ 182052 h 918538"/>
                <a:gd name="connsiteX33" fmla="*/ 444709 w 705588"/>
                <a:gd name="connsiteY33" fmla="*/ 190328 h 918538"/>
                <a:gd name="connsiteX34" fmla="*/ 432296 w 705588"/>
                <a:gd name="connsiteY34" fmla="*/ 227566 h 918538"/>
                <a:gd name="connsiteX35" fmla="*/ 419883 w 705588"/>
                <a:gd name="connsiteY35" fmla="*/ 264804 h 918538"/>
                <a:gd name="connsiteX36" fmla="*/ 415746 w 705588"/>
                <a:gd name="connsiteY36" fmla="*/ 277216 h 918538"/>
                <a:gd name="connsiteX37" fmla="*/ 407471 w 705588"/>
                <a:gd name="connsiteY37" fmla="*/ 306179 h 918538"/>
                <a:gd name="connsiteX38" fmla="*/ 395058 w 705588"/>
                <a:gd name="connsiteY38" fmla="*/ 310317 h 918538"/>
                <a:gd name="connsiteX39" fmla="*/ 369692 w 705588"/>
                <a:gd name="connsiteY39" fmla="*/ 344790 h 918538"/>
                <a:gd name="connsiteX40" fmla="*/ 378508 w 705588"/>
                <a:gd name="connsiteY40" fmla="*/ 372380 h 918538"/>
                <a:gd name="connsiteX41" fmla="*/ 396693 w 705588"/>
                <a:gd name="connsiteY41" fmla="*/ 369030 h 918538"/>
                <a:gd name="connsiteX42" fmla="*/ 415746 w 705588"/>
                <a:gd name="connsiteY42" fmla="*/ 339280 h 918538"/>
                <a:gd name="connsiteX43" fmla="*/ 452996 w 705588"/>
                <a:gd name="connsiteY43" fmla="*/ 300899 h 918538"/>
                <a:gd name="connsiteX44" fmla="*/ 457788 w 705588"/>
                <a:gd name="connsiteY44" fmla="*/ 294527 h 918538"/>
                <a:gd name="connsiteX45" fmla="*/ 481947 w 705588"/>
                <a:gd name="connsiteY45" fmla="*/ 268941 h 918538"/>
                <a:gd name="connsiteX46" fmla="*/ 494359 w 705588"/>
                <a:gd name="connsiteY46" fmla="*/ 264804 h 918538"/>
                <a:gd name="connsiteX47" fmla="*/ 498497 w 705588"/>
                <a:gd name="connsiteY47" fmla="*/ 252391 h 918538"/>
                <a:gd name="connsiteX48" fmla="*/ 506772 w 705588"/>
                <a:gd name="connsiteY48" fmla="*/ 239978 h 918538"/>
                <a:gd name="connsiteX49" fmla="*/ 502634 w 705588"/>
                <a:gd name="connsiteY49" fmla="*/ 186190 h 918538"/>
                <a:gd name="connsiteX50" fmla="*/ 531597 w 705588"/>
                <a:gd name="connsiteY50" fmla="*/ 157227 h 918538"/>
                <a:gd name="connsiteX51" fmla="*/ 544010 w 705588"/>
                <a:gd name="connsiteY51" fmla="*/ 153090 h 918538"/>
                <a:gd name="connsiteX52" fmla="*/ 556423 w 705588"/>
                <a:gd name="connsiteY52" fmla="*/ 148952 h 918538"/>
                <a:gd name="connsiteX53" fmla="*/ 568835 w 705588"/>
                <a:gd name="connsiteY53" fmla="*/ 157227 h 918538"/>
                <a:gd name="connsiteX54" fmla="*/ 577110 w 705588"/>
                <a:gd name="connsiteY54" fmla="*/ 169640 h 918538"/>
                <a:gd name="connsiteX55" fmla="*/ 589523 w 705588"/>
                <a:gd name="connsiteY55" fmla="*/ 173777 h 918538"/>
                <a:gd name="connsiteX56" fmla="*/ 597798 w 705588"/>
                <a:gd name="connsiteY56" fmla="*/ 186190 h 918538"/>
                <a:gd name="connsiteX57" fmla="*/ 601936 w 705588"/>
                <a:gd name="connsiteY57" fmla="*/ 198603 h 918538"/>
                <a:gd name="connsiteX58" fmla="*/ 614348 w 705588"/>
                <a:gd name="connsiteY58" fmla="*/ 202740 h 918538"/>
                <a:gd name="connsiteX59" fmla="*/ 635036 w 705588"/>
                <a:gd name="connsiteY59" fmla="*/ 219291 h 918538"/>
                <a:gd name="connsiteX60" fmla="*/ 647449 w 705588"/>
                <a:gd name="connsiteY60" fmla="*/ 227566 h 918538"/>
                <a:gd name="connsiteX61" fmla="*/ 655724 w 705588"/>
                <a:gd name="connsiteY61" fmla="*/ 239978 h 918538"/>
                <a:gd name="connsiteX62" fmla="*/ 680549 w 705588"/>
                <a:gd name="connsiteY62" fmla="*/ 252391 h 918538"/>
                <a:gd name="connsiteX63" fmla="*/ 688824 w 705588"/>
                <a:gd name="connsiteY63" fmla="*/ 264804 h 918538"/>
                <a:gd name="connsiteX64" fmla="*/ 655724 w 705588"/>
                <a:gd name="connsiteY64" fmla="*/ 277216 h 918538"/>
                <a:gd name="connsiteX65" fmla="*/ 610211 w 705588"/>
                <a:gd name="connsiteY65" fmla="*/ 273079 h 918538"/>
                <a:gd name="connsiteX66" fmla="*/ 581248 w 705588"/>
                <a:gd name="connsiteY66" fmla="*/ 268941 h 918538"/>
                <a:gd name="connsiteX67" fmla="*/ 577110 w 705588"/>
                <a:gd name="connsiteY67" fmla="*/ 281354 h 918538"/>
                <a:gd name="connsiteX68" fmla="*/ 564698 w 705588"/>
                <a:gd name="connsiteY68" fmla="*/ 289629 h 918538"/>
                <a:gd name="connsiteX69" fmla="*/ 568835 w 705588"/>
                <a:gd name="connsiteY69" fmla="*/ 302042 h 918538"/>
                <a:gd name="connsiteX70" fmla="*/ 581248 w 705588"/>
                <a:gd name="connsiteY70" fmla="*/ 306179 h 918538"/>
                <a:gd name="connsiteX71" fmla="*/ 606073 w 705588"/>
                <a:gd name="connsiteY71" fmla="*/ 310317 h 918538"/>
                <a:gd name="connsiteX72" fmla="*/ 593661 w 705588"/>
                <a:gd name="connsiteY72" fmla="*/ 314454 h 918538"/>
                <a:gd name="connsiteX73" fmla="*/ 577110 w 705588"/>
                <a:gd name="connsiteY73" fmla="*/ 318592 h 918538"/>
                <a:gd name="connsiteX74" fmla="*/ 568835 w 705588"/>
                <a:gd name="connsiteY74" fmla="*/ 331005 h 918538"/>
                <a:gd name="connsiteX75" fmla="*/ 564698 w 705588"/>
                <a:gd name="connsiteY75" fmla="*/ 405481 h 918538"/>
                <a:gd name="connsiteX76" fmla="*/ 560560 w 705588"/>
                <a:gd name="connsiteY76" fmla="*/ 417893 h 918538"/>
                <a:gd name="connsiteX77" fmla="*/ 556423 w 705588"/>
                <a:gd name="connsiteY77" fmla="*/ 434443 h 918538"/>
                <a:gd name="connsiteX78" fmla="*/ 544010 w 705588"/>
                <a:gd name="connsiteY78" fmla="*/ 459269 h 918538"/>
                <a:gd name="connsiteX79" fmla="*/ 531597 w 705588"/>
                <a:gd name="connsiteY79" fmla="*/ 463406 h 918538"/>
                <a:gd name="connsiteX80" fmla="*/ 506772 w 705588"/>
                <a:gd name="connsiteY80" fmla="*/ 479957 h 918538"/>
                <a:gd name="connsiteX81" fmla="*/ 498497 w 705588"/>
                <a:gd name="connsiteY81" fmla="*/ 492369 h 918538"/>
                <a:gd name="connsiteX82" fmla="*/ 527460 w 705588"/>
                <a:gd name="connsiteY82" fmla="*/ 525470 h 918538"/>
                <a:gd name="connsiteX83" fmla="*/ 539872 w 705588"/>
                <a:gd name="connsiteY83" fmla="*/ 529607 h 918538"/>
                <a:gd name="connsiteX84" fmla="*/ 580137 w 705588"/>
                <a:gd name="connsiteY84" fmla="*/ 524407 h 918538"/>
                <a:gd name="connsiteX85" fmla="*/ 630899 w 705588"/>
                <a:gd name="connsiteY85" fmla="*/ 529607 h 918538"/>
                <a:gd name="connsiteX86" fmla="*/ 643311 w 705588"/>
                <a:gd name="connsiteY86" fmla="*/ 533745 h 918538"/>
                <a:gd name="connsiteX87" fmla="*/ 651586 w 705588"/>
                <a:gd name="connsiteY87" fmla="*/ 558570 h 918538"/>
                <a:gd name="connsiteX88" fmla="*/ 667015 w 705588"/>
                <a:gd name="connsiteY88" fmla="*/ 582354 h 918538"/>
                <a:gd name="connsiteX89" fmla="*/ 681489 w 705588"/>
                <a:gd name="connsiteY89" fmla="*/ 600289 h 918538"/>
                <a:gd name="connsiteX90" fmla="*/ 692962 w 705588"/>
                <a:gd name="connsiteY90" fmla="*/ 620633 h 918538"/>
                <a:gd name="connsiteX91" fmla="*/ 701237 w 705588"/>
                <a:gd name="connsiteY91" fmla="*/ 633046 h 918538"/>
                <a:gd name="connsiteX92" fmla="*/ 705375 w 705588"/>
                <a:gd name="connsiteY92" fmla="*/ 653734 h 918538"/>
                <a:gd name="connsiteX93" fmla="*/ 684687 w 705588"/>
                <a:gd name="connsiteY93" fmla="*/ 666147 h 918538"/>
                <a:gd name="connsiteX94" fmla="*/ 643311 w 705588"/>
                <a:gd name="connsiteY94" fmla="*/ 670284 h 918538"/>
                <a:gd name="connsiteX95" fmla="*/ 626761 w 705588"/>
                <a:gd name="connsiteY95" fmla="*/ 674422 h 918538"/>
                <a:gd name="connsiteX96" fmla="*/ 581248 w 705588"/>
                <a:gd name="connsiteY96" fmla="*/ 662009 h 918538"/>
                <a:gd name="connsiteX97" fmla="*/ 556423 w 705588"/>
                <a:gd name="connsiteY97" fmla="*/ 666147 h 918538"/>
                <a:gd name="connsiteX98" fmla="*/ 539872 w 705588"/>
                <a:gd name="connsiteY98" fmla="*/ 686834 h 918538"/>
                <a:gd name="connsiteX99" fmla="*/ 519185 w 705588"/>
                <a:gd name="connsiteY99" fmla="*/ 703385 h 918538"/>
                <a:gd name="connsiteX100" fmla="*/ 515047 w 705588"/>
                <a:gd name="connsiteY100" fmla="*/ 715797 h 918538"/>
                <a:gd name="connsiteX101" fmla="*/ 490222 w 705588"/>
                <a:gd name="connsiteY101" fmla="*/ 724072 h 918538"/>
                <a:gd name="connsiteX102" fmla="*/ 465396 w 705588"/>
                <a:gd name="connsiteY102" fmla="*/ 736485 h 918538"/>
                <a:gd name="connsiteX103" fmla="*/ 469534 w 705588"/>
                <a:gd name="connsiteY103" fmla="*/ 798548 h 918538"/>
                <a:gd name="connsiteX104" fmla="*/ 465396 w 705588"/>
                <a:gd name="connsiteY104" fmla="*/ 839924 h 918538"/>
                <a:gd name="connsiteX105" fmla="*/ 452984 w 705588"/>
                <a:gd name="connsiteY105" fmla="*/ 848199 h 918538"/>
                <a:gd name="connsiteX106" fmla="*/ 440571 w 705588"/>
                <a:gd name="connsiteY106" fmla="*/ 901987 h 918538"/>
                <a:gd name="connsiteX107" fmla="*/ 428158 w 705588"/>
                <a:gd name="connsiteY107" fmla="*/ 910262 h 918538"/>
                <a:gd name="connsiteX108" fmla="*/ 403333 w 705588"/>
                <a:gd name="connsiteY108" fmla="*/ 918538 h 918538"/>
                <a:gd name="connsiteX109" fmla="*/ 337132 w 705588"/>
                <a:gd name="connsiteY109" fmla="*/ 914400 h 918538"/>
                <a:gd name="connsiteX110" fmla="*/ 312307 w 705588"/>
                <a:gd name="connsiteY110" fmla="*/ 914400 h 918538"/>
                <a:gd name="connsiteX111" fmla="*/ 304032 w 705588"/>
                <a:gd name="connsiteY111" fmla="*/ 889575 h 918538"/>
                <a:gd name="connsiteX112" fmla="*/ 299894 w 705588"/>
                <a:gd name="connsiteY112" fmla="*/ 877162 h 918538"/>
                <a:gd name="connsiteX113" fmla="*/ 287481 w 705588"/>
                <a:gd name="connsiteY113" fmla="*/ 873024 h 918538"/>
                <a:gd name="connsiteX114" fmla="*/ 262656 w 705588"/>
                <a:gd name="connsiteY114" fmla="*/ 856474 h 918538"/>
                <a:gd name="connsiteX115" fmla="*/ 258518 w 705588"/>
                <a:gd name="connsiteY115" fmla="*/ 844062 h 918538"/>
                <a:gd name="connsiteX116" fmla="*/ 237831 w 705588"/>
                <a:gd name="connsiteY116" fmla="*/ 827511 h 918538"/>
                <a:gd name="connsiteX117" fmla="*/ 213005 w 705588"/>
                <a:gd name="connsiteY117" fmla="*/ 819236 h 918538"/>
                <a:gd name="connsiteX118" fmla="*/ 200593 w 705588"/>
                <a:gd name="connsiteY118" fmla="*/ 815099 h 918538"/>
                <a:gd name="connsiteX119" fmla="*/ 179905 w 705588"/>
                <a:gd name="connsiteY119" fmla="*/ 798548 h 918538"/>
                <a:gd name="connsiteX120" fmla="*/ 175767 w 705588"/>
                <a:gd name="connsiteY120" fmla="*/ 786136 h 918538"/>
                <a:gd name="connsiteX121" fmla="*/ 159217 w 705588"/>
                <a:gd name="connsiteY121" fmla="*/ 761310 h 918538"/>
                <a:gd name="connsiteX122" fmla="*/ 163355 w 705588"/>
                <a:gd name="connsiteY122" fmla="*/ 736485 h 918538"/>
                <a:gd name="connsiteX123" fmla="*/ 177841 w 705588"/>
                <a:gd name="connsiteY123" fmla="*/ 723200 h 918538"/>
                <a:gd name="connsiteX124" fmla="*/ 177841 w 705588"/>
                <a:gd name="connsiteY124" fmla="*/ 677139 h 918538"/>
                <a:gd name="connsiteX125" fmla="*/ 138529 w 705588"/>
                <a:gd name="connsiteY125" fmla="*/ 633046 h 918538"/>
                <a:gd name="connsiteX126" fmla="*/ 121979 w 705588"/>
                <a:gd name="connsiteY126" fmla="*/ 608221 h 918538"/>
                <a:gd name="connsiteX127" fmla="*/ 105429 w 705588"/>
                <a:gd name="connsiteY127" fmla="*/ 583395 h 918538"/>
                <a:gd name="connsiteX128" fmla="*/ 97154 w 705588"/>
                <a:gd name="connsiteY128" fmla="*/ 570983 h 918538"/>
                <a:gd name="connsiteX129" fmla="*/ 80604 w 705588"/>
                <a:gd name="connsiteY129" fmla="*/ 533745 h 918538"/>
                <a:gd name="connsiteX130" fmla="*/ 72328 w 705588"/>
                <a:gd name="connsiteY130" fmla="*/ 525470 h 918538"/>
                <a:gd name="connsiteX131" fmla="*/ 59916 w 705588"/>
                <a:gd name="connsiteY131" fmla="*/ 488232 h 918538"/>
                <a:gd name="connsiteX132" fmla="*/ 55778 w 705588"/>
                <a:gd name="connsiteY132" fmla="*/ 475819 h 918538"/>
                <a:gd name="connsiteX133" fmla="*/ 43366 w 705588"/>
                <a:gd name="connsiteY133" fmla="*/ 422031 h 918538"/>
                <a:gd name="connsiteX134" fmla="*/ 39228 w 705588"/>
                <a:gd name="connsiteY134" fmla="*/ 409618 h 918538"/>
                <a:gd name="connsiteX135" fmla="*/ 24911 w 705588"/>
                <a:gd name="connsiteY135" fmla="*/ 381714 h 918538"/>
                <a:gd name="connsiteX136" fmla="*/ 1990 w 705588"/>
                <a:gd name="connsiteY136" fmla="*/ 354379 h 918538"/>
                <a:gd name="connsiteX137" fmla="*/ 10265 w 705588"/>
                <a:gd name="connsiteY137" fmla="*/ 318592 h 918538"/>
                <a:gd name="connsiteX138" fmla="*/ 1990 w 705588"/>
                <a:gd name="connsiteY138"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3671 w 705588"/>
                <a:gd name="connsiteY28" fmla="*/ 153090 h 918538"/>
                <a:gd name="connsiteX29" fmla="*/ 469534 w 705588"/>
                <a:gd name="connsiteY29" fmla="*/ 165502 h 918538"/>
                <a:gd name="connsiteX30" fmla="*/ 457121 w 705588"/>
                <a:gd name="connsiteY30" fmla="*/ 169640 h 918538"/>
                <a:gd name="connsiteX31" fmla="*/ 452984 w 705588"/>
                <a:gd name="connsiteY31" fmla="*/ 182052 h 918538"/>
                <a:gd name="connsiteX32" fmla="*/ 444709 w 705588"/>
                <a:gd name="connsiteY32" fmla="*/ 190328 h 918538"/>
                <a:gd name="connsiteX33" fmla="*/ 432296 w 705588"/>
                <a:gd name="connsiteY33" fmla="*/ 227566 h 918538"/>
                <a:gd name="connsiteX34" fmla="*/ 419883 w 705588"/>
                <a:gd name="connsiteY34" fmla="*/ 264804 h 918538"/>
                <a:gd name="connsiteX35" fmla="*/ 415746 w 705588"/>
                <a:gd name="connsiteY35" fmla="*/ 277216 h 918538"/>
                <a:gd name="connsiteX36" fmla="*/ 407471 w 705588"/>
                <a:gd name="connsiteY36" fmla="*/ 306179 h 918538"/>
                <a:gd name="connsiteX37" fmla="*/ 395058 w 705588"/>
                <a:gd name="connsiteY37" fmla="*/ 310317 h 918538"/>
                <a:gd name="connsiteX38" fmla="*/ 369692 w 705588"/>
                <a:gd name="connsiteY38" fmla="*/ 344790 h 918538"/>
                <a:gd name="connsiteX39" fmla="*/ 378508 w 705588"/>
                <a:gd name="connsiteY39" fmla="*/ 372380 h 918538"/>
                <a:gd name="connsiteX40" fmla="*/ 396693 w 705588"/>
                <a:gd name="connsiteY40" fmla="*/ 369030 h 918538"/>
                <a:gd name="connsiteX41" fmla="*/ 415746 w 705588"/>
                <a:gd name="connsiteY41" fmla="*/ 339280 h 918538"/>
                <a:gd name="connsiteX42" fmla="*/ 452996 w 705588"/>
                <a:gd name="connsiteY42" fmla="*/ 300899 h 918538"/>
                <a:gd name="connsiteX43" fmla="*/ 457788 w 705588"/>
                <a:gd name="connsiteY43" fmla="*/ 294527 h 918538"/>
                <a:gd name="connsiteX44" fmla="*/ 481947 w 705588"/>
                <a:gd name="connsiteY44" fmla="*/ 268941 h 918538"/>
                <a:gd name="connsiteX45" fmla="*/ 494359 w 705588"/>
                <a:gd name="connsiteY45" fmla="*/ 264804 h 918538"/>
                <a:gd name="connsiteX46" fmla="*/ 498497 w 705588"/>
                <a:gd name="connsiteY46" fmla="*/ 252391 h 918538"/>
                <a:gd name="connsiteX47" fmla="*/ 506772 w 705588"/>
                <a:gd name="connsiteY47" fmla="*/ 239978 h 918538"/>
                <a:gd name="connsiteX48" fmla="*/ 502634 w 705588"/>
                <a:gd name="connsiteY48" fmla="*/ 186190 h 918538"/>
                <a:gd name="connsiteX49" fmla="*/ 531597 w 705588"/>
                <a:gd name="connsiteY49" fmla="*/ 157227 h 918538"/>
                <a:gd name="connsiteX50" fmla="*/ 544010 w 705588"/>
                <a:gd name="connsiteY50" fmla="*/ 153090 h 918538"/>
                <a:gd name="connsiteX51" fmla="*/ 556423 w 705588"/>
                <a:gd name="connsiteY51" fmla="*/ 148952 h 918538"/>
                <a:gd name="connsiteX52" fmla="*/ 568835 w 705588"/>
                <a:gd name="connsiteY52" fmla="*/ 157227 h 918538"/>
                <a:gd name="connsiteX53" fmla="*/ 577110 w 705588"/>
                <a:gd name="connsiteY53" fmla="*/ 169640 h 918538"/>
                <a:gd name="connsiteX54" fmla="*/ 589523 w 705588"/>
                <a:gd name="connsiteY54" fmla="*/ 173777 h 918538"/>
                <a:gd name="connsiteX55" fmla="*/ 597798 w 705588"/>
                <a:gd name="connsiteY55" fmla="*/ 186190 h 918538"/>
                <a:gd name="connsiteX56" fmla="*/ 601936 w 705588"/>
                <a:gd name="connsiteY56" fmla="*/ 198603 h 918538"/>
                <a:gd name="connsiteX57" fmla="*/ 614348 w 705588"/>
                <a:gd name="connsiteY57" fmla="*/ 202740 h 918538"/>
                <a:gd name="connsiteX58" fmla="*/ 635036 w 705588"/>
                <a:gd name="connsiteY58" fmla="*/ 219291 h 918538"/>
                <a:gd name="connsiteX59" fmla="*/ 647449 w 705588"/>
                <a:gd name="connsiteY59" fmla="*/ 227566 h 918538"/>
                <a:gd name="connsiteX60" fmla="*/ 655724 w 705588"/>
                <a:gd name="connsiteY60" fmla="*/ 239978 h 918538"/>
                <a:gd name="connsiteX61" fmla="*/ 680549 w 705588"/>
                <a:gd name="connsiteY61" fmla="*/ 252391 h 918538"/>
                <a:gd name="connsiteX62" fmla="*/ 688824 w 705588"/>
                <a:gd name="connsiteY62" fmla="*/ 264804 h 918538"/>
                <a:gd name="connsiteX63" fmla="*/ 655724 w 705588"/>
                <a:gd name="connsiteY63" fmla="*/ 277216 h 918538"/>
                <a:gd name="connsiteX64" fmla="*/ 610211 w 705588"/>
                <a:gd name="connsiteY64" fmla="*/ 273079 h 918538"/>
                <a:gd name="connsiteX65" fmla="*/ 581248 w 705588"/>
                <a:gd name="connsiteY65" fmla="*/ 268941 h 918538"/>
                <a:gd name="connsiteX66" fmla="*/ 577110 w 705588"/>
                <a:gd name="connsiteY66" fmla="*/ 281354 h 918538"/>
                <a:gd name="connsiteX67" fmla="*/ 564698 w 705588"/>
                <a:gd name="connsiteY67" fmla="*/ 289629 h 918538"/>
                <a:gd name="connsiteX68" fmla="*/ 568835 w 705588"/>
                <a:gd name="connsiteY68" fmla="*/ 302042 h 918538"/>
                <a:gd name="connsiteX69" fmla="*/ 581248 w 705588"/>
                <a:gd name="connsiteY69" fmla="*/ 306179 h 918538"/>
                <a:gd name="connsiteX70" fmla="*/ 606073 w 705588"/>
                <a:gd name="connsiteY70" fmla="*/ 310317 h 918538"/>
                <a:gd name="connsiteX71" fmla="*/ 593661 w 705588"/>
                <a:gd name="connsiteY71" fmla="*/ 314454 h 918538"/>
                <a:gd name="connsiteX72" fmla="*/ 577110 w 705588"/>
                <a:gd name="connsiteY72" fmla="*/ 318592 h 918538"/>
                <a:gd name="connsiteX73" fmla="*/ 568835 w 705588"/>
                <a:gd name="connsiteY73" fmla="*/ 331005 h 918538"/>
                <a:gd name="connsiteX74" fmla="*/ 564698 w 705588"/>
                <a:gd name="connsiteY74" fmla="*/ 405481 h 918538"/>
                <a:gd name="connsiteX75" fmla="*/ 560560 w 705588"/>
                <a:gd name="connsiteY75" fmla="*/ 417893 h 918538"/>
                <a:gd name="connsiteX76" fmla="*/ 556423 w 705588"/>
                <a:gd name="connsiteY76" fmla="*/ 434443 h 918538"/>
                <a:gd name="connsiteX77" fmla="*/ 544010 w 705588"/>
                <a:gd name="connsiteY77" fmla="*/ 459269 h 918538"/>
                <a:gd name="connsiteX78" fmla="*/ 531597 w 705588"/>
                <a:gd name="connsiteY78" fmla="*/ 463406 h 918538"/>
                <a:gd name="connsiteX79" fmla="*/ 506772 w 705588"/>
                <a:gd name="connsiteY79" fmla="*/ 479957 h 918538"/>
                <a:gd name="connsiteX80" fmla="*/ 498497 w 705588"/>
                <a:gd name="connsiteY80" fmla="*/ 492369 h 918538"/>
                <a:gd name="connsiteX81" fmla="*/ 527460 w 705588"/>
                <a:gd name="connsiteY81" fmla="*/ 525470 h 918538"/>
                <a:gd name="connsiteX82" fmla="*/ 539872 w 705588"/>
                <a:gd name="connsiteY82" fmla="*/ 529607 h 918538"/>
                <a:gd name="connsiteX83" fmla="*/ 580137 w 705588"/>
                <a:gd name="connsiteY83" fmla="*/ 524407 h 918538"/>
                <a:gd name="connsiteX84" fmla="*/ 630899 w 705588"/>
                <a:gd name="connsiteY84" fmla="*/ 529607 h 918538"/>
                <a:gd name="connsiteX85" fmla="*/ 643311 w 705588"/>
                <a:gd name="connsiteY85" fmla="*/ 533745 h 918538"/>
                <a:gd name="connsiteX86" fmla="*/ 651586 w 705588"/>
                <a:gd name="connsiteY86" fmla="*/ 558570 h 918538"/>
                <a:gd name="connsiteX87" fmla="*/ 667015 w 705588"/>
                <a:gd name="connsiteY87" fmla="*/ 582354 h 918538"/>
                <a:gd name="connsiteX88" fmla="*/ 681489 w 705588"/>
                <a:gd name="connsiteY88" fmla="*/ 600289 h 918538"/>
                <a:gd name="connsiteX89" fmla="*/ 692962 w 705588"/>
                <a:gd name="connsiteY89" fmla="*/ 620633 h 918538"/>
                <a:gd name="connsiteX90" fmla="*/ 701237 w 705588"/>
                <a:gd name="connsiteY90" fmla="*/ 633046 h 918538"/>
                <a:gd name="connsiteX91" fmla="*/ 705375 w 705588"/>
                <a:gd name="connsiteY91" fmla="*/ 653734 h 918538"/>
                <a:gd name="connsiteX92" fmla="*/ 684687 w 705588"/>
                <a:gd name="connsiteY92" fmla="*/ 666147 h 918538"/>
                <a:gd name="connsiteX93" fmla="*/ 643311 w 705588"/>
                <a:gd name="connsiteY93" fmla="*/ 670284 h 918538"/>
                <a:gd name="connsiteX94" fmla="*/ 626761 w 705588"/>
                <a:gd name="connsiteY94" fmla="*/ 674422 h 918538"/>
                <a:gd name="connsiteX95" fmla="*/ 581248 w 705588"/>
                <a:gd name="connsiteY95" fmla="*/ 662009 h 918538"/>
                <a:gd name="connsiteX96" fmla="*/ 556423 w 705588"/>
                <a:gd name="connsiteY96" fmla="*/ 666147 h 918538"/>
                <a:gd name="connsiteX97" fmla="*/ 539872 w 705588"/>
                <a:gd name="connsiteY97" fmla="*/ 686834 h 918538"/>
                <a:gd name="connsiteX98" fmla="*/ 519185 w 705588"/>
                <a:gd name="connsiteY98" fmla="*/ 703385 h 918538"/>
                <a:gd name="connsiteX99" fmla="*/ 515047 w 705588"/>
                <a:gd name="connsiteY99" fmla="*/ 715797 h 918538"/>
                <a:gd name="connsiteX100" fmla="*/ 490222 w 705588"/>
                <a:gd name="connsiteY100" fmla="*/ 724072 h 918538"/>
                <a:gd name="connsiteX101" fmla="*/ 465396 w 705588"/>
                <a:gd name="connsiteY101" fmla="*/ 736485 h 918538"/>
                <a:gd name="connsiteX102" fmla="*/ 469534 w 705588"/>
                <a:gd name="connsiteY102" fmla="*/ 798548 h 918538"/>
                <a:gd name="connsiteX103" fmla="*/ 465396 w 705588"/>
                <a:gd name="connsiteY103" fmla="*/ 839924 h 918538"/>
                <a:gd name="connsiteX104" fmla="*/ 452984 w 705588"/>
                <a:gd name="connsiteY104" fmla="*/ 848199 h 918538"/>
                <a:gd name="connsiteX105" fmla="*/ 440571 w 705588"/>
                <a:gd name="connsiteY105" fmla="*/ 901987 h 918538"/>
                <a:gd name="connsiteX106" fmla="*/ 428158 w 705588"/>
                <a:gd name="connsiteY106" fmla="*/ 910262 h 918538"/>
                <a:gd name="connsiteX107" fmla="*/ 403333 w 705588"/>
                <a:gd name="connsiteY107" fmla="*/ 918538 h 918538"/>
                <a:gd name="connsiteX108" fmla="*/ 337132 w 705588"/>
                <a:gd name="connsiteY108" fmla="*/ 914400 h 918538"/>
                <a:gd name="connsiteX109" fmla="*/ 312307 w 705588"/>
                <a:gd name="connsiteY109" fmla="*/ 914400 h 918538"/>
                <a:gd name="connsiteX110" fmla="*/ 304032 w 705588"/>
                <a:gd name="connsiteY110" fmla="*/ 889575 h 918538"/>
                <a:gd name="connsiteX111" fmla="*/ 299894 w 705588"/>
                <a:gd name="connsiteY111" fmla="*/ 877162 h 918538"/>
                <a:gd name="connsiteX112" fmla="*/ 287481 w 705588"/>
                <a:gd name="connsiteY112" fmla="*/ 873024 h 918538"/>
                <a:gd name="connsiteX113" fmla="*/ 262656 w 705588"/>
                <a:gd name="connsiteY113" fmla="*/ 856474 h 918538"/>
                <a:gd name="connsiteX114" fmla="*/ 258518 w 705588"/>
                <a:gd name="connsiteY114" fmla="*/ 844062 h 918538"/>
                <a:gd name="connsiteX115" fmla="*/ 237831 w 705588"/>
                <a:gd name="connsiteY115" fmla="*/ 827511 h 918538"/>
                <a:gd name="connsiteX116" fmla="*/ 213005 w 705588"/>
                <a:gd name="connsiteY116" fmla="*/ 819236 h 918538"/>
                <a:gd name="connsiteX117" fmla="*/ 200593 w 705588"/>
                <a:gd name="connsiteY117" fmla="*/ 815099 h 918538"/>
                <a:gd name="connsiteX118" fmla="*/ 179905 w 705588"/>
                <a:gd name="connsiteY118" fmla="*/ 798548 h 918538"/>
                <a:gd name="connsiteX119" fmla="*/ 175767 w 705588"/>
                <a:gd name="connsiteY119" fmla="*/ 786136 h 918538"/>
                <a:gd name="connsiteX120" fmla="*/ 159217 w 705588"/>
                <a:gd name="connsiteY120" fmla="*/ 761310 h 918538"/>
                <a:gd name="connsiteX121" fmla="*/ 163355 w 705588"/>
                <a:gd name="connsiteY121" fmla="*/ 736485 h 918538"/>
                <a:gd name="connsiteX122" fmla="*/ 177841 w 705588"/>
                <a:gd name="connsiteY122" fmla="*/ 723200 h 918538"/>
                <a:gd name="connsiteX123" fmla="*/ 177841 w 705588"/>
                <a:gd name="connsiteY123" fmla="*/ 677139 h 918538"/>
                <a:gd name="connsiteX124" fmla="*/ 138529 w 705588"/>
                <a:gd name="connsiteY124" fmla="*/ 633046 h 918538"/>
                <a:gd name="connsiteX125" fmla="*/ 121979 w 705588"/>
                <a:gd name="connsiteY125" fmla="*/ 608221 h 918538"/>
                <a:gd name="connsiteX126" fmla="*/ 105429 w 705588"/>
                <a:gd name="connsiteY126" fmla="*/ 583395 h 918538"/>
                <a:gd name="connsiteX127" fmla="*/ 97154 w 705588"/>
                <a:gd name="connsiteY127" fmla="*/ 570983 h 918538"/>
                <a:gd name="connsiteX128" fmla="*/ 80604 w 705588"/>
                <a:gd name="connsiteY128" fmla="*/ 533745 h 918538"/>
                <a:gd name="connsiteX129" fmla="*/ 72328 w 705588"/>
                <a:gd name="connsiteY129" fmla="*/ 525470 h 918538"/>
                <a:gd name="connsiteX130" fmla="*/ 59916 w 705588"/>
                <a:gd name="connsiteY130" fmla="*/ 488232 h 918538"/>
                <a:gd name="connsiteX131" fmla="*/ 55778 w 705588"/>
                <a:gd name="connsiteY131" fmla="*/ 475819 h 918538"/>
                <a:gd name="connsiteX132" fmla="*/ 43366 w 705588"/>
                <a:gd name="connsiteY132" fmla="*/ 422031 h 918538"/>
                <a:gd name="connsiteX133" fmla="*/ 39228 w 705588"/>
                <a:gd name="connsiteY133" fmla="*/ 409618 h 918538"/>
                <a:gd name="connsiteX134" fmla="*/ 24911 w 705588"/>
                <a:gd name="connsiteY134" fmla="*/ 381714 h 918538"/>
                <a:gd name="connsiteX135" fmla="*/ 1990 w 705588"/>
                <a:gd name="connsiteY135" fmla="*/ 354379 h 918538"/>
                <a:gd name="connsiteX136" fmla="*/ 10265 w 705588"/>
                <a:gd name="connsiteY136" fmla="*/ 318592 h 918538"/>
                <a:gd name="connsiteX137" fmla="*/ 1990 w 705588"/>
                <a:gd name="connsiteY137"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3671 w 705588"/>
                <a:gd name="connsiteY28" fmla="*/ 153090 h 918538"/>
                <a:gd name="connsiteX29" fmla="*/ 469534 w 705588"/>
                <a:gd name="connsiteY29" fmla="*/ 165502 h 918538"/>
                <a:gd name="connsiteX30" fmla="*/ 452984 w 705588"/>
                <a:gd name="connsiteY30" fmla="*/ 182052 h 918538"/>
                <a:gd name="connsiteX31" fmla="*/ 444709 w 705588"/>
                <a:gd name="connsiteY31" fmla="*/ 190328 h 918538"/>
                <a:gd name="connsiteX32" fmla="*/ 432296 w 705588"/>
                <a:gd name="connsiteY32" fmla="*/ 227566 h 918538"/>
                <a:gd name="connsiteX33" fmla="*/ 419883 w 705588"/>
                <a:gd name="connsiteY33" fmla="*/ 264804 h 918538"/>
                <a:gd name="connsiteX34" fmla="*/ 415746 w 705588"/>
                <a:gd name="connsiteY34" fmla="*/ 277216 h 918538"/>
                <a:gd name="connsiteX35" fmla="*/ 407471 w 705588"/>
                <a:gd name="connsiteY35" fmla="*/ 306179 h 918538"/>
                <a:gd name="connsiteX36" fmla="*/ 395058 w 705588"/>
                <a:gd name="connsiteY36" fmla="*/ 310317 h 918538"/>
                <a:gd name="connsiteX37" fmla="*/ 369692 w 705588"/>
                <a:gd name="connsiteY37" fmla="*/ 344790 h 918538"/>
                <a:gd name="connsiteX38" fmla="*/ 378508 w 705588"/>
                <a:gd name="connsiteY38" fmla="*/ 372380 h 918538"/>
                <a:gd name="connsiteX39" fmla="*/ 396693 w 705588"/>
                <a:gd name="connsiteY39" fmla="*/ 369030 h 918538"/>
                <a:gd name="connsiteX40" fmla="*/ 415746 w 705588"/>
                <a:gd name="connsiteY40" fmla="*/ 339280 h 918538"/>
                <a:gd name="connsiteX41" fmla="*/ 452996 w 705588"/>
                <a:gd name="connsiteY41" fmla="*/ 300899 h 918538"/>
                <a:gd name="connsiteX42" fmla="*/ 457788 w 705588"/>
                <a:gd name="connsiteY42" fmla="*/ 294527 h 918538"/>
                <a:gd name="connsiteX43" fmla="*/ 481947 w 705588"/>
                <a:gd name="connsiteY43" fmla="*/ 268941 h 918538"/>
                <a:gd name="connsiteX44" fmla="*/ 494359 w 705588"/>
                <a:gd name="connsiteY44" fmla="*/ 264804 h 918538"/>
                <a:gd name="connsiteX45" fmla="*/ 498497 w 705588"/>
                <a:gd name="connsiteY45" fmla="*/ 252391 h 918538"/>
                <a:gd name="connsiteX46" fmla="*/ 506772 w 705588"/>
                <a:gd name="connsiteY46" fmla="*/ 239978 h 918538"/>
                <a:gd name="connsiteX47" fmla="*/ 502634 w 705588"/>
                <a:gd name="connsiteY47" fmla="*/ 186190 h 918538"/>
                <a:gd name="connsiteX48" fmla="*/ 531597 w 705588"/>
                <a:gd name="connsiteY48" fmla="*/ 157227 h 918538"/>
                <a:gd name="connsiteX49" fmla="*/ 544010 w 705588"/>
                <a:gd name="connsiteY49" fmla="*/ 153090 h 918538"/>
                <a:gd name="connsiteX50" fmla="*/ 556423 w 705588"/>
                <a:gd name="connsiteY50" fmla="*/ 148952 h 918538"/>
                <a:gd name="connsiteX51" fmla="*/ 568835 w 705588"/>
                <a:gd name="connsiteY51" fmla="*/ 157227 h 918538"/>
                <a:gd name="connsiteX52" fmla="*/ 577110 w 705588"/>
                <a:gd name="connsiteY52" fmla="*/ 169640 h 918538"/>
                <a:gd name="connsiteX53" fmla="*/ 589523 w 705588"/>
                <a:gd name="connsiteY53" fmla="*/ 173777 h 918538"/>
                <a:gd name="connsiteX54" fmla="*/ 597798 w 705588"/>
                <a:gd name="connsiteY54" fmla="*/ 186190 h 918538"/>
                <a:gd name="connsiteX55" fmla="*/ 601936 w 705588"/>
                <a:gd name="connsiteY55" fmla="*/ 198603 h 918538"/>
                <a:gd name="connsiteX56" fmla="*/ 614348 w 705588"/>
                <a:gd name="connsiteY56" fmla="*/ 202740 h 918538"/>
                <a:gd name="connsiteX57" fmla="*/ 635036 w 705588"/>
                <a:gd name="connsiteY57" fmla="*/ 219291 h 918538"/>
                <a:gd name="connsiteX58" fmla="*/ 647449 w 705588"/>
                <a:gd name="connsiteY58" fmla="*/ 227566 h 918538"/>
                <a:gd name="connsiteX59" fmla="*/ 655724 w 705588"/>
                <a:gd name="connsiteY59" fmla="*/ 239978 h 918538"/>
                <a:gd name="connsiteX60" fmla="*/ 680549 w 705588"/>
                <a:gd name="connsiteY60" fmla="*/ 252391 h 918538"/>
                <a:gd name="connsiteX61" fmla="*/ 688824 w 705588"/>
                <a:gd name="connsiteY61" fmla="*/ 264804 h 918538"/>
                <a:gd name="connsiteX62" fmla="*/ 655724 w 705588"/>
                <a:gd name="connsiteY62" fmla="*/ 277216 h 918538"/>
                <a:gd name="connsiteX63" fmla="*/ 610211 w 705588"/>
                <a:gd name="connsiteY63" fmla="*/ 273079 h 918538"/>
                <a:gd name="connsiteX64" fmla="*/ 581248 w 705588"/>
                <a:gd name="connsiteY64" fmla="*/ 268941 h 918538"/>
                <a:gd name="connsiteX65" fmla="*/ 577110 w 705588"/>
                <a:gd name="connsiteY65" fmla="*/ 281354 h 918538"/>
                <a:gd name="connsiteX66" fmla="*/ 564698 w 705588"/>
                <a:gd name="connsiteY66" fmla="*/ 289629 h 918538"/>
                <a:gd name="connsiteX67" fmla="*/ 568835 w 705588"/>
                <a:gd name="connsiteY67" fmla="*/ 302042 h 918538"/>
                <a:gd name="connsiteX68" fmla="*/ 581248 w 705588"/>
                <a:gd name="connsiteY68" fmla="*/ 306179 h 918538"/>
                <a:gd name="connsiteX69" fmla="*/ 606073 w 705588"/>
                <a:gd name="connsiteY69" fmla="*/ 310317 h 918538"/>
                <a:gd name="connsiteX70" fmla="*/ 593661 w 705588"/>
                <a:gd name="connsiteY70" fmla="*/ 314454 h 918538"/>
                <a:gd name="connsiteX71" fmla="*/ 577110 w 705588"/>
                <a:gd name="connsiteY71" fmla="*/ 318592 h 918538"/>
                <a:gd name="connsiteX72" fmla="*/ 568835 w 705588"/>
                <a:gd name="connsiteY72" fmla="*/ 331005 h 918538"/>
                <a:gd name="connsiteX73" fmla="*/ 564698 w 705588"/>
                <a:gd name="connsiteY73" fmla="*/ 405481 h 918538"/>
                <a:gd name="connsiteX74" fmla="*/ 560560 w 705588"/>
                <a:gd name="connsiteY74" fmla="*/ 417893 h 918538"/>
                <a:gd name="connsiteX75" fmla="*/ 556423 w 705588"/>
                <a:gd name="connsiteY75" fmla="*/ 434443 h 918538"/>
                <a:gd name="connsiteX76" fmla="*/ 544010 w 705588"/>
                <a:gd name="connsiteY76" fmla="*/ 459269 h 918538"/>
                <a:gd name="connsiteX77" fmla="*/ 531597 w 705588"/>
                <a:gd name="connsiteY77" fmla="*/ 463406 h 918538"/>
                <a:gd name="connsiteX78" fmla="*/ 506772 w 705588"/>
                <a:gd name="connsiteY78" fmla="*/ 479957 h 918538"/>
                <a:gd name="connsiteX79" fmla="*/ 498497 w 705588"/>
                <a:gd name="connsiteY79" fmla="*/ 492369 h 918538"/>
                <a:gd name="connsiteX80" fmla="*/ 527460 w 705588"/>
                <a:gd name="connsiteY80" fmla="*/ 525470 h 918538"/>
                <a:gd name="connsiteX81" fmla="*/ 539872 w 705588"/>
                <a:gd name="connsiteY81" fmla="*/ 529607 h 918538"/>
                <a:gd name="connsiteX82" fmla="*/ 580137 w 705588"/>
                <a:gd name="connsiteY82" fmla="*/ 524407 h 918538"/>
                <a:gd name="connsiteX83" fmla="*/ 630899 w 705588"/>
                <a:gd name="connsiteY83" fmla="*/ 529607 h 918538"/>
                <a:gd name="connsiteX84" fmla="*/ 643311 w 705588"/>
                <a:gd name="connsiteY84" fmla="*/ 533745 h 918538"/>
                <a:gd name="connsiteX85" fmla="*/ 651586 w 705588"/>
                <a:gd name="connsiteY85" fmla="*/ 558570 h 918538"/>
                <a:gd name="connsiteX86" fmla="*/ 667015 w 705588"/>
                <a:gd name="connsiteY86" fmla="*/ 582354 h 918538"/>
                <a:gd name="connsiteX87" fmla="*/ 681489 w 705588"/>
                <a:gd name="connsiteY87" fmla="*/ 600289 h 918538"/>
                <a:gd name="connsiteX88" fmla="*/ 692962 w 705588"/>
                <a:gd name="connsiteY88" fmla="*/ 620633 h 918538"/>
                <a:gd name="connsiteX89" fmla="*/ 701237 w 705588"/>
                <a:gd name="connsiteY89" fmla="*/ 633046 h 918538"/>
                <a:gd name="connsiteX90" fmla="*/ 705375 w 705588"/>
                <a:gd name="connsiteY90" fmla="*/ 653734 h 918538"/>
                <a:gd name="connsiteX91" fmla="*/ 684687 w 705588"/>
                <a:gd name="connsiteY91" fmla="*/ 666147 h 918538"/>
                <a:gd name="connsiteX92" fmla="*/ 643311 w 705588"/>
                <a:gd name="connsiteY92" fmla="*/ 670284 h 918538"/>
                <a:gd name="connsiteX93" fmla="*/ 626761 w 705588"/>
                <a:gd name="connsiteY93" fmla="*/ 674422 h 918538"/>
                <a:gd name="connsiteX94" fmla="*/ 581248 w 705588"/>
                <a:gd name="connsiteY94" fmla="*/ 662009 h 918538"/>
                <a:gd name="connsiteX95" fmla="*/ 556423 w 705588"/>
                <a:gd name="connsiteY95" fmla="*/ 666147 h 918538"/>
                <a:gd name="connsiteX96" fmla="*/ 539872 w 705588"/>
                <a:gd name="connsiteY96" fmla="*/ 686834 h 918538"/>
                <a:gd name="connsiteX97" fmla="*/ 519185 w 705588"/>
                <a:gd name="connsiteY97" fmla="*/ 703385 h 918538"/>
                <a:gd name="connsiteX98" fmla="*/ 515047 w 705588"/>
                <a:gd name="connsiteY98" fmla="*/ 715797 h 918538"/>
                <a:gd name="connsiteX99" fmla="*/ 490222 w 705588"/>
                <a:gd name="connsiteY99" fmla="*/ 724072 h 918538"/>
                <a:gd name="connsiteX100" fmla="*/ 465396 w 705588"/>
                <a:gd name="connsiteY100" fmla="*/ 736485 h 918538"/>
                <a:gd name="connsiteX101" fmla="*/ 469534 w 705588"/>
                <a:gd name="connsiteY101" fmla="*/ 798548 h 918538"/>
                <a:gd name="connsiteX102" fmla="*/ 465396 w 705588"/>
                <a:gd name="connsiteY102" fmla="*/ 839924 h 918538"/>
                <a:gd name="connsiteX103" fmla="*/ 452984 w 705588"/>
                <a:gd name="connsiteY103" fmla="*/ 848199 h 918538"/>
                <a:gd name="connsiteX104" fmla="*/ 440571 w 705588"/>
                <a:gd name="connsiteY104" fmla="*/ 901987 h 918538"/>
                <a:gd name="connsiteX105" fmla="*/ 428158 w 705588"/>
                <a:gd name="connsiteY105" fmla="*/ 910262 h 918538"/>
                <a:gd name="connsiteX106" fmla="*/ 403333 w 705588"/>
                <a:gd name="connsiteY106" fmla="*/ 918538 h 918538"/>
                <a:gd name="connsiteX107" fmla="*/ 337132 w 705588"/>
                <a:gd name="connsiteY107" fmla="*/ 914400 h 918538"/>
                <a:gd name="connsiteX108" fmla="*/ 312307 w 705588"/>
                <a:gd name="connsiteY108" fmla="*/ 914400 h 918538"/>
                <a:gd name="connsiteX109" fmla="*/ 304032 w 705588"/>
                <a:gd name="connsiteY109" fmla="*/ 889575 h 918538"/>
                <a:gd name="connsiteX110" fmla="*/ 299894 w 705588"/>
                <a:gd name="connsiteY110" fmla="*/ 877162 h 918538"/>
                <a:gd name="connsiteX111" fmla="*/ 287481 w 705588"/>
                <a:gd name="connsiteY111" fmla="*/ 873024 h 918538"/>
                <a:gd name="connsiteX112" fmla="*/ 262656 w 705588"/>
                <a:gd name="connsiteY112" fmla="*/ 856474 h 918538"/>
                <a:gd name="connsiteX113" fmla="*/ 258518 w 705588"/>
                <a:gd name="connsiteY113" fmla="*/ 844062 h 918538"/>
                <a:gd name="connsiteX114" fmla="*/ 237831 w 705588"/>
                <a:gd name="connsiteY114" fmla="*/ 827511 h 918538"/>
                <a:gd name="connsiteX115" fmla="*/ 213005 w 705588"/>
                <a:gd name="connsiteY115" fmla="*/ 819236 h 918538"/>
                <a:gd name="connsiteX116" fmla="*/ 200593 w 705588"/>
                <a:gd name="connsiteY116" fmla="*/ 815099 h 918538"/>
                <a:gd name="connsiteX117" fmla="*/ 179905 w 705588"/>
                <a:gd name="connsiteY117" fmla="*/ 798548 h 918538"/>
                <a:gd name="connsiteX118" fmla="*/ 175767 w 705588"/>
                <a:gd name="connsiteY118" fmla="*/ 786136 h 918538"/>
                <a:gd name="connsiteX119" fmla="*/ 159217 w 705588"/>
                <a:gd name="connsiteY119" fmla="*/ 761310 h 918538"/>
                <a:gd name="connsiteX120" fmla="*/ 163355 w 705588"/>
                <a:gd name="connsiteY120" fmla="*/ 736485 h 918538"/>
                <a:gd name="connsiteX121" fmla="*/ 177841 w 705588"/>
                <a:gd name="connsiteY121" fmla="*/ 723200 h 918538"/>
                <a:gd name="connsiteX122" fmla="*/ 177841 w 705588"/>
                <a:gd name="connsiteY122" fmla="*/ 677139 h 918538"/>
                <a:gd name="connsiteX123" fmla="*/ 138529 w 705588"/>
                <a:gd name="connsiteY123" fmla="*/ 633046 h 918538"/>
                <a:gd name="connsiteX124" fmla="*/ 121979 w 705588"/>
                <a:gd name="connsiteY124" fmla="*/ 608221 h 918538"/>
                <a:gd name="connsiteX125" fmla="*/ 105429 w 705588"/>
                <a:gd name="connsiteY125" fmla="*/ 583395 h 918538"/>
                <a:gd name="connsiteX126" fmla="*/ 97154 w 705588"/>
                <a:gd name="connsiteY126" fmla="*/ 570983 h 918538"/>
                <a:gd name="connsiteX127" fmla="*/ 80604 w 705588"/>
                <a:gd name="connsiteY127" fmla="*/ 533745 h 918538"/>
                <a:gd name="connsiteX128" fmla="*/ 72328 w 705588"/>
                <a:gd name="connsiteY128" fmla="*/ 525470 h 918538"/>
                <a:gd name="connsiteX129" fmla="*/ 59916 w 705588"/>
                <a:gd name="connsiteY129" fmla="*/ 488232 h 918538"/>
                <a:gd name="connsiteX130" fmla="*/ 55778 w 705588"/>
                <a:gd name="connsiteY130" fmla="*/ 475819 h 918538"/>
                <a:gd name="connsiteX131" fmla="*/ 43366 w 705588"/>
                <a:gd name="connsiteY131" fmla="*/ 422031 h 918538"/>
                <a:gd name="connsiteX132" fmla="*/ 39228 w 705588"/>
                <a:gd name="connsiteY132" fmla="*/ 409618 h 918538"/>
                <a:gd name="connsiteX133" fmla="*/ 24911 w 705588"/>
                <a:gd name="connsiteY133" fmla="*/ 381714 h 918538"/>
                <a:gd name="connsiteX134" fmla="*/ 1990 w 705588"/>
                <a:gd name="connsiteY134" fmla="*/ 354379 h 918538"/>
                <a:gd name="connsiteX135" fmla="*/ 10265 w 705588"/>
                <a:gd name="connsiteY135" fmla="*/ 318592 h 918538"/>
                <a:gd name="connsiteX136" fmla="*/ 1990 w 705588"/>
                <a:gd name="connsiteY136"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3671 w 705588"/>
                <a:gd name="connsiteY28" fmla="*/ 153090 h 918538"/>
                <a:gd name="connsiteX29" fmla="*/ 469534 w 705588"/>
                <a:gd name="connsiteY29" fmla="*/ 165502 h 918538"/>
                <a:gd name="connsiteX30" fmla="*/ 452984 w 705588"/>
                <a:gd name="connsiteY30" fmla="*/ 182052 h 918538"/>
                <a:gd name="connsiteX31" fmla="*/ 432296 w 705588"/>
                <a:gd name="connsiteY31" fmla="*/ 227566 h 918538"/>
                <a:gd name="connsiteX32" fmla="*/ 419883 w 705588"/>
                <a:gd name="connsiteY32" fmla="*/ 264804 h 918538"/>
                <a:gd name="connsiteX33" fmla="*/ 415746 w 705588"/>
                <a:gd name="connsiteY33" fmla="*/ 277216 h 918538"/>
                <a:gd name="connsiteX34" fmla="*/ 407471 w 705588"/>
                <a:gd name="connsiteY34" fmla="*/ 306179 h 918538"/>
                <a:gd name="connsiteX35" fmla="*/ 395058 w 705588"/>
                <a:gd name="connsiteY35" fmla="*/ 310317 h 918538"/>
                <a:gd name="connsiteX36" fmla="*/ 369692 w 705588"/>
                <a:gd name="connsiteY36" fmla="*/ 344790 h 918538"/>
                <a:gd name="connsiteX37" fmla="*/ 378508 w 705588"/>
                <a:gd name="connsiteY37" fmla="*/ 372380 h 918538"/>
                <a:gd name="connsiteX38" fmla="*/ 396693 w 705588"/>
                <a:gd name="connsiteY38" fmla="*/ 369030 h 918538"/>
                <a:gd name="connsiteX39" fmla="*/ 415746 w 705588"/>
                <a:gd name="connsiteY39" fmla="*/ 339280 h 918538"/>
                <a:gd name="connsiteX40" fmla="*/ 452996 w 705588"/>
                <a:gd name="connsiteY40" fmla="*/ 300899 h 918538"/>
                <a:gd name="connsiteX41" fmla="*/ 457788 w 705588"/>
                <a:gd name="connsiteY41" fmla="*/ 294527 h 918538"/>
                <a:gd name="connsiteX42" fmla="*/ 481947 w 705588"/>
                <a:gd name="connsiteY42" fmla="*/ 268941 h 918538"/>
                <a:gd name="connsiteX43" fmla="*/ 494359 w 705588"/>
                <a:gd name="connsiteY43" fmla="*/ 264804 h 918538"/>
                <a:gd name="connsiteX44" fmla="*/ 498497 w 705588"/>
                <a:gd name="connsiteY44" fmla="*/ 252391 h 918538"/>
                <a:gd name="connsiteX45" fmla="*/ 506772 w 705588"/>
                <a:gd name="connsiteY45" fmla="*/ 239978 h 918538"/>
                <a:gd name="connsiteX46" fmla="*/ 502634 w 705588"/>
                <a:gd name="connsiteY46" fmla="*/ 186190 h 918538"/>
                <a:gd name="connsiteX47" fmla="*/ 531597 w 705588"/>
                <a:gd name="connsiteY47" fmla="*/ 157227 h 918538"/>
                <a:gd name="connsiteX48" fmla="*/ 544010 w 705588"/>
                <a:gd name="connsiteY48" fmla="*/ 153090 h 918538"/>
                <a:gd name="connsiteX49" fmla="*/ 556423 w 705588"/>
                <a:gd name="connsiteY49" fmla="*/ 148952 h 918538"/>
                <a:gd name="connsiteX50" fmla="*/ 568835 w 705588"/>
                <a:gd name="connsiteY50" fmla="*/ 157227 h 918538"/>
                <a:gd name="connsiteX51" fmla="*/ 577110 w 705588"/>
                <a:gd name="connsiteY51" fmla="*/ 169640 h 918538"/>
                <a:gd name="connsiteX52" fmla="*/ 589523 w 705588"/>
                <a:gd name="connsiteY52" fmla="*/ 173777 h 918538"/>
                <a:gd name="connsiteX53" fmla="*/ 597798 w 705588"/>
                <a:gd name="connsiteY53" fmla="*/ 186190 h 918538"/>
                <a:gd name="connsiteX54" fmla="*/ 601936 w 705588"/>
                <a:gd name="connsiteY54" fmla="*/ 198603 h 918538"/>
                <a:gd name="connsiteX55" fmla="*/ 614348 w 705588"/>
                <a:gd name="connsiteY55" fmla="*/ 202740 h 918538"/>
                <a:gd name="connsiteX56" fmla="*/ 635036 w 705588"/>
                <a:gd name="connsiteY56" fmla="*/ 219291 h 918538"/>
                <a:gd name="connsiteX57" fmla="*/ 647449 w 705588"/>
                <a:gd name="connsiteY57" fmla="*/ 227566 h 918538"/>
                <a:gd name="connsiteX58" fmla="*/ 655724 w 705588"/>
                <a:gd name="connsiteY58" fmla="*/ 239978 h 918538"/>
                <a:gd name="connsiteX59" fmla="*/ 680549 w 705588"/>
                <a:gd name="connsiteY59" fmla="*/ 252391 h 918538"/>
                <a:gd name="connsiteX60" fmla="*/ 688824 w 705588"/>
                <a:gd name="connsiteY60" fmla="*/ 264804 h 918538"/>
                <a:gd name="connsiteX61" fmla="*/ 655724 w 705588"/>
                <a:gd name="connsiteY61" fmla="*/ 277216 h 918538"/>
                <a:gd name="connsiteX62" fmla="*/ 610211 w 705588"/>
                <a:gd name="connsiteY62" fmla="*/ 273079 h 918538"/>
                <a:gd name="connsiteX63" fmla="*/ 581248 w 705588"/>
                <a:gd name="connsiteY63" fmla="*/ 268941 h 918538"/>
                <a:gd name="connsiteX64" fmla="*/ 577110 w 705588"/>
                <a:gd name="connsiteY64" fmla="*/ 281354 h 918538"/>
                <a:gd name="connsiteX65" fmla="*/ 564698 w 705588"/>
                <a:gd name="connsiteY65" fmla="*/ 289629 h 918538"/>
                <a:gd name="connsiteX66" fmla="*/ 568835 w 705588"/>
                <a:gd name="connsiteY66" fmla="*/ 302042 h 918538"/>
                <a:gd name="connsiteX67" fmla="*/ 581248 w 705588"/>
                <a:gd name="connsiteY67" fmla="*/ 306179 h 918538"/>
                <a:gd name="connsiteX68" fmla="*/ 606073 w 705588"/>
                <a:gd name="connsiteY68" fmla="*/ 310317 h 918538"/>
                <a:gd name="connsiteX69" fmla="*/ 593661 w 705588"/>
                <a:gd name="connsiteY69" fmla="*/ 314454 h 918538"/>
                <a:gd name="connsiteX70" fmla="*/ 577110 w 705588"/>
                <a:gd name="connsiteY70" fmla="*/ 318592 h 918538"/>
                <a:gd name="connsiteX71" fmla="*/ 568835 w 705588"/>
                <a:gd name="connsiteY71" fmla="*/ 331005 h 918538"/>
                <a:gd name="connsiteX72" fmla="*/ 564698 w 705588"/>
                <a:gd name="connsiteY72" fmla="*/ 405481 h 918538"/>
                <a:gd name="connsiteX73" fmla="*/ 560560 w 705588"/>
                <a:gd name="connsiteY73" fmla="*/ 417893 h 918538"/>
                <a:gd name="connsiteX74" fmla="*/ 556423 w 705588"/>
                <a:gd name="connsiteY74" fmla="*/ 434443 h 918538"/>
                <a:gd name="connsiteX75" fmla="*/ 544010 w 705588"/>
                <a:gd name="connsiteY75" fmla="*/ 459269 h 918538"/>
                <a:gd name="connsiteX76" fmla="*/ 531597 w 705588"/>
                <a:gd name="connsiteY76" fmla="*/ 463406 h 918538"/>
                <a:gd name="connsiteX77" fmla="*/ 506772 w 705588"/>
                <a:gd name="connsiteY77" fmla="*/ 479957 h 918538"/>
                <a:gd name="connsiteX78" fmla="*/ 498497 w 705588"/>
                <a:gd name="connsiteY78" fmla="*/ 492369 h 918538"/>
                <a:gd name="connsiteX79" fmla="*/ 527460 w 705588"/>
                <a:gd name="connsiteY79" fmla="*/ 525470 h 918538"/>
                <a:gd name="connsiteX80" fmla="*/ 539872 w 705588"/>
                <a:gd name="connsiteY80" fmla="*/ 529607 h 918538"/>
                <a:gd name="connsiteX81" fmla="*/ 580137 w 705588"/>
                <a:gd name="connsiteY81" fmla="*/ 524407 h 918538"/>
                <a:gd name="connsiteX82" fmla="*/ 630899 w 705588"/>
                <a:gd name="connsiteY82" fmla="*/ 529607 h 918538"/>
                <a:gd name="connsiteX83" fmla="*/ 643311 w 705588"/>
                <a:gd name="connsiteY83" fmla="*/ 533745 h 918538"/>
                <a:gd name="connsiteX84" fmla="*/ 651586 w 705588"/>
                <a:gd name="connsiteY84" fmla="*/ 558570 h 918538"/>
                <a:gd name="connsiteX85" fmla="*/ 667015 w 705588"/>
                <a:gd name="connsiteY85" fmla="*/ 582354 h 918538"/>
                <a:gd name="connsiteX86" fmla="*/ 681489 w 705588"/>
                <a:gd name="connsiteY86" fmla="*/ 600289 h 918538"/>
                <a:gd name="connsiteX87" fmla="*/ 692962 w 705588"/>
                <a:gd name="connsiteY87" fmla="*/ 620633 h 918538"/>
                <a:gd name="connsiteX88" fmla="*/ 701237 w 705588"/>
                <a:gd name="connsiteY88" fmla="*/ 633046 h 918538"/>
                <a:gd name="connsiteX89" fmla="*/ 705375 w 705588"/>
                <a:gd name="connsiteY89" fmla="*/ 653734 h 918538"/>
                <a:gd name="connsiteX90" fmla="*/ 684687 w 705588"/>
                <a:gd name="connsiteY90" fmla="*/ 666147 h 918538"/>
                <a:gd name="connsiteX91" fmla="*/ 643311 w 705588"/>
                <a:gd name="connsiteY91" fmla="*/ 670284 h 918538"/>
                <a:gd name="connsiteX92" fmla="*/ 626761 w 705588"/>
                <a:gd name="connsiteY92" fmla="*/ 674422 h 918538"/>
                <a:gd name="connsiteX93" fmla="*/ 581248 w 705588"/>
                <a:gd name="connsiteY93" fmla="*/ 662009 h 918538"/>
                <a:gd name="connsiteX94" fmla="*/ 556423 w 705588"/>
                <a:gd name="connsiteY94" fmla="*/ 666147 h 918538"/>
                <a:gd name="connsiteX95" fmla="*/ 539872 w 705588"/>
                <a:gd name="connsiteY95" fmla="*/ 686834 h 918538"/>
                <a:gd name="connsiteX96" fmla="*/ 519185 w 705588"/>
                <a:gd name="connsiteY96" fmla="*/ 703385 h 918538"/>
                <a:gd name="connsiteX97" fmla="*/ 515047 w 705588"/>
                <a:gd name="connsiteY97" fmla="*/ 715797 h 918538"/>
                <a:gd name="connsiteX98" fmla="*/ 490222 w 705588"/>
                <a:gd name="connsiteY98" fmla="*/ 724072 h 918538"/>
                <a:gd name="connsiteX99" fmla="*/ 465396 w 705588"/>
                <a:gd name="connsiteY99" fmla="*/ 736485 h 918538"/>
                <a:gd name="connsiteX100" fmla="*/ 469534 w 705588"/>
                <a:gd name="connsiteY100" fmla="*/ 798548 h 918538"/>
                <a:gd name="connsiteX101" fmla="*/ 465396 w 705588"/>
                <a:gd name="connsiteY101" fmla="*/ 839924 h 918538"/>
                <a:gd name="connsiteX102" fmla="*/ 452984 w 705588"/>
                <a:gd name="connsiteY102" fmla="*/ 848199 h 918538"/>
                <a:gd name="connsiteX103" fmla="*/ 440571 w 705588"/>
                <a:gd name="connsiteY103" fmla="*/ 901987 h 918538"/>
                <a:gd name="connsiteX104" fmla="*/ 428158 w 705588"/>
                <a:gd name="connsiteY104" fmla="*/ 910262 h 918538"/>
                <a:gd name="connsiteX105" fmla="*/ 403333 w 705588"/>
                <a:gd name="connsiteY105" fmla="*/ 918538 h 918538"/>
                <a:gd name="connsiteX106" fmla="*/ 337132 w 705588"/>
                <a:gd name="connsiteY106" fmla="*/ 914400 h 918538"/>
                <a:gd name="connsiteX107" fmla="*/ 312307 w 705588"/>
                <a:gd name="connsiteY107" fmla="*/ 914400 h 918538"/>
                <a:gd name="connsiteX108" fmla="*/ 304032 w 705588"/>
                <a:gd name="connsiteY108" fmla="*/ 889575 h 918538"/>
                <a:gd name="connsiteX109" fmla="*/ 299894 w 705588"/>
                <a:gd name="connsiteY109" fmla="*/ 877162 h 918538"/>
                <a:gd name="connsiteX110" fmla="*/ 287481 w 705588"/>
                <a:gd name="connsiteY110" fmla="*/ 873024 h 918538"/>
                <a:gd name="connsiteX111" fmla="*/ 262656 w 705588"/>
                <a:gd name="connsiteY111" fmla="*/ 856474 h 918538"/>
                <a:gd name="connsiteX112" fmla="*/ 258518 w 705588"/>
                <a:gd name="connsiteY112" fmla="*/ 844062 h 918538"/>
                <a:gd name="connsiteX113" fmla="*/ 237831 w 705588"/>
                <a:gd name="connsiteY113" fmla="*/ 827511 h 918538"/>
                <a:gd name="connsiteX114" fmla="*/ 213005 w 705588"/>
                <a:gd name="connsiteY114" fmla="*/ 819236 h 918538"/>
                <a:gd name="connsiteX115" fmla="*/ 200593 w 705588"/>
                <a:gd name="connsiteY115" fmla="*/ 815099 h 918538"/>
                <a:gd name="connsiteX116" fmla="*/ 179905 w 705588"/>
                <a:gd name="connsiteY116" fmla="*/ 798548 h 918538"/>
                <a:gd name="connsiteX117" fmla="*/ 175767 w 705588"/>
                <a:gd name="connsiteY117" fmla="*/ 786136 h 918538"/>
                <a:gd name="connsiteX118" fmla="*/ 159217 w 705588"/>
                <a:gd name="connsiteY118" fmla="*/ 761310 h 918538"/>
                <a:gd name="connsiteX119" fmla="*/ 163355 w 705588"/>
                <a:gd name="connsiteY119" fmla="*/ 736485 h 918538"/>
                <a:gd name="connsiteX120" fmla="*/ 177841 w 705588"/>
                <a:gd name="connsiteY120" fmla="*/ 723200 h 918538"/>
                <a:gd name="connsiteX121" fmla="*/ 177841 w 705588"/>
                <a:gd name="connsiteY121" fmla="*/ 677139 h 918538"/>
                <a:gd name="connsiteX122" fmla="*/ 138529 w 705588"/>
                <a:gd name="connsiteY122" fmla="*/ 633046 h 918538"/>
                <a:gd name="connsiteX123" fmla="*/ 121979 w 705588"/>
                <a:gd name="connsiteY123" fmla="*/ 608221 h 918538"/>
                <a:gd name="connsiteX124" fmla="*/ 105429 w 705588"/>
                <a:gd name="connsiteY124" fmla="*/ 583395 h 918538"/>
                <a:gd name="connsiteX125" fmla="*/ 97154 w 705588"/>
                <a:gd name="connsiteY125" fmla="*/ 570983 h 918538"/>
                <a:gd name="connsiteX126" fmla="*/ 80604 w 705588"/>
                <a:gd name="connsiteY126" fmla="*/ 533745 h 918538"/>
                <a:gd name="connsiteX127" fmla="*/ 72328 w 705588"/>
                <a:gd name="connsiteY127" fmla="*/ 525470 h 918538"/>
                <a:gd name="connsiteX128" fmla="*/ 59916 w 705588"/>
                <a:gd name="connsiteY128" fmla="*/ 488232 h 918538"/>
                <a:gd name="connsiteX129" fmla="*/ 55778 w 705588"/>
                <a:gd name="connsiteY129" fmla="*/ 475819 h 918538"/>
                <a:gd name="connsiteX130" fmla="*/ 43366 w 705588"/>
                <a:gd name="connsiteY130" fmla="*/ 422031 h 918538"/>
                <a:gd name="connsiteX131" fmla="*/ 39228 w 705588"/>
                <a:gd name="connsiteY131" fmla="*/ 409618 h 918538"/>
                <a:gd name="connsiteX132" fmla="*/ 24911 w 705588"/>
                <a:gd name="connsiteY132" fmla="*/ 381714 h 918538"/>
                <a:gd name="connsiteX133" fmla="*/ 1990 w 705588"/>
                <a:gd name="connsiteY133" fmla="*/ 354379 h 918538"/>
                <a:gd name="connsiteX134" fmla="*/ 10265 w 705588"/>
                <a:gd name="connsiteY134" fmla="*/ 318592 h 918538"/>
                <a:gd name="connsiteX135" fmla="*/ 1990 w 705588"/>
                <a:gd name="connsiteY135"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3671 w 705588"/>
                <a:gd name="connsiteY28" fmla="*/ 153090 h 918538"/>
                <a:gd name="connsiteX29" fmla="*/ 469534 w 705588"/>
                <a:gd name="connsiteY29" fmla="*/ 165502 h 918538"/>
                <a:gd name="connsiteX30" fmla="*/ 452984 w 705588"/>
                <a:gd name="connsiteY30" fmla="*/ 182052 h 918538"/>
                <a:gd name="connsiteX31" fmla="*/ 451551 w 705588"/>
                <a:gd name="connsiteY31" fmla="*/ 203908 h 918538"/>
                <a:gd name="connsiteX32" fmla="*/ 432296 w 705588"/>
                <a:gd name="connsiteY32" fmla="*/ 227566 h 918538"/>
                <a:gd name="connsiteX33" fmla="*/ 419883 w 705588"/>
                <a:gd name="connsiteY33" fmla="*/ 264804 h 918538"/>
                <a:gd name="connsiteX34" fmla="*/ 415746 w 705588"/>
                <a:gd name="connsiteY34" fmla="*/ 277216 h 918538"/>
                <a:gd name="connsiteX35" fmla="*/ 407471 w 705588"/>
                <a:gd name="connsiteY35" fmla="*/ 306179 h 918538"/>
                <a:gd name="connsiteX36" fmla="*/ 395058 w 705588"/>
                <a:gd name="connsiteY36" fmla="*/ 310317 h 918538"/>
                <a:gd name="connsiteX37" fmla="*/ 369692 w 705588"/>
                <a:gd name="connsiteY37" fmla="*/ 344790 h 918538"/>
                <a:gd name="connsiteX38" fmla="*/ 378508 w 705588"/>
                <a:gd name="connsiteY38" fmla="*/ 372380 h 918538"/>
                <a:gd name="connsiteX39" fmla="*/ 396693 w 705588"/>
                <a:gd name="connsiteY39" fmla="*/ 369030 h 918538"/>
                <a:gd name="connsiteX40" fmla="*/ 415746 w 705588"/>
                <a:gd name="connsiteY40" fmla="*/ 339280 h 918538"/>
                <a:gd name="connsiteX41" fmla="*/ 452996 w 705588"/>
                <a:gd name="connsiteY41" fmla="*/ 300899 h 918538"/>
                <a:gd name="connsiteX42" fmla="*/ 457788 w 705588"/>
                <a:gd name="connsiteY42" fmla="*/ 294527 h 918538"/>
                <a:gd name="connsiteX43" fmla="*/ 481947 w 705588"/>
                <a:gd name="connsiteY43" fmla="*/ 268941 h 918538"/>
                <a:gd name="connsiteX44" fmla="*/ 494359 w 705588"/>
                <a:gd name="connsiteY44" fmla="*/ 264804 h 918538"/>
                <a:gd name="connsiteX45" fmla="*/ 498497 w 705588"/>
                <a:gd name="connsiteY45" fmla="*/ 252391 h 918538"/>
                <a:gd name="connsiteX46" fmla="*/ 506772 w 705588"/>
                <a:gd name="connsiteY46" fmla="*/ 239978 h 918538"/>
                <a:gd name="connsiteX47" fmla="*/ 502634 w 705588"/>
                <a:gd name="connsiteY47" fmla="*/ 186190 h 918538"/>
                <a:gd name="connsiteX48" fmla="*/ 531597 w 705588"/>
                <a:gd name="connsiteY48" fmla="*/ 157227 h 918538"/>
                <a:gd name="connsiteX49" fmla="*/ 544010 w 705588"/>
                <a:gd name="connsiteY49" fmla="*/ 153090 h 918538"/>
                <a:gd name="connsiteX50" fmla="*/ 556423 w 705588"/>
                <a:gd name="connsiteY50" fmla="*/ 148952 h 918538"/>
                <a:gd name="connsiteX51" fmla="*/ 568835 w 705588"/>
                <a:gd name="connsiteY51" fmla="*/ 157227 h 918538"/>
                <a:gd name="connsiteX52" fmla="*/ 577110 w 705588"/>
                <a:gd name="connsiteY52" fmla="*/ 169640 h 918538"/>
                <a:gd name="connsiteX53" fmla="*/ 589523 w 705588"/>
                <a:gd name="connsiteY53" fmla="*/ 173777 h 918538"/>
                <a:gd name="connsiteX54" fmla="*/ 597798 w 705588"/>
                <a:gd name="connsiteY54" fmla="*/ 186190 h 918538"/>
                <a:gd name="connsiteX55" fmla="*/ 601936 w 705588"/>
                <a:gd name="connsiteY55" fmla="*/ 198603 h 918538"/>
                <a:gd name="connsiteX56" fmla="*/ 614348 w 705588"/>
                <a:gd name="connsiteY56" fmla="*/ 202740 h 918538"/>
                <a:gd name="connsiteX57" fmla="*/ 635036 w 705588"/>
                <a:gd name="connsiteY57" fmla="*/ 219291 h 918538"/>
                <a:gd name="connsiteX58" fmla="*/ 647449 w 705588"/>
                <a:gd name="connsiteY58" fmla="*/ 227566 h 918538"/>
                <a:gd name="connsiteX59" fmla="*/ 655724 w 705588"/>
                <a:gd name="connsiteY59" fmla="*/ 239978 h 918538"/>
                <a:gd name="connsiteX60" fmla="*/ 680549 w 705588"/>
                <a:gd name="connsiteY60" fmla="*/ 252391 h 918538"/>
                <a:gd name="connsiteX61" fmla="*/ 688824 w 705588"/>
                <a:gd name="connsiteY61" fmla="*/ 264804 h 918538"/>
                <a:gd name="connsiteX62" fmla="*/ 655724 w 705588"/>
                <a:gd name="connsiteY62" fmla="*/ 277216 h 918538"/>
                <a:gd name="connsiteX63" fmla="*/ 610211 w 705588"/>
                <a:gd name="connsiteY63" fmla="*/ 273079 h 918538"/>
                <a:gd name="connsiteX64" fmla="*/ 581248 w 705588"/>
                <a:gd name="connsiteY64" fmla="*/ 268941 h 918538"/>
                <a:gd name="connsiteX65" fmla="*/ 577110 w 705588"/>
                <a:gd name="connsiteY65" fmla="*/ 281354 h 918538"/>
                <a:gd name="connsiteX66" fmla="*/ 564698 w 705588"/>
                <a:gd name="connsiteY66" fmla="*/ 289629 h 918538"/>
                <a:gd name="connsiteX67" fmla="*/ 568835 w 705588"/>
                <a:gd name="connsiteY67" fmla="*/ 302042 h 918538"/>
                <a:gd name="connsiteX68" fmla="*/ 581248 w 705588"/>
                <a:gd name="connsiteY68" fmla="*/ 306179 h 918538"/>
                <a:gd name="connsiteX69" fmla="*/ 606073 w 705588"/>
                <a:gd name="connsiteY69" fmla="*/ 310317 h 918538"/>
                <a:gd name="connsiteX70" fmla="*/ 593661 w 705588"/>
                <a:gd name="connsiteY70" fmla="*/ 314454 h 918538"/>
                <a:gd name="connsiteX71" fmla="*/ 577110 w 705588"/>
                <a:gd name="connsiteY71" fmla="*/ 318592 h 918538"/>
                <a:gd name="connsiteX72" fmla="*/ 568835 w 705588"/>
                <a:gd name="connsiteY72" fmla="*/ 331005 h 918538"/>
                <a:gd name="connsiteX73" fmla="*/ 564698 w 705588"/>
                <a:gd name="connsiteY73" fmla="*/ 405481 h 918538"/>
                <a:gd name="connsiteX74" fmla="*/ 560560 w 705588"/>
                <a:gd name="connsiteY74" fmla="*/ 417893 h 918538"/>
                <a:gd name="connsiteX75" fmla="*/ 556423 w 705588"/>
                <a:gd name="connsiteY75" fmla="*/ 434443 h 918538"/>
                <a:gd name="connsiteX76" fmla="*/ 544010 w 705588"/>
                <a:gd name="connsiteY76" fmla="*/ 459269 h 918538"/>
                <a:gd name="connsiteX77" fmla="*/ 531597 w 705588"/>
                <a:gd name="connsiteY77" fmla="*/ 463406 h 918538"/>
                <a:gd name="connsiteX78" fmla="*/ 506772 w 705588"/>
                <a:gd name="connsiteY78" fmla="*/ 479957 h 918538"/>
                <a:gd name="connsiteX79" fmla="*/ 498497 w 705588"/>
                <a:gd name="connsiteY79" fmla="*/ 492369 h 918538"/>
                <a:gd name="connsiteX80" fmla="*/ 527460 w 705588"/>
                <a:gd name="connsiteY80" fmla="*/ 525470 h 918538"/>
                <a:gd name="connsiteX81" fmla="*/ 539872 w 705588"/>
                <a:gd name="connsiteY81" fmla="*/ 529607 h 918538"/>
                <a:gd name="connsiteX82" fmla="*/ 580137 w 705588"/>
                <a:gd name="connsiteY82" fmla="*/ 524407 h 918538"/>
                <a:gd name="connsiteX83" fmla="*/ 630899 w 705588"/>
                <a:gd name="connsiteY83" fmla="*/ 529607 h 918538"/>
                <a:gd name="connsiteX84" fmla="*/ 643311 w 705588"/>
                <a:gd name="connsiteY84" fmla="*/ 533745 h 918538"/>
                <a:gd name="connsiteX85" fmla="*/ 651586 w 705588"/>
                <a:gd name="connsiteY85" fmla="*/ 558570 h 918538"/>
                <a:gd name="connsiteX86" fmla="*/ 667015 w 705588"/>
                <a:gd name="connsiteY86" fmla="*/ 582354 h 918538"/>
                <a:gd name="connsiteX87" fmla="*/ 681489 w 705588"/>
                <a:gd name="connsiteY87" fmla="*/ 600289 h 918538"/>
                <a:gd name="connsiteX88" fmla="*/ 692962 w 705588"/>
                <a:gd name="connsiteY88" fmla="*/ 620633 h 918538"/>
                <a:gd name="connsiteX89" fmla="*/ 701237 w 705588"/>
                <a:gd name="connsiteY89" fmla="*/ 633046 h 918538"/>
                <a:gd name="connsiteX90" fmla="*/ 705375 w 705588"/>
                <a:gd name="connsiteY90" fmla="*/ 653734 h 918538"/>
                <a:gd name="connsiteX91" fmla="*/ 684687 w 705588"/>
                <a:gd name="connsiteY91" fmla="*/ 666147 h 918538"/>
                <a:gd name="connsiteX92" fmla="*/ 643311 w 705588"/>
                <a:gd name="connsiteY92" fmla="*/ 670284 h 918538"/>
                <a:gd name="connsiteX93" fmla="*/ 626761 w 705588"/>
                <a:gd name="connsiteY93" fmla="*/ 674422 h 918538"/>
                <a:gd name="connsiteX94" fmla="*/ 581248 w 705588"/>
                <a:gd name="connsiteY94" fmla="*/ 662009 h 918538"/>
                <a:gd name="connsiteX95" fmla="*/ 556423 w 705588"/>
                <a:gd name="connsiteY95" fmla="*/ 666147 h 918538"/>
                <a:gd name="connsiteX96" fmla="*/ 539872 w 705588"/>
                <a:gd name="connsiteY96" fmla="*/ 686834 h 918538"/>
                <a:gd name="connsiteX97" fmla="*/ 519185 w 705588"/>
                <a:gd name="connsiteY97" fmla="*/ 703385 h 918538"/>
                <a:gd name="connsiteX98" fmla="*/ 515047 w 705588"/>
                <a:gd name="connsiteY98" fmla="*/ 715797 h 918538"/>
                <a:gd name="connsiteX99" fmla="*/ 490222 w 705588"/>
                <a:gd name="connsiteY99" fmla="*/ 724072 h 918538"/>
                <a:gd name="connsiteX100" fmla="*/ 465396 w 705588"/>
                <a:gd name="connsiteY100" fmla="*/ 736485 h 918538"/>
                <a:gd name="connsiteX101" fmla="*/ 469534 w 705588"/>
                <a:gd name="connsiteY101" fmla="*/ 798548 h 918538"/>
                <a:gd name="connsiteX102" fmla="*/ 465396 w 705588"/>
                <a:gd name="connsiteY102" fmla="*/ 839924 h 918538"/>
                <a:gd name="connsiteX103" fmla="*/ 452984 w 705588"/>
                <a:gd name="connsiteY103" fmla="*/ 848199 h 918538"/>
                <a:gd name="connsiteX104" fmla="*/ 440571 w 705588"/>
                <a:gd name="connsiteY104" fmla="*/ 901987 h 918538"/>
                <a:gd name="connsiteX105" fmla="*/ 428158 w 705588"/>
                <a:gd name="connsiteY105" fmla="*/ 910262 h 918538"/>
                <a:gd name="connsiteX106" fmla="*/ 403333 w 705588"/>
                <a:gd name="connsiteY106" fmla="*/ 918538 h 918538"/>
                <a:gd name="connsiteX107" fmla="*/ 337132 w 705588"/>
                <a:gd name="connsiteY107" fmla="*/ 914400 h 918538"/>
                <a:gd name="connsiteX108" fmla="*/ 312307 w 705588"/>
                <a:gd name="connsiteY108" fmla="*/ 914400 h 918538"/>
                <a:gd name="connsiteX109" fmla="*/ 304032 w 705588"/>
                <a:gd name="connsiteY109" fmla="*/ 889575 h 918538"/>
                <a:gd name="connsiteX110" fmla="*/ 299894 w 705588"/>
                <a:gd name="connsiteY110" fmla="*/ 877162 h 918538"/>
                <a:gd name="connsiteX111" fmla="*/ 287481 w 705588"/>
                <a:gd name="connsiteY111" fmla="*/ 873024 h 918538"/>
                <a:gd name="connsiteX112" fmla="*/ 262656 w 705588"/>
                <a:gd name="connsiteY112" fmla="*/ 856474 h 918538"/>
                <a:gd name="connsiteX113" fmla="*/ 258518 w 705588"/>
                <a:gd name="connsiteY113" fmla="*/ 844062 h 918538"/>
                <a:gd name="connsiteX114" fmla="*/ 237831 w 705588"/>
                <a:gd name="connsiteY114" fmla="*/ 827511 h 918538"/>
                <a:gd name="connsiteX115" fmla="*/ 213005 w 705588"/>
                <a:gd name="connsiteY115" fmla="*/ 819236 h 918538"/>
                <a:gd name="connsiteX116" fmla="*/ 200593 w 705588"/>
                <a:gd name="connsiteY116" fmla="*/ 815099 h 918538"/>
                <a:gd name="connsiteX117" fmla="*/ 179905 w 705588"/>
                <a:gd name="connsiteY117" fmla="*/ 798548 h 918538"/>
                <a:gd name="connsiteX118" fmla="*/ 175767 w 705588"/>
                <a:gd name="connsiteY118" fmla="*/ 786136 h 918538"/>
                <a:gd name="connsiteX119" fmla="*/ 159217 w 705588"/>
                <a:gd name="connsiteY119" fmla="*/ 761310 h 918538"/>
                <a:gd name="connsiteX120" fmla="*/ 163355 w 705588"/>
                <a:gd name="connsiteY120" fmla="*/ 736485 h 918538"/>
                <a:gd name="connsiteX121" fmla="*/ 177841 w 705588"/>
                <a:gd name="connsiteY121" fmla="*/ 723200 h 918538"/>
                <a:gd name="connsiteX122" fmla="*/ 177841 w 705588"/>
                <a:gd name="connsiteY122" fmla="*/ 677139 h 918538"/>
                <a:gd name="connsiteX123" fmla="*/ 138529 w 705588"/>
                <a:gd name="connsiteY123" fmla="*/ 633046 h 918538"/>
                <a:gd name="connsiteX124" fmla="*/ 121979 w 705588"/>
                <a:gd name="connsiteY124" fmla="*/ 608221 h 918538"/>
                <a:gd name="connsiteX125" fmla="*/ 105429 w 705588"/>
                <a:gd name="connsiteY125" fmla="*/ 583395 h 918538"/>
                <a:gd name="connsiteX126" fmla="*/ 97154 w 705588"/>
                <a:gd name="connsiteY126" fmla="*/ 570983 h 918538"/>
                <a:gd name="connsiteX127" fmla="*/ 80604 w 705588"/>
                <a:gd name="connsiteY127" fmla="*/ 533745 h 918538"/>
                <a:gd name="connsiteX128" fmla="*/ 72328 w 705588"/>
                <a:gd name="connsiteY128" fmla="*/ 525470 h 918538"/>
                <a:gd name="connsiteX129" fmla="*/ 59916 w 705588"/>
                <a:gd name="connsiteY129" fmla="*/ 488232 h 918538"/>
                <a:gd name="connsiteX130" fmla="*/ 55778 w 705588"/>
                <a:gd name="connsiteY130" fmla="*/ 475819 h 918538"/>
                <a:gd name="connsiteX131" fmla="*/ 43366 w 705588"/>
                <a:gd name="connsiteY131" fmla="*/ 422031 h 918538"/>
                <a:gd name="connsiteX132" fmla="*/ 39228 w 705588"/>
                <a:gd name="connsiteY132" fmla="*/ 409618 h 918538"/>
                <a:gd name="connsiteX133" fmla="*/ 24911 w 705588"/>
                <a:gd name="connsiteY133" fmla="*/ 381714 h 918538"/>
                <a:gd name="connsiteX134" fmla="*/ 1990 w 705588"/>
                <a:gd name="connsiteY134" fmla="*/ 354379 h 918538"/>
                <a:gd name="connsiteX135" fmla="*/ 10265 w 705588"/>
                <a:gd name="connsiteY135" fmla="*/ 318592 h 918538"/>
                <a:gd name="connsiteX136" fmla="*/ 1990 w 705588"/>
                <a:gd name="connsiteY136"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3671 w 705588"/>
                <a:gd name="connsiteY28" fmla="*/ 153090 h 918538"/>
                <a:gd name="connsiteX29" fmla="*/ 452984 w 705588"/>
                <a:gd name="connsiteY29" fmla="*/ 182052 h 918538"/>
                <a:gd name="connsiteX30" fmla="*/ 451551 w 705588"/>
                <a:gd name="connsiteY30" fmla="*/ 203908 h 918538"/>
                <a:gd name="connsiteX31" fmla="*/ 432296 w 705588"/>
                <a:gd name="connsiteY31" fmla="*/ 227566 h 918538"/>
                <a:gd name="connsiteX32" fmla="*/ 419883 w 705588"/>
                <a:gd name="connsiteY32" fmla="*/ 264804 h 918538"/>
                <a:gd name="connsiteX33" fmla="*/ 415746 w 705588"/>
                <a:gd name="connsiteY33" fmla="*/ 277216 h 918538"/>
                <a:gd name="connsiteX34" fmla="*/ 407471 w 705588"/>
                <a:gd name="connsiteY34" fmla="*/ 306179 h 918538"/>
                <a:gd name="connsiteX35" fmla="*/ 395058 w 705588"/>
                <a:gd name="connsiteY35" fmla="*/ 310317 h 918538"/>
                <a:gd name="connsiteX36" fmla="*/ 369692 w 705588"/>
                <a:gd name="connsiteY36" fmla="*/ 344790 h 918538"/>
                <a:gd name="connsiteX37" fmla="*/ 378508 w 705588"/>
                <a:gd name="connsiteY37" fmla="*/ 372380 h 918538"/>
                <a:gd name="connsiteX38" fmla="*/ 396693 w 705588"/>
                <a:gd name="connsiteY38" fmla="*/ 369030 h 918538"/>
                <a:gd name="connsiteX39" fmla="*/ 415746 w 705588"/>
                <a:gd name="connsiteY39" fmla="*/ 339280 h 918538"/>
                <a:gd name="connsiteX40" fmla="*/ 452996 w 705588"/>
                <a:gd name="connsiteY40" fmla="*/ 300899 h 918538"/>
                <a:gd name="connsiteX41" fmla="*/ 457788 w 705588"/>
                <a:gd name="connsiteY41" fmla="*/ 294527 h 918538"/>
                <a:gd name="connsiteX42" fmla="*/ 481947 w 705588"/>
                <a:gd name="connsiteY42" fmla="*/ 268941 h 918538"/>
                <a:gd name="connsiteX43" fmla="*/ 494359 w 705588"/>
                <a:gd name="connsiteY43" fmla="*/ 264804 h 918538"/>
                <a:gd name="connsiteX44" fmla="*/ 498497 w 705588"/>
                <a:gd name="connsiteY44" fmla="*/ 252391 h 918538"/>
                <a:gd name="connsiteX45" fmla="*/ 506772 w 705588"/>
                <a:gd name="connsiteY45" fmla="*/ 239978 h 918538"/>
                <a:gd name="connsiteX46" fmla="*/ 502634 w 705588"/>
                <a:gd name="connsiteY46" fmla="*/ 186190 h 918538"/>
                <a:gd name="connsiteX47" fmla="*/ 531597 w 705588"/>
                <a:gd name="connsiteY47" fmla="*/ 157227 h 918538"/>
                <a:gd name="connsiteX48" fmla="*/ 544010 w 705588"/>
                <a:gd name="connsiteY48" fmla="*/ 153090 h 918538"/>
                <a:gd name="connsiteX49" fmla="*/ 556423 w 705588"/>
                <a:gd name="connsiteY49" fmla="*/ 148952 h 918538"/>
                <a:gd name="connsiteX50" fmla="*/ 568835 w 705588"/>
                <a:gd name="connsiteY50" fmla="*/ 157227 h 918538"/>
                <a:gd name="connsiteX51" fmla="*/ 577110 w 705588"/>
                <a:gd name="connsiteY51" fmla="*/ 169640 h 918538"/>
                <a:gd name="connsiteX52" fmla="*/ 589523 w 705588"/>
                <a:gd name="connsiteY52" fmla="*/ 173777 h 918538"/>
                <a:gd name="connsiteX53" fmla="*/ 597798 w 705588"/>
                <a:gd name="connsiteY53" fmla="*/ 186190 h 918538"/>
                <a:gd name="connsiteX54" fmla="*/ 601936 w 705588"/>
                <a:gd name="connsiteY54" fmla="*/ 198603 h 918538"/>
                <a:gd name="connsiteX55" fmla="*/ 614348 w 705588"/>
                <a:gd name="connsiteY55" fmla="*/ 202740 h 918538"/>
                <a:gd name="connsiteX56" fmla="*/ 635036 w 705588"/>
                <a:gd name="connsiteY56" fmla="*/ 219291 h 918538"/>
                <a:gd name="connsiteX57" fmla="*/ 647449 w 705588"/>
                <a:gd name="connsiteY57" fmla="*/ 227566 h 918538"/>
                <a:gd name="connsiteX58" fmla="*/ 655724 w 705588"/>
                <a:gd name="connsiteY58" fmla="*/ 239978 h 918538"/>
                <a:gd name="connsiteX59" fmla="*/ 680549 w 705588"/>
                <a:gd name="connsiteY59" fmla="*/ 252391 h 918538"/>
                <a:gd name="connsiteX60" fmla="*/ 688824 w 705588"/>
                <a:gd name="connsiteY60" fmla="*/ 264804 h 918538"/>
                <a:gd name="connsiteX61" fmla="*/ 655724 w 705588"/>
                <a:gd name="connsiteY61" fmla="*/ 277216 h 918538"/>
                <a:gd name="connsiteX62" fmla="*/ 610211 w 705588"/>
                <a:gd name="connsiteY62" fmla="*/ 273079 h 918538"/>
                <a:gd name="connsiteX63" fmla="*/ 581248 w 705588"/>
                <a:gd name="connsiteY63" fmla="*/ 268941 h 918538"/>
                <a:gd name="connsiteX64" fmla="*/ 577110 w 705588"/>
                <a:gd name="connsiteY64" fmla="*/ 281354 h 918538"/>
                <a:gd name="connsiteX65" fmla="*/ 564698 w 705588"/>
                <a:gd name="connsiteY65" fmla="*/ 289629 h 918538"/>
                <a:gd name="connsiteX66" fmla="*/ 568835 w 705588"/>
                <a:gd name="connsiteY66" fmla="*/ 302042 h 918538"/>
                <a:gd name="connsiteX67" fmla="*/ 581248 w 705588"/>
                <a:gd name="connsiteY67" fmla="*/ 306179 h 918538"/>
                <a:gd name="connsiteX68" fmla="*/ 606073 w 705588"/>
                <a:gd name="connsiteY68" fmla="*/ 310317 h 918538"/>
                <a:gd name="connsiteX69" fmla="*/ 593661 w 705588"/>
                <a:gd name="connsiteY69" fmla="*/ 314454 h 918538"/>
                <a:gd name="connsiteX70" fmla="*/ 577110 w 705588"/>
                <a:gd name="connsiteY70" fmla="*/ 318592 h 918538"/>
                <a:gd name="connsiteX71" fmla="*/ 568835 w 705588"/>
                <a:gd name="connsiteY71" fmla="*/ 331005 h 918538"/>
                <a:gd name="connsiteX72" fmla="*/ 564698 w 705588"/>
                <a:gd name="connsiteY72" fmla="*/ 405481 h 918538"/>
                <a:gd name="connsiteX73" fmla="*/ 560560 w 705588"/>
                <a:gd name="connsiteY73" fmla="*/ 417893 h 918538"/>
                <a:gd name="connsiteX74" fmla="*/ 556423 w 705588"/>
                <a:gd name="connsiteY74" fmla="*/ 434443 h 918538"/>
                <a:gd name="connsiteX75" fmla="*/ 544010 w 705588"/>
                <a:gd name="connsiteY75" fmla="*/ 459269 h 918538"/>
                <a:gd name="connsiteX76" fmla="*/ 531597 w 705588"/>
                <a:gd name="connsiteY76" fmla="*/ 463406 h 918538"/>
                <a:gd name="connsiteX77" fmla="*/ 506772 w 705588"/>
                <a:gd name="connsiteY77" fmla="*/ 479957 h 918538"/>
                <a:gd name="connsiteX78" fmla="*/ 498497 w 705588"/>
                <a:gd name="connsiteY78" fmla="*/ 492369 h 918538"/>
                <a:gd name="connsiteX79" fmla="*/ 527460 w 705588"/>
                <a:gd name="connsiteY79" fmla="*/ 525470 h 918538"/>
                <a:gd name="connsiteX80" fmla="*/ 539872 w 705588"/>
                <a:gd name="connsiteY80" fmla="*/ 529607 h 918538"/>
                <a:gd name="connsiteX81" fmla="*/ 580137 w 705588"/>
                <a:gd name="connsiteY81" fmla="*/ 524407 h 918538"/>
                <a:gd name="connsiteX82" fmla="*/ 630899 w 705588"/>
                <a:gd name="connsiteY82" fmla="*/ 529607 h 918538"/>
                <a:gd name="connsiteX83" fmla="*/ 643311 w 705588"/>
                <a:gd name="connsiteY83" fmla="*/ 533745 h 918538"/>
                <a:gd name="connsiteX84" fmla="*/ 651586 w 705588"/>
                <a:gd name="connsiteY84" fmla="*/ 558570 h 918538"/>
                <a:gd name="connsiteX85" fmla="*/ 667015 w 705588"/>
                <a:gd name="connsiteY85" fmla="*/ 582354 h 918538"/>
                <a:gd name="connsiteX86" fmla="*/ 681489 w 705588"/>
                <a:gd name="connsiteY86" fmla="*/ 600289 h 918538"/>
                <a:gd name="connsiteX87" fmla="*/ 692962 w 705588"/>
                <a:gd name="connsiteY87" fmla="*/ 620633 h 918538"/>
                <a:gd name="connsiteX88" fmla="*/ 701237 w 705588"/>
                <a:gd name="connsiteY88" fmla="*/ 633046 h 918538"/>
                <a:gd name="connsiteX89" fmla="*/ 705375 w 705588"/>
                <a:gd name="connsiteY89" fmla="*/ 653734 h 918538"/>
                <a:gd name="connsiteX90" fmla="*/ 684687 w 705588"/>
                <a:gd name="connsiteY90" fmla="*/ 666147 h 918538"/>
                <a:gd name="connsiteX91" fmla="*/ 643311 w 705588"/>
                <a:gd name="connsiteY91" fmla="*/ 670284 h 918538"/>
                <a:gd name="connsiteX92" fmla="*/ 626761 w 705588"/>
                <a:gd name="connsiteY92" fmla="*/ 674422 h 918538"/>
                <a:gd name="connsiteX93" fmla="*/ 581248 w 705588"/>
                <a:gd name="connsiteY93" fmla="*/ 662009 h 918538"/>
                <a:gd name="connsiteX94" fmla="*/ 556423 w 705588"/>
                <a:gd name="connsiteY94" fmla="*/ 666147 h 918538"/>
                <a:gd name="connsiteX95" fmla="*/ 539872 w 705588"/>
                <a:gd name="connsiteY95" fmla="*/ 686834 h 918538"/>
                <a:gd name="connsiteX96" fmla="*/ 519185 w 705588"/>
                <a:gd name="connsiteY96" fmla="*/ 703385 h 918538"/>
                <a:gd name="connsiteX97" fmla="*/ 515047 w 705588"/>
                <a:gd name="connsiteY97" fmla="*/ 715797 h 918538"/>
                <a:gd name="connsiteX98" fmla="*/ 490222 w 705588"/>
                <a:gd name="connsiteY98" fmla="*/ 724072 h 918538"/>
                <a:gd name="connsiteX99" fmla="*/ 465396 w 705588"/>
                <a:gd name="connsiteY99" fmla="*/ 736485 h 918538"/>
                <a:gd name="connsiteX100" fmla="*/ 469534 w 705588"/>
                <a:gd name="connsiteY100" fmla="*/ 798548 h 918538"/>
                <a:gd name="connsiteX101" fmla="*/ 465396 w 705588"/>
                <a:gd name="connsiteY101" fmla="*/ 839924 h 918538"/>
                <a:gd name="connsiteX102" fmla="*/ 452984 w 705588"/>
                <a:gd name="connsiteY102" fmla="*/ 848199 h 918538"/>
                <a:gd name="connsiteX103" fmla="*/ 440571 w 705588"/>
                <a:gd name="connsiteY103" fmla="*/ 901987 h 918538"/>
                <a:gd name="connsiteX104" fmla="*/ 428158 w 705588"/>
                <a:gd name="connsiteY104" fmla="*/ 910262 h 918538"/>
                <a:gd name="connsiteX105" fmla="*/ 403333 w 705588"/>
                <a:gd name="connsiteY105" fmla="*/ 918538 h 918538"/>
                <a:gd name="connsiteX106" fmla="*/ 337132 w 705588"/>
                <a:gd name="connsiteY106" fmla="*/ 914400 h 918538"/>
                <a:gd name="connsiteX107" fmla="*/ 312307 w 705588"/>
                <a:gd name="connsiteY107" fmla="*/ 914400 h 918538"/>
                <a:gd name="connsiteX108" fmla="*/ 304032 w 705588"/>
                <a:gd name="connsiteY108" fmla="*/ 889575 h 918538"/>
                <a:gd name="connsiteX109" fmla="*/ 299894 w 705588"/>
                <a:gd name="connsiteY109" fmla="*/ 877162 h 918538"/>
                <a:gd name="connsiteX110" fmla="*/ 287481 w 705588"/>
                <a:gd name="connsiteY110" fmla="*/ 873024 h 918538"/>
                <a:gd name="connsiteX111" fmla="*/ 262656 w 705588"/>
                <a:gd name="connsiteY111" fmla="*/ 856474 h 918538"/>
                <a:gd name="connsiteX112" fmla="*/ 258518 w 705588"/>
                <a:gd name="connsiteY112" fmla="*/ 844062 h 918538"/>
                <a:gd name="connsiteX113" fmla="*/ 237831 w 705588"/>
                <a:gd name="connsiteY113" fmla="*/ 827511 h 918538"/>
                <a:gd name="connsiteX114" fmla="*/ 213005 w 705588"/>
                <a:gd name="connsiteY114" fmla="*/ 819236 h 918538"/>
                <a:gd name="connsiteX115" fmla="*/ 200593 w 705588"/>
                <a:gd name="connsiteY115" fmla="*/ 815099 h 918538"/>
                <a:gd name="connsiteX116" fmla="*/ 179905 w 705588"/>
                <a:gd name="connsiteY116" fmla="*/ 798548 h 918538"/>
                <a:gd name="connsiteX117" fmla="*/ 175767 w 705588"/>
                <a:gd name="connsiteY117" fmla="*/ 786136 h 918538"/>
                <a:gd name="connsiteX118" fmla="*/ 159217 w 705588"/>
                <a:gd name="connsiteY118" fmla="*/ 761310 h 918538"/>
                <a:gd name="connsiteX119" fmla="*/ 163355 w 705588"/>
                <a:gd name="connsiteY119" fmla="*/ 736485 h 918538"/>
                <a:gd name="connsiteX120" fmla="*/ 177841 w 705588"/>
                <a:gd name="connsiteY120" fmla="*/ 723200 h 918538"/>
                <a:gd name="connsiteX121" fmla="*/ 177841 w 705588"/>
                <a:gd name="connsiteY121" fmla="*/ 677139 h 918538"/>
                <a:gd name="connsiteX122" fmla="*/ 138529 w 705588"/>
                <a:gd name="connsiteY122" fmla="*/ 633046 h 918538"/>
                <a:gd name="connsiteX123" fmla="*/ 121979 w 705588"/>
                <a:gd name="connsiteY123" fmla="*/ 608221 h 918538"/>
                <a:gd name="connsiteX124" fmla="*/ 105429 w 705588"/>
                <a:gd name="connsiteY124" fmla="*/ 583395 h 918538"/>
                <a:gd name="connsiteX125" fmla="*/ 97154 w 705588"/>
                <a:gd name="connsiteY125" fmla="*/ 570983 h 918538"/>
                <a:gd name="connsiteX126" fmla="*/ 80604 w 705588"/>
                <a:gd name="connsiteY126" fmla="*/ 533745 h 918538"/>
                <a:gd name="connsiteX127" fmla="*/ 72328 w 705588"/>
                <a:gd name="connsiteY127" fmla="*/ 525470 h 918538"/>
                <a:gd name="connsiteX128" fmla="*/ 59916 w 705588"/>
                <a:gd name="connsiteY128" fmla="*/ 488232 h 918538"/>
                <a:gd name="connsiteX129" fmla="*/ 55778 w 705588"/>
                <a:gd name="connsiteY129" fmla="*/ 475819 h 918538"/>
                <a:gd name="connsiteX130" fmla="*/ 43366 w 705588"/>
                <a:gd name="connsiteY130" fmla="*/ 422031 h 918538"/>
                <a:gd name="connsiteX131" fmla="*/ 39228 w 705588"/>
                <a:gd name="connsiteY131" fmla="*/ 409618 h 918538"/>
                <a:gd name="connsiteX132" fmla="*/ 24911 w 705588"/>
                <a:gd name="connsiteY132" fmla="*/ 381714 h 918538"/>
                <a:gd name="connsiteX133" fmla="*/ 1990 w 705588"/>
                <a:gd name="connsiteY133" fmla="*/ 354379 h 918538"/>
                <a:gd name="connsiteX134" fmla="*/ 10265 w 705588"/>
                <a:gd name="connsiteY134" fmla="*/ 318592 h 918538"/>
                <a:gd name="connsiteX135" fmla="*/ 1990 w 705588"/>
                <a:gd name="connsiteY135"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5645 w 705588"/>
                <a:gd name="connsiteY28" fmla="*/ 174107 h 918538"/>
                <a:gd name="connsiteX29" fmla="*/ 452984 w 705588"/>
                <a:gd name="connsiteY29" fmla="*/ 182052 h 918538"/>
                <a:gd name="connsiteX30" fmla="*/ 451551 w 705588"/>
                <a:gd name="connsiteY30" fmla="*/ 203908 h 918538"/>
                <a:gd name="connsiteX31" fmla="*/ 432296 w 705588"/>
                <a:gd name="connsiteY31" fmla="*/ 227566 h 918538"/>
                <a:gd name="connsiteX32" fmla="*/ 419883 w 705588"/>
                <a:gd name="connsiteY32" fmla="*/ 264804 h 918538"/>
                <a:gd name="connsiteX33" fmla="*/ 415746 w 705588"/>
                <a:gd name="connsiteY33" fmla="*/ 277216 h 918538"/>
                <a:gd name="connsiteX34" fmla="*/ 407471 w 705588"/>
                <a:gd name="connsiteY34" fmla="*/ 306179 h 918538"/>
                <a:gd name="connsiteX35" fmla="*/ 395058 w 705588"/>
                <a:gd name="connsiteY35" fmla="*/ 310317 h 918538"/>
                <a:gd name="connsiteX36" fmla="*/ 369692 w 705588"/>
                <a:gd name="connsiteY36" fmla="*/ 344790 h 918538"/>
                <a:gd name="connsiteX37" fmla="*/ 378508 w 705588"/>
                <a:gd name="connsiteY37" fmla="*/ 372380 h 918538"/>
                <a:gd name="connsiteX38" fmla="*/ 396693 w 705588"/>
                <a:gd name="connsiteY38" fmla="*/ 369030 h 918538"/>
                <a:gd name="connsiteX39" fmla="*/ 415746 w 705588"/>
                <a:gd name="connsiteY39" fmla="*/ 339280 h 918538"/>
                <a:gd name="connsiteX40" fmla="*/ 452996 w 705588"/>
                <a:gd name="connsiteY40" fmla="*/ 300899 h 918538"/>
                <a:gd name="connsiteX41" fmla="*/ 457788 w 705588"/>
                <a:gd name="connsiteY41" fmla="*/ 294527 h 918538"/>
                <a:gd name="connsiteX42" fmla="*/ 481947 w 705588"/>
                <a:gd name="connsiteY42" fmla="*/ 268941 h 918538"/>
                <a:gd name="connsiteX43" fmla="*/ 494359 w 705588"/>
                <a:gd name="connsiteY43" fmla="*/ 264804 h 918538"/>
                <a:gd name="connsiteX44" fmla="*/ 498497 w 705588"/>
                <a:gd name="connsiteY44" fmla="*/ 252391 h 918538"/>
                <a:gd name="connsiteX45" fmla="*/ 506772 w 705588"/>
                <a:gd name="connsiteY45" fmla="*/ 239978 h 918538"/>
                <a:gd name="connsiteX46" fmla="*/ 502634 w 705588"/>
                <a:gd name="connsiteY46" fmla="*/ 186190 h 918538"/>
                <a:gd name="connsiteX47" fmla="*/ 531597 w 705588"/>
                <a:gd name="connsiteY47" fmla="*/ 157227 h 918538"/>
                <a:gd name="connsiteX48" fmla="*/ 544010 w 705588"/>
                <a:gd name="connsiteY48" fmla="*/ 153090 h 918538"/>
                <a:gd name="connsiteX49" fmla="*/ 556423 w 705588"/>
                <a:gd name="connsiteY49" fmla="*/ 148952 h 918538"/>
                <a:gd name="connsiteX50" fmla="*/ 568835 w 705588"/>
                <a:gd name="connsiteY50" fmla="*/ 157227 h 918538"/>
                <a:gd name="connsiteX51" fmla="*/ 577110 w 705588"/>
                <a:gd name="connsiteY51" fmla="*/ 169640 h 918538"/>
                <a:gd name="connsiteX52" fmla="*/ 589523 w 705588"/>
                <a:gd name="connsiteY52" fmla="*/ 173777 h 918538"/>
                <a:gd name="connsiteX53" fmla="*/ 597798 w 705588"/>
                <a:gd name="connsiteY53" fmla="*/ 186190 h 918538"/>
                <a:gd name="connsiteX54" fmla="*/ 601936 w 705588"/>
                <a:gd name="connsiteY54" fmla="*/ 198603 h 918538"/>
                <a:gd name="connsiteX55" fmla="*/ 614348 w 705588"/>
                <a:gd name="connsiteY55" fmla="*/ 202740 h 918538"/>
                <a:gd name="connsiteX56" fmla="*/ 635036 w 705588"/>
                <a:gd name="connsiteY56" fmla="*/ 219291 h 918538"/>
                <a:gd name="connsiteX57" fmla="*/ 647449 w 705588"/>
                <a:gd name="connsiteY57" fmla="*/ 227566 h 918538"/>
                <a:gd name="connsiteX58" fmla="*/ 655724 w 705588"/>
                <a:gd name="connsiteY58" fmla="*/ 239978 h 918538"/>
                <a:gd name="connsiteX59" fmla="*/ 680549 w 705588"/>
                <a:gd name="connsiteY59" fmla="*/ 252391 h 918538"/>
                <a:gd name="connsiteX60" fmla="*/ 688824 w 705588"/>
                <a:gd name="connsiteY60" fmla="*/ 264804 h 918538"/>
                <a:gd name="connsiteX61" fmla="*/ 655724 w 705588"/>
                <a:gd name="connsiteY61" fmla="*/ 277216 h 918538"/>
                <a:gd name="connsiteX62" fmla="*/ 610211 w 705588"/>
                <a:gd name="connsiteY62" fmla="*/ 273079 h 918538"/>
                <a:gd name="connsiteX63" fmla="*/ 581248 w 705588"/>
                <a:gd name="connsiteY63" fmla="*/ 268941 h 918538"/>
                <a:gd name="connsiteX64" fmla="*/ 577110 w 705588"/>
                <a:gd name="connsiteY64" fmla="*/ 281354 h 918538"/>
                <a:gd name="connsiteX65" fmla="*/ 564698 w 705588"/>
                <a:gd name="connsiteY65" fmla="*/ 289629 h 918538"/>
                <a:gd name="connsiteX66" fmla="*/ 568835 w 705588"/>
                <a:gd name="connsiteY66" fmla="*/ 302042 h 918538"/>
                <a:gd name="connsiteX67" fmla="*/ 581248 w 705588"/>
                <a:gd name="connsiteY67" fmla="*/ 306179 h 918538"/>
                <a:gd name="connsiteX68" fmla="*/ 606073 w 705588"/>
                <a:gd name="connsiteY68" fmla="*/ 310317 h 918538"/>
                <a:gd name="connsiteX69" fmla="*/ 593661 w 705588"/>
                <a:gd name="connsiteY69" fmla="*/ 314454 h 918538"/>
                <a:gd name="connsiteX70" fmla="*/ 577110 w 705588"/>
                <a:gd name="connsiteY70" fmla="*/ 318592 h 918538"/>
                <a:gd name="connsiteX71" fmla="*/ 568835 w 705588"/>
                <a:gd name="connsiteY71" fmla="*/ 331005 h 918538"/>
                <a:gd name="connsiteX72" fmla="*/ 564698 w 705588"/>
                <a:gd name="connsiteY72" fmla="*/ 405481 h 918538"/>
                <a:gd name="connsiteX73" fmla="*/ 560560 w 705588"/>
                <a:gd name="connsiteY73" fmla="*/ 417893 h 918538"/>
                <a:gd name="connsiteX74" fmla="*/ 556423 w 705588"/>
                <a:gd name="connsiteY74" fmla="*/ 434443 h 918538"/>
                <a:gd name="connsiteX75" fmla="*/ 544010 w 705588"/>
                <a:gd name="connsiteY75" fmla="*/ 459269 h 918538"/>
                <a:gd name="connsiteX76" fmla="*/ 531597 w 705588"/>
                <a:gd name="connsiteY76" fmla="*/ 463406 h 918538"/>
                <a:gd name="connsiteX77" fmla="*/ 506772 w 705588"/>
                <a:gd name="connsiteY77" fmla="*/ 479957 h 918538"/>
                <a:gd name="connsiteX78" fmla="*/ 498497 w 705588"/>
                <a:gd name="connsiteY78" fmla="*/ 492369 h 918538"/>
                <a:gd name="connsiteX79" fmla="*/ 527460 w 705588"/>
                <a:gd name="connsiteY79" fmla="*/ 525470 h 918538"/>
                <a:gd name="connsiteX80" fmla="*/ 539872 w 705588"/>
                <a:gd name="connsiteY80" fmla="*/ 529607 h 918538"/>
                <a:gd name="connsiteX81" fmla="*/ 580137 w 705588"/>
                <a:gd name="connsiteY81" fmla="*/ 524407 h 918538"/>
                <a:gd name="connsiteX82" fmla="*/ 630899 w 705588"/>
                <a:gd name="connsiteY82" fmla="*/ 529607 h 918538"/>
                <a:gd name="connsiteX83" fmla="*/ 643311 w 705588"/>
                <a:gd name="connsiteY83" fmla="*/ 533745 h 918538"/>
                <a:gd name="connsiteX84" fmla="*/ 651586 w 705588"/>
                <a:gd name="connsiteY84" fmla="*/ 558570 h 918538"/>
                <a:gd name="connsiteX85" fmla="*/ 667015 w 705588"/>
                <a:gd name="connsiteY85" fmla="*/ 582354 h 918538"/>
                <a:gd name="connsiteX86" fmla="*/ 681489 w 705588"/>
                <a:gd name="connsiteY86" fmla="*/ 600289 h 918538"/>
                <a:gd name="connsiteX87" fmla="*/ 692962 w 705588"/>
                <a:gd name="connsiteY87" fmla="*/ 620633 h 918538"/>
                <a:gd name="connsiteX88" fmla="*/ 701237 w 705588"/>
                <a:gd name="connsiteY88" fmla="*/ 633046 h 918538"/>
                <a:gd name="connsiteX89" fmla="*/ 705375 w 705588"/>
                <a:gd name="connsiteY89" fmla="*/ 653734 h 918538"/>
                <a:gd name="connsiteX90" fmla="*/ 684687 w 705588"/>
                <a:gd name="connsiteY90" fmla="*/ 666147 h 918538"/>
                <a:gd name="connsiteX91" fmla="*/ 643311 w 705588"/>
                <a:gd name="connsiteY91" fmla="*/ 670284 h 918538"/>
                <a:gd name="connsiteX92" fmla="*/ 626761 w 705588"/>
                <a:gd name="connsiteY92" fmla="*/ 674422 h 918538"/>
                <a:gd name="connsiteX93" fmla="*/ 581248 w 705588"/>
                <a:gd name="connsiteY93" fmla="*/ 662009 h 918538"/>
                <a:gd name="connsiteX94" fmla="*/ 556423 w 705588"/>
                <a:gd name="connsiteY94" fmla="*/ 666147 h 918538"/>
                <a:gd name="connsiteX95" fmla="*/ 539872 w 705588"/>
                <a:gd name="connsiteY95" fmla="*/ 686834 h 918538"/>
                <a:gd name="connsiteX96" fmla="*/ 519185 w 705588"/>
                <a:gd name="connsiteY96" fmla="*/ 703385 h 918538"/>
                <a:gd name="connsiteX97" fmla="*/ 515047 w 705588"/>
                <a:gd name="connsiteY97" fmla="*/ 715797 h 918538"/>
                <a:gd name="connsiteX98" fmla="*/ 490222 w 705588"/>
                <a:gd name="connsiteY98" fmla="*/ 724072 h 918538"/>
                <a:gd name="connsiteX99" fmla="*/ 465396 w 705588"/>
                <a:gd name="connsiteY99" fmla="*/ 736485 h 918538"/>
                <a:gd name="connsiteX100" fmla="*/ 469534 w 705588"/>
                <a:gd name="connsiteY100" fmla="*/ 798548 h 918538"/>
                <a:gd name="connsiteX101" fmla="*/ 465396 w 705588"/>
                <a:gd name="connsiteY101" fmla="*/ 839924 h 918538"/>
                <a:gd name="connsiteX102" fmla="*/ 452984 w 705588"/>
                <a:gd name="connsiteY102" fmla="*/ 848199 h 918538"/>
                <a:gd name="connsiteX103" fmla="*/ 440571 w 705588"/>
                <a:gd name="connsiteY103" fmla="*/ 901987 h 918538"/>
                <a:gd name="connsiteX104" fmla="*/ 428158 w 705588"/>
                <a:gd name="connsiteY104" fmla="*/ 910262 h 918538"/>
                <a:gd name="connsiteX105" fmla="*/ 403333 w 705588"/>
                <a:gd name="connsiteY105" fmla="*/ 918538 h 918538"/>
                <a:gd name="connsiteX106" fmla="*/ 337132 w 705588"/>
                <a:gd name="connsiteY106" fmla="*/ 914400 h 918538"/>
                <a:gd name="connsiteX107" fmla="*/ 312307 w 705588"/>
                <a:gd name="connsiteY107" fmla="*/ 914400 h 918538"/>
                <a:gd name="connsiteX108" fmla="*/ 304032 w 705588"/>
                <a:gd name="connsiteY108" fmla="*/ 889575 h 918538"/>
                <a:gd name="connsiteX109" fmla="*/ 299894 w 705588"/>
                <a:gd name="connsiteY109" fmla="*/ 877162 h 918538"/>
                <a:gd name="connsiteX110" fmla="*/ 287481 w 705588"/>
                <a:gd name="connsiteY110" fmla="*/ 873024 h 918538"/>
                <a:gd name="connsiteX111" fmla="*/ 262656 w 705588"/>
                <a:gd name="connsiteY111" fmla="*/ 856474 h 918538"/>
                <a:gd name="connsiteX112" fmla="*/ 258518 w 705588"/>
                <a:gd name="connsiteY112" fmla="*/ 844062 h 918538"/>
                <a:gd name="connsiteX113" fmla="*/ 237831 w 705588"/>
                <a:gd name="connsiteY113" fmla="*/ 827511 h 918538"/>
                <a:gd name="connsiteX114" fmla="*/ 213005 w 705588"/>
                <a:gd name="connsiteY114" fmla="*/ 819236 h 918538"/>
                <a:gd name="connsiteX115" fmla="*/ 200593 w 705588"/>
                <a:gd name="connsiteY115" fmla="*/ 815099 h 918538"/>
                <a:gd name="connsiteX116" fmla="*/ 179905 w 705588"/>
                <a:gd name="connsiteY116" fmla="*/ 798548 h 918538"/>
                <a:gd name="connsiteX117" fmla="*/ 175767 w 705588"/>
                <a:gd name="connsiteY117" fmla="*/ 786136 h 918538"/>
                <a:gd name="connsiteX118" fmla="*/ 159217 w 705588"/>
                <a:gd name="connsiteY118" fmla="*/ 761310 h 918538"/>
                <a:gd name="connsiteX119" fmla="*/ 163355 w 705588"/>
                <a:gd name="connsiteY119" fmla="*/ 736485 h 918538"/>
                <a:gd name="connsiteX120" fmla="*/ 177841 w 705588"/>
                <a:gd name="connsiteY120" fmla="*/ 723200 h 918538"/>
                <a:gd name="connsiteX121" fmla="*/ 177841 w 705588"/>
                <a:gd name="connsiteY121" fmla="*/ 677139 h 918538"/>
                <a:gd name="connsiteX122" fmla="*/ 138529 w 705588"/>
                <a:gd name="connsiteY122" fmla="*/ 633046 h 918538"/>
                <a:gd name="connsiteX123" fmla="*/ 121979 w 705588"/>
                <a:gd name="connsiteY123" fmla="*/ 608221 h 918538"/>
                <a:gd name="connsiteX124" fmla="*/ 105429 w 705588"/>
                <a:gd name="connsiteY124" fmla="*/ 583395 h 918538"/>
                <a:gd name="connsiteX125" fmla="*/ 97154 w 705588"/>
                <a:gd name="connsiteY125" fmla="*/ 570983 h 918538"/>
                <a:gd name="connsiteX126" fmla="*/ 80604 w 705588"/>
                <a:gd name="connsiteY126" fmla="*/ 533745 h 918538"/>
                <a:gd name="connsiteX127" fmla="*/ 72328 w 705588"/>
                <a:gd name="connsiteY127" fmla="*/ 525470 h 918538"/>
                <a:gd name="connsiteX128" fmla="*/ 59916 w 705588"/>
                <a:gd name="connsiteY128" fmla="*/ 488232 h 918538"/>
                <a:gd name="connsiteX129" fmla="*/ 55778 w 705588"/>
                <a:gd name="connsiteY129" fmla="*/ 475819 h 918538"/>
                <a:gd name="connsiteX130" fmla="*/ 43366 w 705588"/>
                <a:gd name="connsiteY130" fmla="*/ 422031 h 918538"/>
                <a:gd name="connsiteX131" fmla="*/ 39228 w 705588"/>
                <a:gd name="connsiteY131" fmla="*/ 409618 h 918538"/>
                <a:gd name="connsiteX132" fmla="*/ 24911 w 705588"/>
                <a:gd name="connsiteY132" fmla="*/ 381714 h 918538"/>
                <a:gd name="connsiteX133" fmla="*/ 1990 w 705588"/>
                <a:gd name="connsiteY133" fmla="*/ 354379 h 918538"/>
                <a:gd name="connsiteX134" fmla="*/ 10265 w 705588"/>
                <a:gd name="connsiteY134" fmla="*/ 318592 h 918538"/>
                <a:gd name="connsiteX135" fmla="*/ 1990 w 705588"/>
                <a:gd name="connsiteY135"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5645 w 705588"/>
                <a:gd name="connsiteY28" fmla="*/ 174107 h 918538"/>
                <a:gd name="connsiteX29" fmla="*/ 460671 w 705588"/>
                <a:gd name="connsiteY29" fmla="*/ 193551 h 918538"/>
                <a:gd name="connsiteX30" fmla="*/ 451551 w 705588"/>
                <a:gd name="connsiteY30" fmla="*/ 203908 h 918538"/>
                <a:gd name="connsiteX31" fmla="*/ 432296 w 705588"/>
                <a:gd name="connsiteY31" fmla="*/ 227566 h 918538"/>
                <a:gd name="connsiteX32" fmla="*/ 419883 w 705588"/>
                <a:gd name="connsiteY32" fmla="*/ 264804 h 918538"/>
                <a:gd name="connsiteX33" fmla="*/ 415746 w 705588"/>
                <a:gd name="connsiteY33" fmla="*/ 277216 h 918538"/>
                <a:gd name="connsiteX34" fmla="*/ 407471 w 705588"/>
                <a:gd name="connsiteY34" fmla="*/ 306179 h 918538"/>
                <a:gd name="connsiteX35" fmla="*/ 395058 w 705588"/>
                <a:gd name="connsiteY35" fmla="*/ 310317 h 918538"/>
                <a:gd name="connsiteX36" fmla="*/ 369692 w 705588"/>
                <a:gd name="connsiteY36" fmla="*/ 344790 h 918538"/>
                <a:gd name="connsiteX37" fmla="*/ 378508 w 705588"/>
                <a:gd name="connsiteY37" fmla="*/ 372380 h 918538"/>
                <a:gd name="connsiteX38" fmla="*/ 396693 w 705588"/>
                <a:gd name="connsiteY38" fmla="*/ 369030 h 918538"/>
                <a:gd name="connsiteX39" fmla="*/ 415746 w 705588"/>
                <a:gd name="connsiteY39" fmla="*/ 339280 h 918538"/>
                <a:gd name="connsiteX40" fmla="*/ 452996 w 705588"/>
                <a:gd name="connsiteY40" fmla="*/ 300899 h 918538"/>
                <a:gd name="connsiteX41" fmla="*/ 457788 w 705588"/>
                <a:gd name="connsiteY41" fmla="*/ 294527 h 918538"/>
                <a:gd name="connsiteX42" fmla="*/ 481947 w 705588"/>
                <a:gd name="connsiteY42" fmla="*/ 268941 h 918538"/>
                <a:gd name="connsiteX43" fmla="*/ 494359 w 705588"/>
                <a:gd name="connsiteY43" fmla="*/ 264804 h 918538"/>
                <a:gd name="connsiteX44" fmla="*/ 498497 w 705588"/>
                <a:gd name="connsiteY44" fmla="*/ 252391 h 918538"/>
                <a:gd name="connsiteX45" fmla="*/ 506772 w 705588"/>
                <a:gd name="connsiteY45" fmla="*/ 239978 h 918538"/>
                <a:gd name="connsiteX46" fmla="*/ 502634 w 705588"/>
                <a:gd name="connsiteY46" fmla="*/ 186190 h 918538"/>
                <a:gd name="connsiteX47" fmla="*/ 531597 w 705588"/>
                <a:gd name="connsiteY47" fmla="*/ 157227 h 918538"/>
                <a:gd name="connsiteX48" fmla="*/ 544010 w 705588"/>
                <a:gd name="connsiteY48" fmla="*/ 153090 h 918538"/>
                <a:gd name="connsiteX49" fmla="*/ 556423 w 705588"/>
                <a:gd name="connsiteY49" fmla="*/ 148952 h 918538"/>
                <a:gd name="connsiteX50" fmla="*/ 568835 w 705588"/>
                <a:gd name="connsiteY50" fmla="*/ 157227 h 918538"/>
                <a:gd name="connsiteX51" fmla="*/ 577110 w 705588"/>
                <a:gd name="connsiteY51" fmla="*/ 169640 h 918538"/>
                <a:gd name="connsiteX52" fmla="*/ 589523 w 705588"/>
                <a:gd name="connsiteY52" fmla="*/ 173777 h 918538"/>
                <a:gd name="connsiteX53" fmla="*/ 597798 w 705588"/>
                <a:gd name="connsiteY53" fmla="*/ 186190 h 918538"/>
                <a:gd name="connsiteX54" fmla="*/ 601936 w 705588"/>
                <a:gd name="connsiteY54" fmla="*/ 198603 h 918538"/>
                <a:gd name="connsiteX55" fmla="*/ 614348 w 705588"/>
                <a:gd name="connsiteY55" fmla="*/ 202740 h 918538"/>
                <a:gd name="connsiteX56" fmla="*/ 635036 w 705588"/>
                <a:gd name="connsiteY56" fmla="*/ 219291 h 918538"/>
                <a:gd name="connsiteX57" fmla="*/ 647449 w 705588"/>
                <a:gd name="connsiteY57" fmla="*/ 227566 h 918538"/>
                <a:gd name="connsiteX58" fmla="*/ 655724 w 705588"/>
                <a:gd name="connsiteY58" fmla="*/ 239978 h 918538"/>
                <a:gd name="connsiteX59" fmla="*/ 680549 w 705588"/>
                <a:gd name="connsiteY59" fmla="*/ 252391 h 918538"/>
                <a:gd name="connsiteX60" fmla="*/ 688824 w 705588"/>
                <a:gd name="connsiteY60" fmla="*/ 264804 h 918538"/>
                <a:gd name="connsiteX61" fmla="*/ 655724 w 705588"/>
                <a:gd name="connsiteY61" fmla="*/ 277216 h 918538"/>
                <a:gd name="connsiteX62" fmla="*/ 610211 w 705588"/>
                <a:gd name="connsiteY62" fmla="*/ 273079 h 918538"/>
                <a:gd name="connsiteX63" fmla="*/ 581248 w 705588"/>
                <a:gd name="connsiteY63" fmla="*/ 268941 h 918538"/>
                <a:gd name="connsiteX64" fmla="*/ 577110 w 705588"/>
                <a:gd name="connsiteY64" fmla="*/ 281354 h 918538"/>
                <a:gd name="connsiteX65" fmla="*/ 564698 w 705588"/>
                <a:gd name="connsiteY65" fmla="*/ 289629 h 918538"/>
                <a:gd name="connsiteX66" fmla="*/ 568835 w 705588"/>
                <a:gd name="connsiteY66" fmla="*/ 302042 h 918538"/>
                <a:gd name="connsiteX67" fmla="*/ 581248 w 705588"/>
                <a:gd name="connsiteY67" fmla="*/ 306179 h 918538"/>
                <a:gd name="connsiteX68" fmla="*/ 606073 w 705588"/>
                <a:gd name="connsiteY68" fmla="*/ 310317 h 918538"/>
                <a:gd name="connsiteX69" fmla="*/ 593661 w 705588"/>
                <a:gd name="connsiteY69" fmla="*/ 314454 h 918538"/>
                <a:gd name="connsiteX70" fmla="*/ 577110 w 705588"/>
                <a:gd name="connsiteY70" fmla="*/ 318592 h 918538"/>
                <a:gd name="connsiteX71" fmla="*/ 568835 w 705588"/>
                <a:gd name="connsiteY71" fmla="*/ 331005 h 918538"/>
                <a:gd name="connsiteX72" fmla="*/ 564698 w 705588"/>
                <a:gd name="connsiteY72" fmla="*/ 405481 h 918538"/>
                <a:gd name="connsiteX73" fmla="*/ 560560 w 705588"/>
                <a:gd name="connsiteY73" fmla="*/ 417893 h 918538"/>
                <a:gd name="connsiteX74" fmla="*/ 556423 w 705588"/>
                <a:gd name="connsiteY74" fmla="*/ 434443 h 918538"/>
                <a:gd name="connsiteX75" fmla="*/ 544010 w 705588"/>
                <a:gd name="connsiteY75" fmla="*/ 459269 h 918538"/>
                <a:gd name="connsiteX76" fmla="*/ 531597 w 705588"/>
                <a:gd name="connsiteY76" fmla="*/ 463406 h 918538"/>
                <a:gd name="connsiteX77" fmla="*/ 506772 w 705588"/>
                <a:gd name="connsiteY77" fmla="*/ 479957 h 918538"/>
                <a:gd name="connsiteX78" fmla="*/ 498497 w 705588"/>
                <a:gd name="connsiteY78" fmla="*/ 492369 h 918538"/>
                <a:gd name="connsiteX79" fmla="*/ 527460 w 705588"/>
                <a:gd name="connsiteY79" fmla="*/ 525470 h 918538"/>
                <a:gd name="connsiteX80" fmla="*/ 539872 w 705588"/>
                <a:gd name="connsiteY80" fmla="*/ 529607 h 918538"/>
                <a:gd name="connsiteX81" fmla="*/ 580137 w 705588"/>
                <a:gd name="connsiteY81" fmla="*/ 524407 h 918538"/>
                <a:gd name="connsiteX82" fmla="*/ 630899 w 705588"/>
                <a:gd name="connsiteY82" fmla="*/ 529607 h 918538"/>
                <a:gd name="connsiteX83" fmla="*/ 643311 w 705588"/>
                <a:gd name="connsiteY83" fmla="*/ 533745 h 918538"/>
                <a:gd name="connsiteX84" fmla="*/ 651586 w 705588"/>
                <a:gd name="connsiteY84" fmla="*/ 558570 h 918538"/>
                <a:gd name="connsiteX85" fmla="*/ 667015 w 705588"/>
                <a:gd name="connsiteY85" fmla="*/ 582354 h 918538"/>
                <a:gd name="connsiteX86" fmla="*/ 681489 w 705588"/>
                <a:gd name="connsiteY86" fmla="*/ 600289 h 918538"/>
                <a:gd name="connsiteX87" fmla="*/ 692962 w 705588"/>
                <a:gd name="connsiteY87" fmla="*/ 620633 h 918538"/>
                <a:gd name="connsiteX88" fmla="*/ 701237 w 705588"/>
                <a:gd name="connsiteY88" fmla="*/ 633046 h 918538"/>
                <a:gd name="connsiteX89" fmla="*/ 705375 w 705588"/>
                <a:gd name="connsiteY89" fmla="*/ 653734 h 918538"/>
                <a:gd name="connsiteX90" fmla="*/ 684687 w 705588"/>
                <a:gd name="connsiteY90" fmla="*/ 666147 h 918538"/>
                <a:gd name="connsiteX91" fmla="*/ 643311 w 705588"/>
                <a:gd name="connsiteY91" fmla="*/ 670284 h 918538"/>
                <a:gd name="connsiteX92" fmla="*/ 626761 w 705588"/>
                <a:gd name="connsiteY92" fmla="*/ 674422 h 918538"/>
                <a:gd name="connsiteX93" fmla="*/ 581248 w 705588"/>
                <a:gd name="connsiteY93" fmla="*/ 662009 h 918538"/>
                <a:gd name="connsiteX94" fmla="*/ 556423 w 705588"/>
                <a:gd name="connsiteY94" fmla="*/ 666147 h 918538"/>
                <a:gd name="connsiteX95" fmla="*/ 539872 w 705588"/>
                <a:gd name="connsiteY95" fmla="*/ 686834 h 918538"/>
                <a:gd name="connsiteX96" fmla="*/ 519185 w 705588"/>
                <a:gd name="connsiteY96" fmla="*/ 703385 h 918538"/>
                <a:gd name="connsiteX97" fmla="*/ 515047 w 705588"/>
                <a:gd name="connsiteY97" fmla="*/ 715797 h 918538"/>
                <a:gd name="connsiteX98" fmla="*/ 490222 w 705588"/>
                <a:gd name="connsiteY98" fmla="*/ 724072 h 918538"/>
                <a:gd name="connsiteX99" fmla="*/ 465396 w 705588"/>
                <a:gd name="connsiteY99" fmla="*/ 736485 h 918538"/>
                <a:gd name="connsiteX100" fmla="*/ 469534 w 705588"/>
                <a:gd name="connsiteY100" fmla="*/ 798548 h 918538"/>
                <a:gd name="connsiteX101" fmla="*/ 465396 w 705588"/>
                <a:gd name="connsiteY101" fmla="*/ 839924 h 918538"/>
                <a:gd name="connsiteX102" fmla="*/ 452984 w 705588"/>
                <a:gd name="connsiteY102" fmla="*/ 848199 h 918538"/>
                <a:gd name="connsiteX103" fmla="*/ 440571 w 705588"/>
                <a:gd name="connsiteY103" fmla="*/ 901987 h 918538"/>
                <a:gd name="connsiteX104" fmla="*/ 428158 w 705588"/>
                <a:gd name="connsiteY104" fmla="*/ 910262 h 918538"/>
                <a:gd name="connsiteX105" fmla="*/ 403333 w 705588"/>
                <a:gd name="connsiteY105" fmla="*/ 918538 h 918538"/>
                <a:gd name="connsiteX106" fmla="*/ 337132 w 705588"/>
                <a:gd name="connsiteY106" fmla="*/ 914400 h 918538"/>
                <a:gd name="connsiteX107" fmla="*/ 312307 w 705588"/>
                <a:gd name="connsiteY107" fmla="*/ 914400 h 918538"/>
                <a:gd name="connsiteX108" fmla="*/ 304032 w 705588"/>
                <a:gd name="connsiteY108" fmla="*/ 889575 h 918538"/>
                <a:gd name="connsiteX109" fmla="*/ 299894 w 705588"/>
                <a:gd name="connsiteY109" fmla="*/ 877162 h 918538"/>
                <a:gd name="connsiteX110" fmla="*/ 287481 w 705588"/>
                <a:gd name="connsiteY110" fmla="*/ 873024 h 918538"/>
                <a:gd name="connsiteX111" fmla="*/ 262656 w 705588"/>
                <a:gd name="connsiteY111" fmla="*/ 856474 h 918538"/>
                <a:gd name="connsiteX112" fmla="*/ 258518 w 705588"/>
                <a:gd name="connsiteY112" fmla="*/ 844062 h 918538"/>
                <a:gd name="connsiteX113" fmla="*/ 237831 w 705588"/>
                <a:gd name="connsiteY113" fmla="*/ 827511 h 918538"/>
                <a:gd name="connsiteX114" fmla="*/ 213005 w 705588"/>
                <a:gd name="connsiteY114" fmla="*/ 819236 h 918538"/>
                <a:gd name="connsiteX115" fmla="*/ 200593 w 705588"/>
                <a:gd name="connsiteY115" fmla="*/ 815099 h 918538"/>
                <a:gd name="connsiteX116" fmla="*/ 179905 w 705588"/>
                <a:gd name="connsiteY116" fmla="*/ 798548 h 918538"/>
                <a:gd name="connsiteX117" fmla="*/ 175767 w 705588"/>
                <a:gd name="connsiteY117" fmla="*/ 786136 h 918538"/>
                <a:gd name="connsiteX118" fmla="*/ 159217 w 705588"/>
                <a:gd name="connsiteY118" fmla="*/ 761310 h 918538"/>
                <a:gd name="connsiteX119" fmla="*/ 163355 w 705588"/>
                <a:gd name="connsiteY119" fmla="*/ 736485 h 918538"/>
                <a:gd name="connsiteX120" fmla="*/ 177841 w 705588"/>
                <a:gd name="connsiteY120" fmla="*/ 723200 h 918538"/>
                <a:gd name="connsiteX121" fmla="*/ 177841 w 705588"/>
                <a:gd name="connsiteY121" fmla="*/ 677139 h 918538"/>
                <a:gd name="connsiteX122" fmla="*/ 138529 w 705588"/>
                <a:gd name="connsiteY122" fmla="*/ 633046 h 918538"/>
                <a:gd name="connsiteX123" fmla="*/ 121979 w 705588"/>
                <a:gd name="connsiteY123" fmla="*/ 608221 h 918538"/>
                <a:gd name="connsiteX124" fmla="*/ 105429 w 705588"/>
                <a:gd name="connsiteY124" fmla="*/ 583395 h 918538"/>
                <a:gd name="connsiteX125" fmla="*/ 97154 w 705588"/>
                <a:gd name="connsiteY125" fmla="*/ 570983 h 918538"/>
                <a:gd name="connsiteX126" fmla="*/ 80604 w 705588"/>
                <a:gd name="connsiteY126" fmla="*/ 533745 h 918538"/>
                <a:gd name="connsiteX127" fmla="*/ 72328 w 705588"/>
                <a:gd name="connsiteY127" fmla="*/ 525470 h 918538"/>
                <a:gd name="connsiteX128" fmla="*/ 59916 w 705588"/>
                <a:gd name="connsiteY128" fmla="*/ 488232 h 918538"/>
                <a:gd name="connsiteX129" fmla="*/ 55778 w 705588"/>
                <a:gd name="connsiteY129" fmla="*/ 475819 h 918538"/>
                <a:gd name="connsiteX130" fmla="*/ 43366 w 705588"/>
                <a:gd name="connsiteY130" fmla="*/ 422031 h 918538"/>
                <a:gd name="connsiteX131" fmla="*/ 39228 w 705588"/>
                <a:gd name="connsiteY131" fmla="*/ 409618 h 918538"/>
                <a:gd name="connsiteX132" fmla="*/ 24911 w 705588"/>
                <a:gd name="connsiteY132" fmla="*/ 381714 h 918538"/>
                <a:gd name="connsiteX133" fmla="*/ 1990 w 705588"/>
                <a:gd name="connsiteY133" fmla="*/ 354379 h 918538"/>
                <a:gd name="connsiteX134" fmla="*/ 10265 w 705588"/>
                <a:gd name="connsiteY134" fmla="*/ 318592 h 918538"/>
                <a:gd name="connsiteX135" fmla="*/ 1990 w 705588"/>
                <a:gd name="connsiteY135" fmla="*/ 318592 h 918538"/>
                <a:gd name="connsiteX0" fmla="*/ 1990 w 705588"/>
                <a:gd name="connsiteY0" fmla="*/ 318592 h 918538"/>
                <a:gd name="connsiteX1" fmla="*/ 1990 w 705588"/>
                <a:gd name="connsiteY1" fmla="*/ 318592 h 918538"/>
                <a:gd name="connsiteX2" fmla="*/ 35090 w 705588"/>
                <a:gd name="connsiteY2" fmla="*/ 335142 h 918538"/>
                <a:gd name="connsiteX3" fmla="*/ 75934 w 705588"/>
                <a:gd name="connsiteY3" fmla="*/ 334606 h 918538"/>
                <a:gd name="connsiteX4" fmla="*/ 108512 w 705588"/>
                <a:gd name="connsiteY4" fmla="*/ 305693 h 918538"/>
                <a:gd name="connsiteX5" fmla="*/ 138529 w 705588"/>
                <a:gd name="connsiteY5" fmla="*/ 248253 h 918538"/>
                <a:gd name="connsiteX6" fmla="*/ 150942 w 705588"/>
                <a:gd name="connsiteY6" fmla="*/ 211015 h 918538"/>
                <a:gd name="connsiteX7" fmla="*/ 159217 w 705588"/>
                <a:gd name="connsiteY7" fmla="*/ 165502 h 918538"/>
                <a:gd name="connsiteX8" fmla="*/ 163355 w 705588"/>
                <a:gd name="connsiteY8" fmla="*/ 132402 h 918538"/>
                <a:gd name="connsiteX9" fmla="*/ 167492 w 705588"/>
                <a:gd name="connsiteY9" fmla="*/ 119989 h 918538"/>
                <a:gd name="connsiteX10" fmla="*/ 192318 w 705588"/>
                <a:gd name="connsiteY10" fmla="*/ 111714 h 918538"/>
                <a:gd name="connsiteX11" fmla="*/ 204730 w 705588"/>
                <a:gd name="connsiteY11" fmla="*/ 103439 h 918538"/>
                <a:gd name="connsiteX12" fmla="*/ 221280 w 705588"/>
                <a:gd name="connsiteY12" fmla="*/ 70338 h 918538"/>
                <a:gd name="connsiteX13" fmla="*/ 225418 w 705588"/>
                <a:gd name="connsiteY13" fmla="*/ 57926 h 918538"/>
                <a:gd name="connsiteX14" fmla="*/ 229556 w 705588"/>
                <a:gd name="connsiteY14" fmla="*/ 37238 h 918538"/>
                <a:gd name="connsiteX15" fmla="*/ 241968 w 705588"/>
                <a:gd name="connsiteY15" fmla="*/ 33100 h 918538"/>
                <a:gd name="connsiteX16" fmla="*/ 357820 w 705588"/>
                <a:gd name="connsiteY16" fmla="*/ 37238 h 918538"/>
                <a:gd name="connsiteX17" fmla="*/ 370233 w 705588"/>
                <a:gd name="connsiteY17" fmla="*/ 28963 h 918538"/>
                <a:gd name="connsiteX18" fmla="*/ 386783 w 705588"/>
                <a:gd name="connsiteY18" fmla="*/ 4138 h 918538"/>
                <a:gd name="connsiteX19" fmla="*/ 399195 w 705588"/>
                <a:gd name="connsiteY19" fmla="*/ 0 h 918538"/>
                <a:gd name="connsiteX20" fmla="*/ 419883 w 705588"/>
                <a:gd name="connsiteY20" fmla="*/ 16550 h 918538"/>
                <a:gd name="connsiteX21" fmla="*/ 444709 w 705588"/>
                <a:gd name="connsiteY21" fmla="*/ 24825 h 918538"/>
                <a:gd name="connsiteX22" fmla="*/ 457121 w 705588"/>
                <a:gd name="connsiteY22" fmla="*/ 28963 h 918538"/>
                <a:gd name="connsiteX23" fmla="*/ 469534 w 705588"/>
                <a:gd name="connsiteY23" fmla="*/ 33100 h 918538"/>
                <a:gd name="connsiteX24" fmla="*/ 490222 w 705588"/>
                <a:gd name="connsiteY24" fmla="*/ 45513 h 918538"/>
                <a:gd name="connsiteX25" fmla="*/ 515047 w 705588"/>
                <a:gd name="connsiteY25" fmla="*/ 62063 h 918538"/>
                <a:gd name="connsiteX26" fmla="*/ 502634 w 705588"/>
                <a:gd name="connsiteY26" fmla="*/ 99301 h 918538"/>
                <a:gd name="connsiteX27" fmla="*/ 491216 w 705588"/>
                <a:gd name="connsiteY27" fmla="*/ 149600 h 918538"/>
                <a:gd name="connsiteX28" fmla="*/ 475645 w 705588"/>
                <a:gd name="connsiteY28" fmla="*/ 174107 h 918538"/>
                <a:gd name="connsiteX29" fmla="*/ 460671 w 705588"/>
                <a:gd name="connsiteY29" fmla="*/ 193551 h 918538"/>
                <a:gd name="connsiteX30" fmla="*/ 451551 w 705588"/>
                <a:gd name="connsiteY30" fmla="*/ 203908 h 918538"/>
                <a:gd name="connsiteX31" fmla="*/ 432296 w 705588"/>
                <a:gd name="connsiteY31" fmla="*/ 227566 h 918538"/>
                <a:gd name="connsiteX32" fmla="*/ 430593 w 705588"/>
                <a:gd name="connsiteY32" fmla="*/ 268710 h 918538"/>
                <a:gd name="connsiteX33" fmla="*/ 415746 w 705588"/>
                <a:gd name="connsiteY33" fmla="*/ 277216 h 918538"/>
                <a:gd name="connsiteX34" fmla="*/ 407471 w 705588"/>
                <a:gd name="connsiteY34" fmla="*/ 306179 h 918538"/>
                <a:gd name="connsiteX35" fmla="*/ 395058 w 705588"/>
                <a:gd name="connsiteY35" fmla="*/ 310317 h 918538"/>
                <a:gd name="connsiteX36" fmla="*/ 369692 w 705588"/>
                <a:gd name="connsiteY36" fmla="*/ 344790 h 918538"/>
                <a:gd name="connsiteX37" fmla="*/ 378508 w 705588"/>
                <a:gd name="connsiteY37" fmla="*/ 372380 h 918538"/>
                <a:gd name="connsiteX38" fmla="*/ 396693 w 705588"/>
                <a:gd name="connsiteY38" fmla="*/ 369030 h 918538"/>
                <a:gd name="connsiteX39" fmla="*/ 415746 w 705588"/>
                <a:gd name="connsiteY39" fmla="*/ 339280 h 918538"/>
                <a:gd name="connsiteX40" fmla="*/ 452996 w 705588"/>
                <a:gd name="connsiteY40" fmla="*/ 300899 h 918538"/>
                <a:gd name="connsiteX41" fmla="*/ 457788 w 705588"/>
                <a:gd name="connsiteY41" fmla="*/ 294527 h 918538"/>
                <a:gd name="connsiteX42" fmla="*/ 481947 w 705588"/>
                <a:gd name="connsiteY42" fmla="*/ 268941 h 918538"/>
                <a:gd name="connsiteX43" fmla="*/ 494359 w 705588"/>
                <a:gd name="connsiteY43" fmla="*/ 264804 h 918538"/>
                <a:gd name="connsiteX44" fmla="*/ 498497 w 705588"/>
                <a:gd name="connsiteY44" fmla="*/ 252391 h 918538"/>
                <a:gd name="connsiteX45" fmla="*/ 506772 w 705588"/>
                <a:gd name="connsiteY45" fmla="*/ 239978 h 918538"/>
                <a:gd name="connsiteX46" fmla="*/ 502634 w 705588"/>
                <a:gd name="connsiteY46" fmla="*/ 186190 h 918538"/>
                <a:gd name="connsiteX47" fmla="*/ 531597 w 705588"/>
                <a:gd name="connsiteY47" fmla="*/ 157227 h 918538"/>
                <a:gd name="connsiteX48" fmla="*/ 544010 w 705588"/>
                <a:gd name="connsiteY48" fmla="*/ 153090 h 918538"/>
                <a:gd name="connsiteX49" fmla="*/ 556423 w 705588"/>
                <a:gd name="connsiteY49" fmla="*/ 148952 h 918538"/>
                <a:gd name="connsiteX50" fmla="*/ 568835 w 705588"/>
                <a:gd name="connsiteY50" fmla="*/ 157227 h 918538"/>
                <a:gd name="connsiteX51" fmla="*/ 577110 w 705588"/>
                <a:gd name="connsiteY51" fmla="*/ 169640 h 918538"/>
                <a:gd name="connsiteX52" fmla="*/ 589523 w 705588"/>
                <a:gd name="connsiteY52" fmla="*/ 173777 h 918538"/>
                <a:gd name="connsiteX53" fmla="*/ 597798 w 705588"/>
                <a:gd name="connsiteY53" fmla="*/ 186190 h 918538"/>
                <a:gd name="connsiteX54" fmla="*/ 601936 w 705588"/>
                <a:gd name="connsiteY54" fmla="*/ 198603 h 918538"/>
                <a:gd name="connsiteX55" fmla="*/ 614348 w 705588"/>
                <a:gd name="connsiteY55" fmla="*/ 202740 h 918538"/>
                <a:gd name="connsiteX56" fmla="*/ 635036 w 705588"/>
                <a:gd name="connsiteY56" fmla="*/ 219291 h 918538"/>
                <a:gd name="connsiteX57" fmla="*/ 647449 w 705588"/>
                <a:gd name="connsiteY57" fmla="*/ 227566 h 918538"/>
                <a:gd name="connsiteX58" fmla="*/ 655724 w 705588"/>
                <a:gd name="connsiteY58" fmla="*/ 239978 h 918538"/>
                <a:gd name="connsiteX59" fmla="*/ 680549 w 705588"/>
                <a:gd name="connsiteY59" fmla="*/ 252391 h 918538"/>
                <a:gd name="connsiteX60" fmla="*/ 688824 w 705588"/>
                <a:gd name="connsiteY60" fmla="*/ 264804 h 918538"/>
                <a:gd name="connsiteX61" fmla="*/ 655724 w 705588"/>
                <a:gd name="connsiteY61" fmla="*/ 277216 h 918538"/>
                <a:gd name="connsiteX62" fmla="*/ 610211 w 705588"/>
                <a:gd name="connsiteY62" fmla="*/ 273079 h 918538"/>
                <a:gd name="connsiteX63" fmla="*/ 581248 w 705588"/>
                <a:gd name="connsiteY63" fmla="*/ 268941 h 918538"/>
                <a:gd name="connsiteX64" fmla="*/ 577110 w 705588"/>
                <a:gd name="connsiteY64" fmla="*/ 281354 h 918538"/>
                <a:gd name="connsiteX65" fmla="*/ 564698 w 705588"/>
                <a:gd name="connsiteY65" fmla="*/ 289629 h 918538"/>
                <a:gd name="connsiteX66" fmla="*/ 568835 w 705588"/>
                <a:gd name="connsiteY66" fmla="*/ 302042 h 918538"/>
                <a:gd name="connsiteX67" fmla="*/ 581248 w 705588"/>
                <a:gd name="connsiteY67" fmla="*/ 306179 h 918538"/>
                <a:gd name="connsiteX68" fmla="*/ 606073 w 705588"/>
                <a:gd name="connsiteY68" fmla="*/ 310317 h 918538"/>
                <a:gd name="connsiteX69" fmla="*/ 593661 w 705588"/>
                <a:gd name="connsiteY69" fmla="*/ 314454 h 918538"/>
                <a:gd name="connsiteX70" fmla="*/ 577110 w 705588"/>
                <a:gd name="connsiteY70" fmla="*/ 318592 h 918538"/>
                <a:gd name="connsiteX71" fmla="*/ 568835 w 705588"/>
                <a:gd name="connsiteY71" fmla="*/ 331005 h 918538"/>
                <a:gd name="connsiteX72" fmla="*/ 564698 w 705588"/>
                <a:gd name="connsiteY72" fmla="*/ 405481 h 918538"/>
                <a:gd name="connsiteX73" fmla="*/ 560560 w 705588"/>
                <a:gd name="connsiteY73" fmla="*/ 417893 h 918538"/>
                <a:gd name="connsiteX74" fmla="*/ 556423 w 705588"/>
                <a:gd name="connsiteY74" fmla="*/ 434443 h 918538"/>
                <a:gd name="connsiteX75" fmla="*/ 544010 w 705588"/>
                <a:gd name="connsiteY75" fmla="*/ 459269 h 918538"/>
                <a:gd name="connsiteX76" fmla="*/ 531597 w 705588"/>
                <a:gd name="connsiteY76" fmla="*/ 463406 h 918538"/>
                <a:gd name="connsiteX77" fmla="*/ 506772 w 705588"/>
                <a:gd name="connsiteY77" fmla="*/ 479957 h 918538"/>
                <a:gd name="connsiteX78" fmla="*/ 498497 w 705588"/>
                <a:gd name="connsiteY78" fmla="*/ 492369 h 918538"/>
                <a:gd name="connsiteX79" fmla="*/ 527460 w 705588"/>
                <a:gd name="connsiteY79" fmla="*/ 525470 h 918538"/>
                <a:gd name="connsiteX80" fmla="*/ 539872 w 705588"/>
                <a:gd name="connsiteY80" fmla="*/ 529607 h 918538"/>
                <a:gd name="connsiteX81" fmla="*/ 580137 w 705588"/>
                <a:gd name="connsiteY81" fmla="*/ 524407 h 918538"/>
                <a:gd name="connsiteX82" fmla="*/ 630899 w 705588"/>
                <a:gd name="connsiteY82" fmla="*/ 529607 h 918538"/>
                <a:gd name="connsiteX83" fmla="*/ 643311 w 705588"/>
                <a:gd name="connsiteY83" fmla="*/ 533745 h 918538"/>
                <a:gd name="connsiteX84" fmla="*/ 651586 w 705588"/>
                <a:gd name="connsiteY84" fmla="*/ 558570 h 918538"/>
                <a:gd name="connsiteX85" fmla="*/ 667015 w 705588"/>
                <a:gd name="connsiteY85" fmla="*/ 582354 h 918538"/>
                <a:gd name="connsiteX86" fmla="*/ 681489 w 705588"/>
                <a:gd name="connsiteY86" fmla="*/ 600289 h 918538"/>
                <a:gd name="connsiteX87" fmla="*/ 692962 w 705588"/>
                <a:gd name="connsiteY87" fmla="*/ 620633 h 918538"/>
                <a:gd name="connsiteX88" fmla="*/ 701237 w 705588"/>
                <a:gd name="connsiteY88" fmla="*/ 633046 h 918538"/>
                <a:gd name="connsiteX89" fmla="*/ 705375 w 705588"/>
                <a:gd name="connsiteY89" fmla="*/ 653734 h 918538"/>
                <a:gd name="connsiteX90" fmla="*/ 684687 w 705588"/>
                <a:gd name="connsiteY90" fmla="*/ 666147 h 918538"/>
                <a:gd name="connsiteX91" fmla="*/ 643311 w 705588"/>
                <a:gd name="connsiteY91" fmla="*/ 670284 h 918538"/>
                <a:gd name="connsiteX92" fmla="*/ 626761 w 705588"/>
                <a:gd name="connsiteY92" fmla="*/ 674422 h 918538"/>
                <a:gd name="connsiteX93" fmla="*/ 581248 w 705588"/>
                <a:gd name="connsiteY93" fmla="*/ 662009 h 918538"/>
                <a:gd name="connsiteX94" fmla="*/ 556423 w 705588"/>
                <a:gd name="connsiteY94" fmla="*/ 666147 h 918538"/>
                <a:gd name="connsiteX95" fmla="*/ 539872 w 705588"/>
                <a:gd name="connsiteY95" fmla="*/ 686834 h 918538"/>
                <a:gd name="connsiteX96" fmla="*/ 519185 w 705588"/>
                <a:gd name="connsiteY96" fmla="*/ 703385 h 918538"/>
                <a:gd name="connsiteX97" fmla="*/ 515047 w 705588"/>
                <a:gd name="connsiteY97" fmla="*/ 715797 h 918538"/>
                <a:gd name="connsiteX98" fmla="*/ 490222 w 705588"/>
                <a:gd name="connsiteY98" fmla="*/ 724072 h 918538"/>
                <a:gd name="connsiteX99" fmla="*/ 465396 w 705588"/>
                <a:gd name="connsiteY99" fmla="*/ 736485 h 918538"/>
                <a:gd name="connsiteX100" fmla="*/ 469534 w 705588"/>
                <a:gd name="connsiteY100" fmla="*/ 798548 h 918538"/>
                <a:gd name="connsiteX101" fmla="*/ 465396 w 705588"/>
                <a:gd name="connsiteY101" fmla="*/ 839924 h 918538"/>
                <a:gd name="connsiteX102" fmla="*/ 452984 w 705588"/>
                <a:gd name="connsiteY102" fmla="*/ 848199 h 918538"/>
                <a:gd name="connsiteX103" fmla="*/ 440571 w 705588"/>
                <a:gd name="connsiteY103" fmla="*/ 901987 h 918538"/>
                <a:gd name="connsiteX104" fmla="*/ 428158 w 705588"/>
                <a:gd name="connsiteY104" fmla="*/ 910262 h 918538"/>
                <a:gd name="connsiteX105" fmla="*/ 403333 w 705588"/>
                <a:gd name="connsiteY105" fmla="*/ 918538 h 918538"/>
                <a:gd name="connsiteX106" fmla="*/ 337132 w 705588"/>
                <a:gd name="connsiteY106" fmla="*/ 914400 h 918538"/>
                <a:gd name="connsiteX107" fmla="*/ 312307 w 705588"/>
                <a:gd name="connsiteY107" fmla="*/ 914400 h 918538"/>
                <a:gd name="connsiteX108" fmla="*/ 304032 w 705588"/>
                <a:gd name="connsiteY108" fmla="*/ 889575 h 918538"/>
                <a:gd name="connsiteX109" fmla="*/ 299894 w 705588"/>
                <a:gd name="connsiteY109" fmla="*/ 877162 h 918538"/>
                <a:gd name="connsiteX110" fmla="*/ 287481 w 705588"/>
                <a:gd name="connsiteY110" fmla="*/ 873024 h 918538"/>
                <a:gd name="connsiteX111" fmla="*/ 262656 w 705588"/>
                <a:gd name="connsiteY111" fmla="*/ 856474 h 918538"/>
                <a:gd name="connsiteX112" fmla="*/ 258518 w 705588"/>
                <a:gd name="connsiteY112" fmla="*/ 844062 h 918538"/>
                <a:gd name="connsiteX113" fmla="*/ 237831 w 705588"/>
                <a:gd name="connsiteY113" fmla="*/ 827511 h 918538"/>
                <a:gd name="connsiteX114" fmla="*/ 213005 w 705588"/>
                <a:gd name="connsiteY114" fmla="*/ 819236 h 918538"/>
                <a:gd name="connsiteX115" fmla="*/ 200593 w 705588"/>
                <a:gd name="connsiteY115" fmla="*/ 815099 h 918538"/>
                <a:gd name="connsiteX116" fmla="*/ 179905 w 705588"/>
                <a:gd name="connsiteY116" fmla="*/ 798548 h 918538"/>
                <a:gd name="connsiteX117" fmla="*/ 175767 w 705588"/>
                <a:gd name="connsiteY117" fmla="*/ 786136 h 918538"/>
                <a:gd name="connsiteX118" fmla="*/ 159217 w 705588"/>
                <a:gd name="connsiteY118" fmla="*/ 761310 h 918538"/>
                <a:gd name="connsiteX119" fmla="*/ 163355 w 705588"/>
                <a:gd name="connsiteY119" fmla="*/ 736485 h 918538"/>
                <a:gd name="connsiteX120" fmla="*/ 177841 w 705588"/>
                <a:gd name="connsiteY120" fmla="*/ 723200 h 918538"/>
                <a:gd name="connsiteX121" fmla="*/ 177841 w 705588"/>
                <a:gd name="connsiteY121" fmla="*/ 677139 h 918538"/>
                <a:gd name="connsiteX122" fmla="*/ 138529 w 705588"/>
                <a:gd name="connsiteY122" fmla="*/ 633046 h 918538"/>
                <a:gd name="connsiteX123" fmla="*/ 121979 w 705588"/>
                <a:gd name="connsiteY123" fmla="*/ 608221 h 918538"/>
                <a:gd name="connsiteX124" fmla="*/ 105429 w 705588"/>
                <a:gd name="connsiteY124" fmla="*/ 583395 h 918538"/>
                <a:gd name="connsiteX125" fmla="*/ 97154 w 705588"/>
                <a:gd name="connsiteY125" fmla="*/ 570983 h 918538"/>
                <a:gd name="connsiteX126" fmla="*/ 80604 w 705588"/>
                <a:gd name="connsiteY126" fmla="*/ 533745 h 918538"/>
                <a:gd name="connsiteX127" fmla="*/ 72328 w 705588"/>
                <a:gd name="connsiteY127" fmla="*/ 525470 h 918538"/>
                <a:gd name="connsiteX128" fmla="*/ 59916 w 705588"/>
                <a:gd name="connsiteY128" fmla="*/ 488232 h 918538"/>
                <a:gd name="connsiteX129" fmla="*/ 55778 w 705588"/>
                <a:gd name="connsiteY129" fmla="*/ 475819 h 918538"/>
                <a:gd name="connsiteX130" fmla="*/ 43366 w 705588"/>
                <a:gd name="connsiteY130" fmla="*/ 422031 h 918538"/>
                <a:gd name="connsiteX131" fmla="*/ 39228 w 705588"/>
                <a:gd name="connsiteY131" fmla="*/ 409618 h 918538"/>
                <a:gd name="connsiteX132" fmla="*/ 24911 w 705588"/>
                <a:gd name="connsiteY132" fmla="*/ 381714 h 918538"/>
                <a:gd name="connsiteX133" fmla="*/ 1990 w 705588"/>
                <a:gd name="connsiteY133" fmla="*/ 354379 h 918538"/>
                <a:gd name="connsiteX134" fmla="*/ 10265 w 705588"/>
                <a:gd name="connsiteY134" fmla="*/ 318592 h 918538"/>
                <a:gd name="connsiteX135" fmla="*/ 1990 w 705588"/>
                <a:gd name="connsiteY135" fmla="*/ 318592 h 918538"/>
                <a:gd name="connsiteX0" fmla="*/ 1990 w 705712"/>
                <a:gd name="connsiteY0" fmla="*/ 318592 h 918538"/>
                <a:gd name="connsiteX1" fmla="*/ 1990 w 705712"/>
                <a:gd name="connsiteY1" fmla="*/ 318592 h 918538"/>
                <a:gd name="connsiteX2" fmla="*/ 35090 w 705712"/>
                <a:gd name="connsiteY2" fmla="*/ 335142 h 918538"/>
                <a:gd name="connsiteX3" fmla="*/ 75934 w 705712"/>
                <a:gd name="connsiteY3" fmla="*/ 334606 h 918538"/>
                <a:gd name="connsiteX4" fmla="*/ 108512 w 705712"/>
                <a:gd name="connsiteY4" fmla="*/ 305693 h 918538"/>
                <a:gd name="connsiteX5" fmla="*/ 138529 w 705712"/>
                <a:gd name="connsiteY5" fmla="*/ 248253 h 918538"/>
                <a:gd name="connsiteX6" fmla="*/ 150942 w 705712"/>
                <a:gd name="connsiteY6" fmla="*/ 211015 h 918538"/>
                <a:gd name="connsiteX7" fmla="*/ 159217 w 705712"/>
                <a:gd name="connsiteY7" fmla="*/ 165502 h 918538"/>
                <a:gd name="connsiteX8" fmla="*/ 163355 w 705712"/>
                <a:gd name="connsiteY8" fmla="*/ 132402 h 918538"/>
                <a:gd name="connsiteX9" fmla="*/ 167492 w 705712"/>
                <a:gd name="connsiteY9" fmla="*/ 119989 h 918538"/>
                <a:gd name="connsiteX10" fmla="*/ 192318 w 705712"/>
                <a:gd name="connsiteY10" fmla="*/ 111714 h 918538"/>
                <a:gd name="connsiteX11" fmla="*/ 204730 w 705712"/>
                <a:gd name="connsiteY11" fmla="*/ 103439 h 918538"/>
                <a:gd name="connsiteX12" fmla="*/ 221280 w 705712"/>
                <a:gd name="connsiteY12" fmla="*/ 70338 h 918538"/>
                <a:gd name="connsiteX13" fmla="*/ 225418 w 705712"/>
                <a:gd name="connsiteY13" fmla="*/ 57926 h 918538"/>
                <a:gd name="connsiteX14" fmla="*/ 229556 w 705712"/>
                <a:gd name="connsiteY14" fmla="*/ 37238 h 918538"/>
                <a:gd name="connsiteX15" fmla="*/ 241968 w 705712"/>
                <a:gd name="connsiteY15" fmla="*/ 33100 h 918538"/>
                <a:gd name="connsiteX16" fmla="*/ 357820 w 705712"/>
                <a:gd name="connsiteY16" fmla="*/ 37238 h 918538"/>
                <a:gd name="connsiteX17" fmla="*/ 370233 w 705712"/>
                <a:gd name="connsiteY17" fmla="*/ 28963 h 918538"/>
                <a:gd name="connsiteX18" fmla="*/ 386783 w 705712"/>
                <a:gd name="connsiteY18" fmla="*/ 4138 h 918538"/>
                <a:gd name="connsiteX19" fmla="*/ 399195 w 705712"/>
                <a:gd name="connsiteY19" fmla="*/ 0 h 918538"/>
                <a:gd name="connsiteX20" fmla="*/ 419883 w 705712"/>
                <a:gd name="connsiteY20" fmla="*/ 16550 h 918538"/>
                <a:gd name="connsiteX21" fmla="*/ 444709 w 705712"/>
                <a:gd name="connsiteY21" fmla="*/ 24825 h 918538"/>
                <a:gd name="connsiteX22" fmla="*/ 457121 w 705712"/>
                <a:gd name="connsiteY22" fmla="*/ 28963 h 918538"/>
                <a:gd name="connsiteX23" fmla="*/ 469534 w 705712"/>
                <a:gd name="connsiteY23" fmla="*/ 33100 h 918538"/>
                <a:gd name="connsiteX24" fmla="*/ 490222 w 705712"/>
                <a:gd name="connsiteY24" fmla="*/ 45513 h 918538"/>
                <a:gd name="connsiteX25" fmla="*/ 515047 w 705712"/>
                <a:gd name="connsiteY25" fmla="*/ 62063 h 918538"/>
                <a:gd name="connsiteX26" fmla="*/ 502634 w 705712"/>
                <a:gd name="connsiteY26" fmla="*/ 99301 h 918538"/>
                <a:gd name="connsiteX27" fmla="*/ 491216 w 705712"/>
                <a:gd name="connsiteY27" fmla="*/ 149600 h 918538"/>
                <a:gd name="connsiteX28" fmla="*/ 475645 w 705712"/>
                <a:gd name="connsiteY28" fmla="*/ 174107 h 918538"/>
                <a:gd name="connsiteX29" fmla="*/ 460671 w 705712"/>
                <a:gd name="connsiteY29" fmla="*/ 193551 h 918538"/>
                <a:gd name="connsiteX30" fmla="*/ 451551 w 705712"/>
                <a:gd name="connsiteY30" fmla="*/ 203908 h 918538"/>
                <a:gd name="connsiteX31" fmla="*/ 432296 w 705712"/>
                <a:gd name="connsiteY31" fmla="*/ 227566 h 918538"/>
                <a:gd name="connsiteX32" fmla="*/ 430593 w 705712"/>
                <a:gd name="connsiteY32" fmla="*/ 268710 h 918538"/>
                <a:gd name="connsiteX33" fmla="*/ 415746 w 705712"/>
                <a:gd name="connsiteY33" fmla="*/ 277216 h 918538"/>
                <a:gd name="connsiteX34" fmla="*/ 407471 w 705712"/>
                <a:gd name="connsiteY34" fmla="*/ 306179 h 918538"/>
                <a:gd name="connsiteX35" fmla="*/ 395058 w 705712"/>
                <a:gd name="connsiteY35" fmla="*/ 310317 h 918538"/>
                <a:gd name="connsiteX36" fmla="*/ 369692 w 705712"/>
                <a:gd name="connsiteY36" fmla="*/ 344790 h 918538"/>
                <a:gd name="connsiteX37" fmla="*/ 378508 w 705712"/>
                <a:gd name="connsiteY37" fmla="*/ 372380 h 918538"/>
                <a:gd name="connsiteX38" fmla="*/ 396693 w 705712"/>
                <a:gd name="connsiteY38" fmla="*/ 369030 h 918538"/>
                <a:gd name="connsiteX39" fmla="*/ 415746 w 705712"/>
                <a:gd name="connsiteY39" fmla="*/ 339280 h 918538"/>
                <a:gd name="connsiteX40" fmla="*/ 452996 w 705712"/>
                <a:gd name="connsiteY40" fmla="*/ 300899 h 918538"/>
                <a:gd name="connsiteX41" fmla="*/ 457788 w 705712"/>
                <a:gd name="connsiteY41" fmla="*/ 294527 h 918538"/>
                <a:gd name="connsiteX42" fmla="*/ 481947 w 705712"/>
                <a:gd name="connsiteY42" fmla="*/ 268941 h 918538"/>
                <a:gd name="connsiteX43" fmla="*/ 494359 w 705712"/>
                <a:gd name="connsiteY43" fmla="*/ 264804 h 918538"/>
                <a:gd name="connsiteX44" fmla="*/ 498497 w 705712"/>
                <a:gd name="connsiteY44" fmla="*/ 252391 h 918538"/>
                <a:gd name="connsiteX45" fmla="*/ 506772 w 705712"/>
                <a:gd name="connsiteY45" fmla="*/ 239978 h 918538"/>
                <a:gd name="connsiteX46" fmla="*/ 502634 w 705712"/>
                <a:gd name="connsiteY46" fmla="*/ 186190 h 918538"/>
                <a:gd name="connsiteX47" fmla="*/ 531597 w 705712"/>
                <a:gd name="connsiteY47" fmla="*/ 157227 h 918538"/>
                <a:gd name="connsiteX48" fmla="*/ 544010 w 705712"/>
                <a:gd name="connsiteY48" fmla="*/ 153090 h 918538"/>
                <a:gd name="connsiteX49" fmla="*/ 556423 w 705712"/>
                <a:gd name="connsiteY49" fmla="*/ 148952 h 918538"/>
                <a:gd name="connsiteX50" fmla="*/ 568835 w 705712"/>
                <a:gd name="connsiteY50" fmla="*/ 157227 h 918538"/>
                <a:gd name="connsiteX51" fmla="*/ 577110 w 705712"/>
                <a:gd name="connsiteY51" fmla="*/ 169640 h 918538"/>
                <a:gd name="connsiteX52" fmla="*/ 589523 w 705712"/>
                <a:gd name="connsiteY52" fmla="*/ 173777 h 918538"/>
                <a:gd name="connsiteX53" fmla="*/ 597798 w 705712"/>
                <a:gd name="connsiteY53" fmla="*/ 186190 h 918538"/>
                <a:gd name="connsiteX54" fmla="*/ 601936 w 705712"/>
                <a:gd name="connsiteY54" fmla="*/ 198603 h 918538"/>
                <a:gd name="connsiteX55" fmla="*/ 614348 w 705712"/>
                <a:gd name="connsiteY55" fmla="*/ 202740 h 918538"/>
                <a:gd name="connsiteX56" fmla="*/ 635036 w 705712"/>
                <a:gd name="connsiteY56" fmla="*/ 219291 h 918538"/>
                <a:gd name="connsiteX57" fmla="*/ 647449 w 705712"/>
                <a:gd name="connsiteY57" fmla="*/ 227566 h 918538"/>
                <a:gd name="connsiteX58" fmla="*/ 655724 w 705712"/>
                <a:gd name="connsiteY58" fmla="*/ 239978 h 918538"/>
                <a:gd name="connsiteX59" fmla="*/ 680549 w 705712"/>
                <a:gd name="connsiteY59" fmla="*/ 252391 h 918538"/>
                <a:gd name="connsiteX60" fmla="*/ 688824 w 705712"/>
                <a:gd name="connsiteY60" fmla="*/ 264804 h 918538"/>
                <a:gd name="connsiteX61" fmla="*/ 655724 w 705712"/>
                <a:gd name="connsiteY61" fmla="*/ 277216 h 918538"/>
                <a:gd name="connsiteX62" fmla="*/ 610211 w 705712"/>
                <a:gd name="connsiteY62" fmla="*/ 273079 h 918538"/>
                <a:gd name="connsiteX63" fmla="*/ 581248 w 705712"/>
                <a:gd name="connsiteY63" fmla="*/ 268941 h 918538"/>
                <a:gd name="connsiteX64" fmla="*/ 577110 w 705712"/>
                <a:gd name="connsiteY64" fmla="*/ 281354 h 918538"/>
                <a:gd name="connsiteX65" fmla="*/ 564698 w 705712"/>
                <a:gd name="connsiteY65" fmla="*/ 289629 h 918538"/>
                <a:gd name="connsiteX66" fmla="*/ 568835 w 705712"/>
                <a:gd name="connsiteY66" fmla="*/ 302042 h 918538"/>
                <a:gd name="connsiteX67" fmla="*/ 581248 w 705712"/>
                <a:gd name="connsiteY67" fmla="*/ 306179 h 918538"/>
                <a:gd name="connsiteX68" fmla="*/ 606073 w 705712"/>
                <a:gd name="connsiteY68" fmla="*/ 310317 h 918538"/>
                <a:gd name="connsiteX69" fmla="*/ 593661 w 705712"/>
                <a:gd name="connsiteY69" fmla="*/ 314454 h 918538"/>
                <a:gd name="connsiteX70" fmla="*/ 577110 w 705712"/>
                <a:gd name="connsiteY70" fmla="*/ 318592 h 918538"/>
                <a:gd name="connsiteX71" fmla="*/ 568835 w 705712"/>
                <a:gd name="connsiteY71" fmla="*/ 331005 h 918538"/>
                <a:gd name="connsiteX72" fmla="*/ 564698 w 705712"/>
                <a:gd name="connsiteY72" fmla="*/ 405481 h 918538"/>
                <a:gd name="connsiteX73" fmla="*/ 560560 w 705712"/>
                <a:gd name="connsiteY73" fmla="*/ 417893 h 918538"/>
                <a:gd name="connsiteX74" fmla="*/ 556423 w 705712"/>
                <a:gd name="connsiteY74" fmla="*/ 434443 h 918538"/>
                <a:gd name="connsiteX75" fmla="*/ 544010 w 705712"/>
                <a:gd name="connsiteY75" fmla="*/ 459269 h 918538"/>
                <a:gd name="connsiteX76" fmla="*/ 531597 w 705712"/>
                <a:gd name="connsiteY76" fmla="*/ 463406 h 918538"/>
                <a:gd name="connsiteX77" fmla="*/ 506772 w 705712"/>
                <a:gd name="connsiteY77" fmla="*/ 479957 h 918538"/>
                <a:gd name="connsiteX78" fmla="*/ 498497 w 705712"/>
                <a:gd name="connsiteY78" fmla="*/ 492369 h 918538"/>
                <a:gd name="connsiteX79" fmla="*/ 527460 w 705712"/>
                <a:gd name="connsiteY79" fmla="*/ 525470 h 918538"/>
                <a:gd name="connsiteX80" fmla="*/ 539872 w 705712"/>
                <a:gd name="connsiteY80" fmla="*/ 529607 h 918538"/>
                <a:gd name="connsiteX81" fmla="*/ 580137 w 705712"/>
                <a:gd name="connsiteY81" fmla="*/ 524407 h 918538"/>
                <a:gd name="connsiteX82" fmla="*/ 630899 w 705712"/>
                <a:gd name="connsiteY82" fmla="*/ 529607 h 918538"/>
                <a:gd name="connsiteX83" fmla="*/ 643311 w 705712"/>
                <a:gd name="connsiteY83" fmla="*/ 533745 h 918538"/>
                <a:gd name="connsiteX84" fmla="*/ 651586 w 705712"/>
                <a:gd name="connsiteY84" fmla="*/ 558570 h 918538"/>
                <a:gd name="connsiteX85" fmla="*/ 667015 w 705712"/>
                <a:gd name="connsiteY85" fmla="*/ 582354 h 918538"/>
                <a:gd name="connsiteX86" fmla="*/ 681489 w 705712"/>
                <a:gd name="connsiteY86" fmla="*/ 600289 h 918538"/>
                <a:gd name="connsiteX87" fmla="*/ 701237 w 705712"/>
                <a:gd name="connsiteY87" fmla="*/ 633046 h 918538"/>
                <a:gd name="connsiteX88" fmla="*/ 705375 w 705712"/>
                <a:gd name="connsiteY88" fmla="*/ 653734 h 918538"/>
                <a:gd name="connsiteX89" fmla="*/ 684687 w 705712"/>
                <a:gd name="connsiteY89" fmla="*/ 666147 h 918538"/>
                <a:gd name="connsiteX90" fmla="*/ 643311 w 705712"/>
                <a:gd name="connsiteY90" fmla="*/ 670284 h 918538"/>
                <a:gd name="connsiteX91" fmla="*/ 626761 w 705712"/>
                <a:gd name="connsiteY91" fmla="*/ 674422 h 918538"/>
                <a:gd name="connsiteX92" fmla="*/ 581248 w 705712"/>
                <a:gd name="connsiteY92" fmla="*/ 662009 h 918538"/>
                <a:gd name="connsiteX93" fmla="*/ 556423 w 705712"/>
                <a:gd name="connsiteY93" fmla="*/ 666147 h 918538"/>
                <a:gd name="connsiteX94" fmla="*/ 539872 w 705712"/>
                <a:gd name="connsiteY94" fmla="*/ 686834 h 918538"/>
                <a:gd name="connsiteX95" fmla="*/ 519185 w 705712"/>
                <a:gd name="connsiteY95" fmla="*/ 703385 h 918538"/>
                <a:gd name="connsiteX96" fmla="*/ 515047 w 705712"/>
                <a:gd name="connsiteY96" fmla="*/ 715797 h 918538"/>
                <a:gd name="connsiteX97" fmla="*/ 490222 w 705712"/>
                <a:gd name="connsiteY97" fmla="*/ 724072 h 918538"/>
                <a:gd name="connsiteX98" fmla="*/ 465396 w 705712"/>
                <a:gd name="connsiteY98" fmla="*/ 736485 h 918538"/>
                <a:gd name="connsiteX99" fmla="*/ 469534 w 705712"/>
                <a:gd name="connsiteY99" fmla="*/ 798548 h 918538"/>
                <a:gd name="connsiteX100" fmla="*/ 465396 w 705712"/>
                <a:gd name="connsiteY100" fmla="*/ 839924 h 918538"/>
                <a:gd name="connsiteX101" fmla="*/ 452984 w 705712"/>
                <a:gd name="connsiteY101" fmla="*/ 848199 h 918538"/>
                <a:gd name="connsiteX102" fmla="*/ 440571 w 705712"/>
                <a:gd name="connsiteY102" fmla="*/ 901987 h 918538"/>
                <a:gd name="connsiteX103" fmla="*/ 428158 w 705712"/>
                <a:gd name="connsiteY103" fmla="*/ 910262 h 918538"/>
                <a:gd name="connsiteX104" fmla="*/ 403333 w 705712"/>
                <a:gd name="connsiteY104" fmla="*/ 918538 h 918538"/>
                <a:gd name="connsiteX105" fmla="*/ 337132 w 705712"/>
                <a:gd name="connsiteY105" fmla="*/ 914400 h 918538"/>
                <a:gd name="connsiteX106" fmla="*/ 312307 w 705712"/>
                <a:gd name="connsiteY106" fmla="*/ 914400 h 918538"/>
                <a:gd name="connsiteX107" fmla="*/ 304032 w 705712"/>
                <a:gd name="connsiteY107" fmla="*/ 889575 h 918538"/>
                <a:gd name="connsiteX108" fmla="*/ 299894 w 705712"/>
                <a:gd name="connsiteY108" fmla="*/ 877162 h 918538"/>
                <a:gd name="connsiteX109" fmla="*/ 287481 w 705712"/>
                <a:gd name="connsiteY109" fmla="*/ 873024 h 918538"/>
                <a:gd name="connsiteX110" fmla="*/ 262656 w 705712"/>
                <a:gd name="connsiteY110" fmla="*/ 856474 h 918538"/>
                <a:gd name="connsiteX111" fmla="*/ 258518 w 705712"/>
                <a:gd name="connsiteY111" fmla="*/ 844062 h 918538"/>
                <a:gd name="connsiteX112" fmla="*/ 237831 w 705712"/>
                <a:gd name="connsiteY112" fmla="*/ 827511 h 918538"/>
                <a:gd name="connsiteX113" fmla="*/ 213005 w 705712"/>
                <a:gd name="connsiteY113" fmla="*/ 819236 h 918538"/>
                <a:gd name="connsiteX114" fmla="*/ 200593 w 705712"/>
                <a:gd name="connsiteY114" fmla="*/ 815099 h 918538"/>
                <a:gd name="connsiteX115" fmla="*/ 179905 w 705712"/>
                <a:gd name="connsiteY115" fmla="*/ 798548 h 918538"/>
                <a:gd name="connsiteX116" fmla="*/ 175767 w 705712"/>
                <a:gd name="connsiteY116" fmla="*/ 786136 h 918538"/>
                <a:gd name="connsiteX117" fmla="*/ 159217 w 705712"/>
                <a:gd name="connsiteY117" fmla="*/ 761310 h 918538"/>
                <a:gd name="connsiteX118" fmla="*/ 163355 w 705712"/>
                <a:gd name="connsiteY118" fmla="*/ 736485 h 918538"/>
                <a:gd name="connsiteX119" fmla="*/ 177841 w 705712"/>
                <a:gd name="connsiteY119" fmla="*/ 723200 h 918538"/>
                <a:gd name="connsiteX120" fmla="*/ 177841 w 705712"/>
                <a:gd name="connsiteY120" fmla="*/ 677139 h 918538"/>
                <a:gd name="connsiteX121" fmla="*/ 138529 w 705712"/>
                <a:gd name="connsiteY121" fmla="*/ 633046 h 918538"/>
                <a:gd name="connsiteX122" fmla="*/ 121979 w 705712"/>
                <a:gd name="connsiteY122" fmla="*/ 608221 h 918538"/>
                <a:gd name="connsiteX123" fmla="*/ 105429 w 705712"/>
                <a:gd name="connsiteY123" fmla="*/ 583395 h 918538"/>
                <a:gd name="connsiteX124" fmla="*/ 97154 w 705712"/>
                <a:gd name="connsiteY124" fmla="*/ 570983 h 918538"/>
                <a:gd name="connsiteX125" fmla="*/ 80604 w 705712"/>
                <a:gd name="connsiteY125" fmla="*/ 533745 h 918538"/>
                <a:gd name="connsiteX126" fmla="*/ 72328 w 705712"/>
                <a:gd name="connsiteY126" fmla="*/ 525470 h 918538"/>
                <a:gd name="connsiteX127" fmla="*/ 59916 w 705712"/>
                <a:gd name="connsiteY127" fmla="*/ 488232 h 918538"/>
                <a:gd name="connsiteX128" fmla="*/ 55778 w 705712"/>
                <a:gd name="connsiteY128" fmla="*/ 475819 h 918538"/>
                <a:gd name="connsiteX129" fmla="*/ 43366 w 705712"/>
                <a:gd name="connsiteY129" fmla="*/ 422031 h 918538"/>
                <a:gd name="connsiteX130" fmla="*/ 39228 w 705712"/>
                <a:gd name="connsiteY130" fmla="*/ 409618 h 918538"/>
                <a:gd name="connsiteX131" fmla="*/ 24911 w 705712"/>
                <a:gd name="connsiteY131" fmla="*/ 381714 h 918538"/>
                <a:gd name="connsiteX132" fmla="*/ 1990 w 705712"/>
                <a:gd name="connsiteY132" fmla="*/ 354379 h 918538"/>
                <a:gd name="connsiteX133" fmla="*/ 10265 w 705712"/>
                <a:gd name="connsiteY133" fmla="*/ 318592 h 918538"/>
                <a:gd name="connsiteX134" fmla="*/ 1990 w 705712"/>
                <a:gd name="connsiteY134" fmla="*/ 318592 h 918538"/>
                <a:gd name="connsiteX0" fmla="*/ 1990 w 708366"/>
                <a:gd name="connsiteY0" fmla="*/ 318592 h 918538"/>
                <a:gd name="connsiteX1" fmla="*/ 1990 w 708366"/>
                <a:gd name="connsiteY1" fmla="*/ 318592 h 918538"/>
                <a:gd name="connsiteX2" fmla="*/ 35090 w 708366"/>
                <a:gd name="connsiteY2" fmla="*/ 335142 h 918538"/>
                <a:gd name="connsiteX3" fmla="*/ 75934 w 708366"/>
                <a:gd name="connsiteY3" fmla="*/ 334606 h 918538"/>
                <a:gd name="connsiteX4" fmla="*/ 108512 w 708366"/>
                <a:gd name="connsiteY4" fmla="*/ 305693 h 918538"/>
                <a:gd name="connsiteX5" fmla="*/ 138529 w 708366"/>
                <a:gd name="connsiteY5" fmla="*/ 248253 h 918538"/>
                <a:gd name="connsiteX6" fmla="*/ 150942 w 708366"/>
                <a:gd name="connsiteY6" fmla="*/ 211015 h 918538"/>
                <a:gd name="connsiteX7" fmla="*/ 159217 w 708366"/>
                <a:gd name="connsiteY7" fmla="*/ 165502 h 918538"/>
                <a:gd name="connsiteX8" fmla="*/ 163355 w 708366"/>
                <a:gd name="connsiteY8" fmla="*/ 132402 h 918538"/>
                <a:gd name="connsiteX9" fmla="*/ 167492 w 708366"/>
                <a:gd name="connsiteY9" fmla="*/ 119989 h 918538"/>
                <a:gd name="connsiteX10" fmla="*/ 192318 w 708366"/>
                <a:gd name="connsiteY10" fmla="*/ 111714 h 918538"/>
                <a:gd name="connsiteX11" fmla="*/ 204730 w 708366"/>
                <a:gd name="connsiteY11" fmla="*/ 103439 h 918538"/>
                <a:gd name="connsiteX12" fmla="*/ 221280 w 708366"/>
                <a:gd name="connsiteY12" fmla="*/ 70338 h 918538"/>
                <a:gd name="connsiteX13" fmla="*/ 225418 w 708366"/>
                <a:gd name="connsiteY13" fmla="*/ 57926 h 918538"/>
                <a:gd name="connsiteX14" fmla="*/ 229556 w 708366"/>
                <a:gd name="connsiteY14" fmla="*/ 37238 h 918538"/>
                <a:gd name="connsiteX15" fmla="*/ 241968 w 708366"/>
                <a:gd name="connsiteY15" fmla="*/ 33100 h 918538"/>
                <a:gd name="connsiteX16" fmla="*/ 357820 w 708366"/>
                <a:gd name="connsiteY16" fmla="*/ 37238 h 918538"/>
                <a:gd name="connsiteX17" fmla="*/ 370233 w 708366"/>
                <a:gd name="connsiteY17" fmla="*/ 28963 h 918538"/>
                <a:gd name="connsiteX18" fmla="*/ 386783 w 708366"/>
                <a:gd name="connsiteY18" fmla="*/ 4138 h 918538"/>
                <a:gd name="connsiteX19" fmla="*/ 399195 w 708366"/>
                <a:gd name="connsiteY19" fmla="*/ 0 h 918538"/>
                <a:gd name="connsiteX20" fmla="*/ 419883 w 708366"/>
                <a:gd name="connsiteY20" fmla="*/ 16550 h 918538"/>
                <a:gd name="connsiteX21" fmla="*/ 444709 w 708366"/>
                <a:gd name="connsiteY21" fmla="*/ 24825 h 918538"/>
                <a:gd name="connsiteX22" fmla="*/ 457121 w 708366"/>
                <a:gd name="connsiteY22" fmla="*/ 28963 h 918538"/>
                <a:gd name="connsiteX23" fmla="*/ 469534 w 708366"/>
                <a:gd name="connsiteY23" fmla="*/ 33100 h 918538"/>
                <a:gd name="connsiteX24" fmla="*/ 490222 w 708366"/>
                <a:gd name="connsiteY24" fmla="*/ 45513 h 918538"/>
                <a:gd name="connsiteX25" fmla="*/ 515047 w 708366"/>
                <a:gd name="connsiteY25" fmla="*/ 62063 h 918538"/>
                <a:gd name="connsiteX26" fmla="*/ 502634 w 708366"/>
                <a:gd name="connsiteY26" fmla="*/ 99301 h 918538"/>
                <a:gd name="connsiteX27" fmla="*/ 491216 w 708366"/>
                <a:gd name="connsiteY27" fmla="*/ 149600 h 918538"/>
                <a:gd name="connsiteX28" fmla="*/ 475645 w 708366"/>
                <a:gd name="connsiteY28" fmla="*/ 174107 h 918538"/>
                <a:gd name="connsiteX29" fmla="*/ 460671 w 708366"/>
                <a:gd name="connsiteY29" fmla="*/ 193551 h 918538"/>
                <a:gd name="connsiteX30" fmla="*/ 451551 w 708366"/>
                <a:gd name="connsiteY30" fmla="*/ 203908 h 918538"/>
                <a:gd name="connsiteX31" fmla="*/ 432296 w 708366"/>
                <a:gd name="connsiteY31" fmla="*/ 227566 h 918538"/>
                <a:gd name="connsiteX32" fmla="*/ 430593 w 708366"/>
                <a:gd name="connsiteY32" fmla="*/ 268710 h 918538"/>
                <a:gd name="connsiteX33" fmla="*/ 415746 w 708366"/>
                <a:gd name="connsiteY33" fmla="*/ 277216 h 918538"/>
                <a:gd name="connsiteX34" fmla="*/ 407471 w 708366"/>
                <a:gd name="connsiteY34" fmla="*/ 306179 h 918538"/>
                <a:gd name="connsiteX35" fmla="*/ 395058 w 708366"/>
                <a:gd name="connsiteY35" fmla="*/ 310317 h 918538"/>
                <a:gd name="connsiteX36" fmla="*/ 369692 w 708366"/>
                <a:gd name="connsiteY36" fmla="*/ 344790 h 918538"/>
                <a:gd name="connsiteX37" fmla="*/ 378508 w 708366"/>
                <a:gd name="connsiteY37" fmla="*/ 372380 h 918538"/>
                <a:gd name="connsiteX38" fmla="*/ 396693 w 708366"/>
                <a:gd name="connsiteY38" fmla="*/ 369030 h 918538"/>
                <a:gd name="connsiteX39" fmla="*/ 415746 w 708366"/>
                <a:gd name="connsiteY39" fmla="*/ 339280 h 918538"/>
                <a:gd name="connsiteX40" fmla="*/ 452996 w 708366"/>
                <a:gd name="connsiteY40" fmla="*/ 300899 h 918538"/>
                <a:gd name="connsiteX41" fmla="*/ 457788 w 708366"/>
                <a:gd name="connsiteY41" fmla="*/ 294527 h 918538"/>
                <a:gd name="connsiteX42" fmla="*/ 481947 w 708366"/>
                <a:gd name="connsiteY42" fmla="*/ 268941 h 918538"/>
                <a:gd name="connsiteX43" fmla="*/ 494359 w 708366"/>
                <a:gd name="connsiteY43" fmla="*/ 264804 h 918538"/>
                <a:gd name="connsiteX44" fmla="*/ 498497 w 708366"/>
                <a:gd name="connsiteY44" fmla="*/ 252391 h 918538"/>
                <a:gd name="connsiteX45" fmla="*/ 506772 w 708366"/>
                <a:gd name="connsiteY45" fmla="*/ 239978 h 918538"/>
                <a:gd name="connsiteX46" fmla="*/ 502634 w 708366"/>
                <a:gd name="connsiteY46" fmla="*/ 186190 h 918538"/>
                <a:gd name="connsiteX47" fmla="*/ 531597 w 708366"/>
                <a:gd name="connsiteY47" fmla="*/ 157227 h 918538"/>
                <a:gd name="connsiteX48" fmla="*/ 544010 w 708366"/>
                <a:gd name="connsiteY48" fmla="*/ 153090 h 918538"/>
                <a:gd name="connsiteX49" fmla="*/ 556423 w 708366"/>
                <a:gd name="connsiteY49" fmla="*/ 148952 h 918538"/>
                <a:gd name="connsiteX50" fmla="*/ 568835 w 708366"/>
                <a:gd name="connsiteY50" fmla="*/ 157227 h 918538"/>
                <a:gd name="connsiteX51" fmla="*/ 577110 w 708366"/>
                <a:gd name="connsiteY51" fmla="*/ 169640 h 918538"/>
                <a:gd name="connsiteX52" fmla="*/ 589523 w 708366"/>
                <a:gd name="connsiteY52" fmla="*/ 173777 h 918538"/>
                <a:gd name="connsiteX53" fmla="*/ 597798 w 708366"/>
                <a:gd name="connsiteY53" fmla="*/ 186190 h 918538"/>
                <a:gd name="connsiteX54" fmla="*/ 601936 w 708366"/>
                <a:gd name="connsiteY54" fmla="*/ 198603 h 918538"/>
                <a:gd name="connsiteX55" fmla="*/ 614348 w 708366"/>
                <a:gd name="connsiteY55" fmla="*/ 202740 h 918538"/>
                <a:gd name="connsiteX56" fmla="*/ 635036 w 708366"/>
                <a:gd name="connsiteY56" fmla="*/ 219291 h 918538"/>
                <a:gd name="connsiteX57" fmla="*/ 647449 w 708366"/>
                <a:gd name="connsiteY57" fmla="*/ 227566 h 918538"/>
                <a:gd name="connsiteX58" fmla="*/ 655724 w 708366"/>
                <a:gd name="connsiteY58" fmla="*/ 239978 h 918538"/>
                <a:gd name="connsiteX59" fmla="*/ 680549 w 708366"/>
                <a:gd name="connsiteY59" fmla="*/ 252391 h 918538"/>
                <a:gd name="connsiteX60" fmla="*/ 688824 w 708366"/>
                <a:gd name="connsiteY60" fmla="*/ 264804 h 918538"/>
                <a:gd name="connsiteX61" fmla="*/ 655724 w 708366"/>
                <a:gd name="connsiteY61" fmla="*/ 277216 h 918538"/>
                <a:gd name="connsiteX62" fmla="*/ 610211 w 708366"/>
                <a:gd name="connsiteY62" fmla="*/ 273079 h 918538"/>
                <a:gd name="connsiteX63" fmla="*/ 581248 w 708366"/>
                <a:gd name="connsiteY63" fmla="*/ 268941 h 918538"/>
                <a:gd name="connsiteX64" fmla="*/ 577110 w 708366"/>
                <a:gd name="connsiteY64" fmla="*/ 281354 h 918538"/>
                <a:gd name="connsiteX65" fmla="*/ 564698 w 708366"/>
                <a:gd name="connsiteY65" fmla="*/ 289629 h 918538"/>
                <a:gd name="connsiteX66" fmla="*/ 568835 w 708366"/>
                <a:gd name="connsiteY66" fmla="*/ 302042 h 918538"/>
                <a:gd name="connsiteX67" fmla="*/ 581248 w 708366"/>
                <a:gd name="connsiteY67" fmla="*/ 306179 h 918538"/>
                <a:gd name="connsiteX68" fmla="*/ 606073 w 708366"/>
                <a:gd name="connsiteY68" fmla="*/ 310317 h 918538"/>
                <a:gd name="connsiteX69" fmla="*/ 593661 w 708366"/>
                <a:gd name="connsiteY69" fmla="*/ 314454 h 918538"/>
                <a:gd name="connsiteX70" fmla="*/ 577110 w 708366"/>
                <a:gd name="connsiteY70" fmla="*/ 318592 h 918538"/>
                <a:gd name="connsiteX71" fmla="*/ 568835 w 708366"/>
                <a:gd name="connsiteY71" fmla="*/ 331005 h 918538"/>
                <a:gd name="connsiteX72" fmla="*/ 564698 w 708366"/>
                <a:gd name="connsiteY72" fmla="*/ 405481 h 918538"/>
                <a:gd name="connsiteX73" fmla="*/ 560560 w 708366"/>
                <a:gd name="connsiteY73" fmla="*/ 417893 h 918538"/>
                <a:gd name="connsiteX74" fmla="*/ 556423 w 708366"/>
                <a:gd name="connsiteY74" fmla="*/ 434443 h 918538"/>
                <a:gd name="connsiteX75" fmla="*/ 544010 w 708366"/>
                <a:gd name="connsiteY75" fmla="*/ 459269 h 918538"/>
                <a:gd name="connsiteX76" fmla="*/ 531597 w 708366"/>
                <a:gd name="connsiteY76" fmla="*/ 463406 h 918538"/>
                <a:gd name="connsiteX77" fmla="*/ 506772 w 708366"/>
                <a:gd name="connsiteY77" fmla="*/ 479957 h 918538"/>
                <a:gd name="connsiteX78" fmla="*/ 498497 w 708366"/>
                <a:gd name="connsiteY78" fmla="*/ 492369 h 918538"/>
                <a:gd name="connsiteX79" fmla="*/ 527460 w 708366"/>
                <a:gd name="connsiteY79" fmla="*/ 525470 h 918538"/>
                <a:gd name="connsiteX80" fmla="*/ 539872 w 708366"/>
                <a:gd name="connsiteY80" fmla="*/ 529607 h 918538"/>
                <a:gd name="connsiteX81" fmla="*/ 580137 w 708366"/>
                <a:gd name="connsiteY81" fmla="*/ 524407 h 918538"/>
                <a:gd name="connsiteX82" fmla="*/ 630899 w 708366"/>
                <a:gd name="connsiteY82" fmla="*/ 529607 h 918538"/>
                <a:gd name="connsiteX83" fmla="*/ 643311 w 708366"/>
                <a:gd name="connsiteY83" fmla="*/ 533745 h 918538"/>
                <a:gd name="connsiteX84" fmla="*/ 651586 w 708366"/>
                <a:gd name="connsiteY84" fmla="*/ 558570 h 918538"/>
                <a:gd name="connsiteX85" fmla="*/ 667015 w 708366"/>
                <a:gd name="connsiteY85" fmla="*/ 582354 h 918538"/>
                <a:gd name="connsiteX86" fmla="*/ 681489 w 708366"/>
                <a:gd name="connsiteY86" fmla="*/ 600289 h 918538"/>
                <a:gd name="connsiteX87" fmla="*/ 705712 w 708366"/>
                <a:gd name="connsiteY87" fmla="*/ 621838 h 918538"/>
                <a:gd name="connsiteX88" fmla="*/ 705375 w 708366"/>
                <a:gd name="connsiteY88" fmla="*/ 653734 h 918538"/>
                <a:gd name="connsiteX89" fmla="*/ 684687 w 708366"/>
                <a:gd name="connsiteY89" fmla="*/ 666147 h 918538"/>
                <a:gd name="connsiteX90" fmla="*/ 643311 w 708366"/>
                <a:gd name="connsiteY90" fmla="*/ 670284 h 918538"/>
                <a:gd name="connsiteX91" fmla="*/ 626761 w 708366"/>
                <a:gd name="connsiteY91" fmla="*/ 674422 h 918538"/>
                <a:gd name="connsiteX92" fmla="*/ 581248 w 708366"/>
                <a:gd name="connsiteY92" fmla="*/ 662009 h 918538"/>
                <a:gd name="connsiteX93" fmla="*/ 556423 w 708366"/>
                <a:gd name="connsiteY93" fmla="*/ 666147 h 918538"/>
                <a:gd name="connsiteX94" fmla="*/ 539872 w 708366"/>
                <a:gd name="connsiteY94" fmla="*/ 686834 h 918538"/>
                <a:gd name="connsiteX95" fmla="*/ 519185 w 708366"/>
                <a:gd name="connsiteY95" fmla="*/ 703385 h 918538"/>
                <a:gd name="connsiteX96" fmla="*/ 515047 w 708366"/>
                <a:gd name="connsiteY96" fmla="*/ 715797 h 918538"/>
                <a:gd name="connsiteX97" fmla="*/ 490222 w 708366"/>
                <a:gd name="connsiteY97" fmla="*/ 724072 h 918538"/>
                <a:gd name="connsiteX98" fmla="*/ 465396 w 708366"/>
                <a:gd name="connsiteY98" fmla="*/ 736485 h 918538"/>
                <a:gd name="connsiteX99" fmla="*/ 469534 w 708366"/>
                <a:gd name="connsiteY99" fmla="*/ 798548 h 918538"/>
                <a:gd name="connsiteX100" fmla="*/ 465396 w 708366"/>
                <a:gd name="connsiteY100" fmla="*/ 839924 h 918538"/>
                <a:gd name="connsiteX101" fmla="*/ 452984 w 708366"/>
                <a:gd name="connsiteY101" fmla="*/ 848199 h 918538"/>
                <a:gd name="connsiteX102" fmla="*/ 440571 w 708366"/>
                <a:gd name="connsiteY102" fmla="*/ 901987 h 918538"/>
                <a:gd name="connsiteX103" fmla="*/ 428158 w 708366"/>
                <a:gd name="connsiteY103" fmla="*/ 910262 h 918538"/>
                <a:gd name="connsiteX104" fmla="*/ 403333 w 708366"/>
                <a:gd name="connsiteY104" fmla="*/ 918538 h 918538"/>
                <a:gd name="connsiteX105" fmla="*/ 337132 w 708366"/>
                <a:gd name="connsiteY105" fmla="*/ 914400 h 918538"/>
                <a:gd name="connsiteX106" fmla="*/ 312307 w 708366"/>
                <a:gd name="connsiteY106" fmla="*/ 914400 h 918538"/>
                <a:gd name="connsiteX107" fmla="*/ 304032 w 708366"/>
                <a:gd name="connsiteY107" fmla="*/ 889575 h 918538"/>
                <a:gd name="connsiteX108" fmla="*/ 299894 w 708366"/>
                <a:gd name="connsiteY108" fmla="*/ 877162 h 918538"/>
                <a:gd name="connsiteX109" fmla="*/ 287481 w 708366"/>
                <a:gd name="connsiteY109" fmla="*/ 873024 h 918538"/>
                <a:gd name="connsiteX110" fmla="*/ 262656 w 708366"/>
                <a:gd name="connsiteY110" fmla="*/ 856474 h 918538"/>
                <a:gd name="connsiteX111" fmla="*/ 258518 w 708366"/>
                <a:gd name="connsiteY111" fmla="*/ 844062 h 918538"/>
                <a:gd name="connsiteX112" fmla="*/ 237831 w 708366"/>
                <a:gd name="connsiteY112" fmla="*/ 827511 h 918538"/>
                <a:gd name="connsiteX113" fmla="*/ 213005 w 708366"/>
                <a:gd name="connsiteY113" fmla="*/ 819236 h 918538"/>
                <a:gd name="connsiteX114" fmla="*/ 200593 w 708366"/>
                <a:gd name="connsiteY114" fmla="*/ 815099 h 918538"/>
                <a:gd name="connsiteX115" fmla="*/ 179905 w 708366"/>
                <a:gd name="connsiteY115" fmla="*/ 798548 h 918538"/>
                <a:gd name="connsiteX116" fmla="*/ 175767 w 708366"/>
                <a:gd name="connsiteY116" fmla="*/ 786136 h 918538"/>
                <a:gd name="connsiteX117" fmla="*/ 159217 w 708366"/>
                <a:gd name="connsiteY117" fmla="*/ 761310 h 918538"/>
                <a:gd name="connsiteX118" fmla="*/ 163355 w 708366"/>
                <a:gd name="connsiteY118" fmla="*/ 736485 h 918538"/>
                <a:gd name="connsiteX119" fmla="*/ 177841 w 708366"/>
                <a:gd name="connsiteY119" fmla="*/ 723200 h 918538"/>
                <a:gd name="connsiteX120" fmla="*/ 177841 w 708366"/>
                <a:gd name="connsiteY120" fmla="*/ 677139 h 918538"/>
                <a:gd name="connsiteX121" fmla="*/ 138529 w 708366"/>
                <a:gd name="connsiteY121" fmla="*/ 633046 h 918538"/>
                <a:gd name="connsiteX122" fmla="*/ 121979 w 708366"/>
                <a:gd name="connsiteY122" fmla="*/ 608221 h 918538"/>
                <a:gd name="connsiteX123" fmla="*/ 105429 w 708366"/>
                <a:gd name="connsiteY123" fmla="*/ 583395 h 918538"/>
                <a:gd name="connsiteX124" fmla="*/ 97154 w 708366"/>
                <a:gd name="connsiteY124" fmla="*/ 570983 h 918538"/>
                <a:gd name="connsiteX125" fmla="*/ 80604 w 708366"/>
                <a:gd name="connsiteY125" fmla="*/ 533745 h 918538"/>
                <a:gd name="connsiteX126" fmla="*/ 72328 w 708366"/>
                <a:gd name="connsiteY126" fmla="*/ 525470 h 918538"/>
                <a:gd name="connsiteX127" fmla="*/ 59916 w 708366"/>
                <a:gd name="connsiteY127" fmla="*/ 488232 h 918538"/>
                <a:gd name="connsiteX128" fmla="*/ 55778 w 708366"/>
                <a:gd name="connsiteY128" fmla="*/ 475819 h 918538"/>
                <a:gd name="connsiteX129" fmla="*/ 43366 w 708366"/>
                <a:gd name="connsiteY129" fmla="*/ 422031 h 918538"/>
                <a:gd name="connsiteX130" fmla="*/ 39228 w 708366"/>
                <a:gd name="connsiteY130" fmla="*/ 409618 h 918538"/>
                <a:gd name="connsiteX131" fmla="*/ 24911 w 708366"/>
                <a:gd name="connsiteY131" fmla="*/ 381714 h 918538"/>
                <a:gd name="connsiteX132" fmla="*/ 1990 w 708366"/>
                <a:gd name="connsiteY132" fmla="*/ 354379 h 918538"/>
                <a:gd name="connsiteX133" fmla="*/ 10265 w 708366"/>
                <a:gd name="connsiteY133" fmla="*/ 318592 h 918538"/>
                <a:gd name="connsiteX134" fmla="*/ 1990 w 708366"/>
                <a:gd name="connsiteY134" fmla="*/ 318592 h 918538"/>
                <a:gd name="connsiteX0" fmla="*/ 1990 w 708366"/>
                <a:gd name="connsiteY0" fmla="*/ 318592 h 918538"/>
                <a:gd name="connsiteX1" fmla="*/ 1990 w 708366"/>
                <a:gd name="connsiteY1" fmla="*/ 318592 h 918538"/>
                <a:gd name="connsiteX2" fmla="*/ 35090 w 708366"/>
                <a:gd name="connsiteY2" fmla="*/ 335142 h 918538"/>
                <a:gd name="connsiteX3" fmla="*/ 75934 w 708366"/>
                <a:gd name="connsiteY3" fmla="*/ 334606 h 918538"/>
                <a:gd name="connsiteX4" fmla="*/ 108512 w 708366"/>
                <a:gd name="connsiteY4" fmla="*/ 305693 h 918538"/>
                <a:gd name="connsiteX5" fmla="*/ 138529 w 708366"/>
                <a:gd name="connsiteY5" fmla="*/ 248253 h 918538"/>
                <a:gd name="connsiteX6" fmla="*/ 150942 w 708366"/>
                <a:gd name="connsiteY6" fmla="*/ 211015 h 918538"/>
                <a:gd name="connsiteX7" fmla="*/ 159217 w 708366"/>
                <a:gd name="connsiteY7" fmla="*/ 165502 h 918538"/>
                <a:gd name="connsiteX8" fmla="*/ 163355 w 708366"/>
                <a:gd name="connsiteY8" fmla="*/ 132402 h 918538"/>
                <a:gd name="connsiteX9" fmla="*/ 167492 w 708366"/>
                <a:gd name="connsiteY9" fmla="*/ 119989 h 918538"/>
                <a:gd name="connsiteX10" fmla="*/ 192318 w 708366"/>
                <a:gd name="connsiteY10" fmla="*/ 111714 h 918538"/>
                <a:gd name="connsiteX11" fmla="*/ 204730 w 708366"/>
                <a:gd name="connsiteY11" fmla="*/ 103439 h 918538"/>
                <a:gd name="connsiteX12" fmla="*/ 221280 w 708366"/>
                <a:gd name="connsiteY12" fmla="*/ 70338 h 918538"/>
                <a:gd name="connsiteX13" fmla="*/ 225418 w 708366"/>
                <a:gd name="connsiteY13" fmla="*/ 57926 h 918538"/>
                <a:gd name="connsiteX14" fmla="*/ 229556 w 708366"/>
                <a:gd name="connsiteY14" fmla="*/ 37238 h 918538"/>
                <a:gd name="connsiteX15" fmla="*/ 241968 w 708366"/>
                <a:gd name="connsiteY15" fmla="*/ 33100 h 918538"/>
                <a:gd name="connsiteX16" fmla="*/ 357820 w 708366"/>
                <a:gd name="connsiteY16" fmla="*/ 37238 h 918538"/>
                <a:gd name="connsiteX17" fmla="*/ 370233 w 708366"/>
                <a:gd name="connsiteY17" fmla="*/ 28963 h 918538"/>
                <a:gd name="connsiteX18" fmla="*/ 386783 w 708366"/>
                <a:gd name="connsiteY18" fmla="*/ 4138 h 918538"/>
                <a:gd name="connsiteX19" fmla="*/ 399195 w 708366"/>
                <a:gd name="connsiteY19" fmla="*/ 0 h 918538"/>
                <a:gd name="connsiteX20" fmla="*/ 419883 w 708366"/>
                <a:gd name="connsiteY20" fmla="*/ 16550 h 918538"/>
                <a:gd name="connsiteX21" fmla="*/ 444709 w 708366"/>
                <a:gd name="connsiteY21" fmla="*/ 24825 h 918538"/>
                <a:gd name="connsiteX22" fmla="*/ 457121 w 708366"/>
                <a:gd name="connsiteY22" fmla="*/ 28963 h 918538"/>
                <a:gd name="connsiteX23" fmla="*/ 469534 w 708366"/>
                <a:gd name="connsiteY23" fmla="*/ 33100 h 918538"/>
                <a:gd name="connsiteX24" fmla="*/ 490222 w 708366"/>
                <a:gd name="connsiteY24" fmla="*/ 45513 h 918538"/>
                <a:gd name="connsiteX25" fmla="*/ 515047 w 708366"/>
                <a:gd name="connsiteY25" fmla="*/ 62063 h 918538"/>
                <a:gd name="connsiteX26" fmla="*/ 502634 w 708366"/>
                <a:gd name="connsiteY26" fmla="*/ 99301 h 918538"/>
                <a:gd name="connsiteX27" fmla="*/ 491216 w 708366"/>
                <a:gd name="connsiteY27" fmla="*/ 149600 h 918538"/>
                <a:gd name="connsiteX28" fmla="*/ 475645 w 708366"/>
                <a:gd name="connsiteY28" fmla="*/ 174107 h 918538"/>
                <a:gd name="connsiteX29" fmla="*/ 460671 w 708366"/>
                <a:gd name="connsiteY29" fmla="*/ 193551 h 918538"/>
                <a:gd name="connsiteX30" fmla="*/ 451551 w 708366"/>
                <a:gd name="connsiteY30" fmla="*/ 203908 h 918538"/>
                <a:gd name="connsiteX31" fmla="*/ 432296 w 708366"/>
                <a:gd name="connsiteY31" fmla="*/ 227566 h 918538"/>
                <a:gd name="connsiteX32" fmla="*/ 430593 w 708366"/>
                <a:gd name="connsiteY32" fmla="*/ 268710 h 918538"/>
                <a:gd name="connsiteX33" fmla="*/ 415746 w 708366"/>
                <a:gd name="connsiteY33" fmla="*/ 277216 h 918538"/>
                <a:gd name="connsiteX34" fmla="*/ 407471 w 708366"/>
                <a:gd name="connsiteY34" fmla="*/ 306179 h 918538"/>
                <a:gd name="connsiteX35" fmla="*/ 395058 w 708366"/>
                <a:gd name="connsiteY35" fmla="*/ 310317 h 918538"/>
                <a:gd name="connsiteX36" fmla="*/ 369692 w 708366"/>
                <a:gd name="connsiteY36" fmla="*/ 344790 h 918538"/>
                <a:gd name="connsiteX37" fmla="*/ 378508 w 708366"/>
                <a:gd name="connsiteY37" fmla="*/ 372380 h 918538"/>
                <a:gd name="connsiteX38" fmla="*/ 396693 w 708366"/>
                <a:gd name="connsiteY38" fmla="*/ 369030 h 918538"/>
                <a:gd name="connsiteX39" fmla="*/ 415746 w 708366"/>
                <a:gd name="connsiteY39" fmla="*/ 339280 h 918538"/>
                <a:gd name="connsiteX40" fmla="*/ 452996 w 708366"/>
                <a:gd name="connsiteY40" fmla="*/ 300899 h 918538"/>
                <a:gd name="connsiteX41" fmla="*/ 457788 w 708366"/>
                <a:gd name="connsiteY41" fmla="*/ 294527 h 918538"/>
                <a:gd name="connsiteX42" fmla="*/ 481947 w 708366"/>
                <a:gd name="connsiteY42" fmla="*/ 268941 h 918538"/>
                <a:gd name="connsiteX43" fmla="*/ 494359 w 708366"/>
                <a:gd name="connsiteY43" fmla="*/ 264804 h 918538"/>
                <a:gd name="connsiteX44" fmla="*/ 498497 w 708366"/>
                <a:gd name="connsiteY44" fmla="*/ 252391 h 918538"/>
                <a:gd name="connsiteX45" fmla="*/ 506772 w 708366"/>
                <a:gd name="connsiteY45" fmla="*/ 239978 h 918538"/>
                <a:gd name="connsiteX46" fmla="*/ 502634 w 708366"/>
                <a:gd name="connsiteY46" fmla="*/ 186190 h 918538"/>
                <a:gd name="connsiteX47" fmla="*/ 531597 w 708366"/>
                <a:gd name="connsiteY47" fmla="*/ 157227 h 918538"/>
                <a:gd name="connsiteX48" fmla="*/ 544010 w 708366"/>
                <a:gd name="connsiteY48" fmla="*/ 153090 h 918538"/>
                <a:gd name="connsiteX49" fmla="*/ 556423 w 708366"/>
                <a:gd name="connsiteY49" fmla="*/ 148952 h 918538"/>
                <a:gd name="connsiteX50" fmla="*/ 568835 w 708366"/>
                <a:gd name="connsiteY50" fmla="*/ 157227 h 918538"/>
                <a:gd name="connsiteX51" fmla="*/ 577110 w 708366"/>
                <a:gd name="connsiteY51" fmla="*/ 169640 h 918538"/>
                <a:gd name="connsiteX52" fmla="*/ 589523 w 708366"/>
                <a:gd name="connsiteY52" fmla="*/ 173777 h 918538"/>
                <a:gd name="connsiteX53" fmla="*/ 597798 w 708366"/>
                <a:gd name="connsiteY53" fmla="*/ 186190 h 918538"/>
                <a:gd name="connsiteX54" fmla="*/ 601936 w 708366"/>
                <a:gd name="connsiteY54" fmla="*/ 198603 h 918538"/>
                <a:gd name="connsiteX55" fmla="*/ 614348 w 708366"/>
                <a:gd name="connsiteY55" fmla="*/ 202740 h 918538"/>
                <a:gd name="connsiteX56" fmla="*/ 635036 w 708366"/>
                <a:gd name="connsiteY56" fmla="*/ 219291 h 918538"/>
                <a:gd name="connsiteX57" fmla="*/ 647449 w 708366"/>
                <a:gd name="connsiteY57" fmla="*/ 227566 h 918538"/>
                <a:gd name="connsiteX58" fmla="*/ 655724 w 708366"/>
                <a:gd name="connsiteY58" fmla="*/ 239978 h 918538"/>
                <a:gd name="connsiteX59" fmla="*/ 680549 w 708366"/>
                <a:gd name="connsiteY59" fmla="*/ 252391 h 918538"/>
                <a:gd name="connsiteX60" fmla="*/ 688824 w 708366"/>
                <a:gd name="connsiteY60" fmla="*/ 264804 h 918538"/>
                <a:gd name="connsiteX61" fmla="*/ 655724 w 708366"/>
                <a:gd name="connsiteY61" fmla="*/ 277216 h 918538"/>
                <a:gd name="connsiteX62" fmla="*/ 610211 w 708366"/>
                <a:gd name="connsiteY62" fmla="*/ 273079 h 918538"/>
                <a:gd name="connsiteX63" fmla="*/ 581248 w 708366"/>
                <a:gd name="connsiteY63" fmla="*/ 268941 h 918538"/>
                <a:gd name="connsiteX64" fmla="*/ 577110 w 708366"/>
                <a:gd name="connsiteY64" fmla="*/ 281354 h 918538"/>
                <a:gd name="connsiteX65" fmla="*/ 564698 w 708366"/>
                <a:gd name="connsiteY65" fmla="*/ 289629 h 918538"/>
                <a:gd name="connsiteX66" fmla="*/ 568835 w 708366"/>
                <a:gd name="connsiteY66" fmla="*/ 302042 h 918538"/>
                <a:gd name="connsiteX67" fmla="*/ 581248 w 708366"/>
                <a:gd name="connsiteY67" fmla="*/ 306179 h 918538"/>
                <a:gd name="connsiteX68" fmla="*/ 606073 w 708366"/>
                <a:gd name="connsiteY68" fmla="*/ 310317 h 918538"/>
                <a:gd name="connsiteX69" fmla="*/ 593661 w 708366"/>
                <a:gd name="connsiteY69" fmla="*/ 314454 h 918538"/>
                <a:gd name="connsiteX70" fmla="*/ 577110 w 708366"/>
                <a:gd name="connsiteY70" fmla="*/ 318592 h 918538"/>
                <a:gd name="connsiteX71" fmla="*/ 568835 w 708366"/>
                <a:gd name="connsiteY71" fmla="*/ 331005 h 918538"/>
                <a:gd name="connsiteX72" fmla="*/ 564698 w 708366"/>
                <a:gd name="connsiteY72" fmla="*/ 405481 h 918538"/>
                <a:gd name="connsiteX73" fmla="*/ 560560 w 708366"/>
                <a:gd name="connsiteY73" fmla="*/ 417893 h 918538"/>
                <a:gd name="connsiteX74" fmla="*/ 556423 w 708366"/>
                <a:gd name="connsiteY74" fmla="*/ 434443 h 918538"/>
                <a:gd name="connsiteX75" fmla="*/ 544010 w 708366"/>
                <a:gd name="connsiteY75" fmla="*/ 459269 h 918538"/>
                <a:gd name="connsiteX76" fmla="*/ 531597 w 708366"/>
                <a:gd name="connsiteY76" fmla="*/ 463406 h 918538"/>
                <a:gd name="connsiteX77" fmla="*/ 506772 w 708366"/>
                <a:gd name="connsiteY77" fmla="*/ 479957 h 918538"/>
                <a:gd name="connsiteX78" fmla="*/ 498497 w 708366"/>
                <a:gd name="connsiteY78" fmla="*/ 492369 h 918538"/>
                <a:gd name="connsiteX79" fmla="*/ 527460 w 708366"/>
                <a:gd name="connsiteY79" fmla="*/ 525470 h 918538"/>
                <a:gd name="connsiteX80" fmla="*/ 539872 w 708366"/>
                <a:gd name="connsiteY80" fmla="*/ 529607 h 918538"/>
                <a:gd name="connsiteX81" fmla="*/ 580137 w 708366"/>
                <a:gd name="connsiteY81" fmla="*/ 524407 h 918538"/>
                <a:gd name="connsiteX82" fmla="*/ 630899 w 708366"/>
                <a:gd name="connsiteY82" fmla="*/ 529607 h 918538"/>
                <a:gd name="connsiteX83" fmla="*/ 643311 w 708366"/>
                <a:gd name="connsiteY83" fmla="*/ 533745 h 918538"/>
                <a:gd name="connsiteX84" fmla="*/ 651586 w 708366"/>
                <a:gd name="connsiteY84" fmla="*/ 558570 h 918538"/>
                <a:gd name="connsiteX85" fmla="*/ 667015 w 708366"/>
                <a:gd name="connsiteY85" fmla="*/ 582354 h 918538"/>
                <a:gd name="connsiteX86" fmla="*/ 681489 w 708366"/>
                <a:gd name="connsiteY86" fmla="*/ 600289 h 918538"/>
                <a:gd name="connsiteX87" fmla="*/ 705712 w 708366"/>
                <a:gd name="connsiteY87" fmla="*/ 621838 h 918538"/>
                <a:gd name="connsiteX88" fmla="*/ 705375 w 708366"/>
                <a:gd name="connsiteY88" fmla="*/ 653734 h 918538"/>
                <a:gd name="connsiteX89" fmla="*/ 684687 w 708366"/>
                <a:gd name="connsiteY89" fmla="*/ 666147 h 918538"/>
                <a:gd name="connsiteX90" fmla="*/ 643311 w 708366"/>
                <a:gd name="connsiteY90" fmla="*/ 670284 h 918538"/>
                <a:gd name="connsiteX91" fmla="*/ 626761 w 708366"/>
                <a:gd name="connsiteY91" fmla="*/ 674422 h 918538"/>
                <a:gd name="connsiteX92" fmla="*/ 581248 w 708366"/>
                <a:gd name="connsiteY92" fmla="*/ 662009 h 918538"/>
                <a:gd name="connsiteX93" fmla="*/ 556691 w 708366"/>
                <a:gd name="connsiteY93" fmla="*/ 677819 h 918538"/>
                <a:gd name="connsiteX94" fmla="*/ 539872 w 708366"/>
                <a:gd name="connsiteY94" fmla="*/ 686834 h 918538"/>
                <a:gd name="connsiteX95" fmla="*/ 519185 w 708366"/>
                <a:gd name="connsiteY95" fmla="*/ 703385 h 918538"/>
                <a:gd name="connsiteX96" fmla="*/ 515047 w 708366"/>
                <a:gd name="connsiteY96" fmla="*/ 715797 h 918538"/>
                <a:gd name="connsiteX97" fmla="*/ 490222 w 708366"/>
                <a:gd name="connsiteY97" fmla="*/ 724072 h 918538"/>
                <a:gd name="connsiteX98" fmla="*/ 465396 w 708366"/>
                <a:gd name="connsiteY98" fmla="*/ 736485 h 918538"/>
                <a:gd name="connsiteX99" fmla="*/ 469534 w 708366"/>
                <a:gd name="connsiteY99" fmla="*/ 798548 h 918538"/>
                <a:gd name="connsiteX100" fmla="*/ 465396 w 708366"/>
                <a:gd name="connsiteY100" fmla="*/ 839924 h 918538"/>
                <a:gd name="connsiteX101" fmla="*/ 452984 w 708366"/>
                <a:gd name="connsiteY101" fmla="*/ 848199 h 918538"/>
                <a:gd name="connsiteX102" fmla="*/ 440571 w 708366"/>
                <a:gd name="connsiteY102" fmla="*/ 901987 h 918538"/>
                <a:gd name="connsiteX103" fmla="*/ 428158 w 708366"/>
                <a:gd name="connsiteY103" fmla="*/ 910262 h 918538"/>
                <a:gd name="connsiteX104" fmla="*/ 403333 w 708366"/>
                <a:gd name="connsiteY104" fmla="*/ 918538 h 918538"/>
                <a:gd name="connsiteX105" fmla="*/ 337132 w 708366"/>
                <a:gd name="connsiteY105" fmla="*/ 914400 h 918538"/>
                <a:gd name="connsiteX106" fmla="*/ 312307 w 708366"/>
                <a:gd name="connsiteY106" fmla="*/ 914400 h 918538"/>
                <a:gd name="connsiteX107" fmla="*/ 304032 w 708366"/>
                <a:gd name="connsiteY107" fmla="*/ 889575 h 918538"/>
                <a:gd name="connsiteX108" fmla="*/ 299894 w 708366"/>
                <a:gd name="connsiteY108" fmla="*/ 877162 h 918538"/>
                <a:gd name="connsiteX109" fmla="*/ 287481 w 708366"/>
                <a:gd name="connsiteY109" fmla="*/ 873024 h 918538"/>
                <a:gd name="connsiteX110" fmla="*/ 262656 w 708366"/>
                <a:gd name="connsiteY110" fmla="*/ 856474 h 918538"/>
                <a:gd name="connsiteX111" fmla="*/ 258518 w 708366"/>
                <a:gd name="connsiteY111" fmla="*/ 844062 h 918538"/>
                <a:gd name="connsiteX112" fmla="*/ 237831 w 708366"/>
                <a:gd name="connsiteY112" fmla="*/ 827511 h 918538"/>
                <a:gd name="connsiteX113" fmla="*/ 213005 w 708366"/>
                <a:gd name="connsiteY113" fmla="*/ 819236 h 918538"/>
                <a:gd name="connsiteX114" fmla="*/ 200593 w 708366"/>
                <a:gd name="connsiteY114" fmla="*/ 815099 h 918538"/>
                <a:gd name="connsiteX115" fmla="*/ 179905 w 708366"/>
                <a:gd name="connsiteY115" fmla="*/ 798548 h 918538"/>
                <a:gd name="connsiteX116" fmla="*/ 175767 w 708366"/>
                <a:gd name="connsiteY116" fmla="*/ 786136 h 918538"/>
                <a:gd name="connsiteX117" fmla="*/ 159217 w 708366"/>
                <a:gd name="connsiteY117" fmla="*/ 761310 h 918538"/>
                <a:gd name="connsiteX118" fmla="*/ 163355 w 708366"/>
                <a:gd name="connsiteY118" fmla="*/ 736485 h 918538"/>
                <a:gd name="connsiteX119" fmla="*/ 177841 w 708366"/>
                <a:gd name="connsiteY119" fmla="*/ 723200 h 918538"/>
                <a:gd name="connsiteX120" fmla="*/ 177841 w 708366"/>
                <a:gd name="connsiteY120" fmla="*/ 677139 h 918538"/>
                <a:gd name="connsiteX121" fmla="*/ 138529 w 708366"/>
                <a:gd name="connsiteY121" fmla="*/ 633046 h 918538"/>
                <a:gd name="connsiteX122" fmla="*/ 121979 w 708366"/>
                <a:gd name="connsiteY122" fmla="*/ 608221 h 918538"/>
                <a:gd name="connsiteX123" fmla="*/ 105429 w 708366"/>
                <a:gd name="connsiteY123" fmla="*/ 583395 h 918538"/>
                <a:gd name="connsiteX124" fmla="*/ 97154 w 708366"/>
                <a:gd name="connsiteY124" fmla="*/ 570983 h 918538"/>
                <a:gd name="connsiteX125" fmla="*/ 80604 w 708366"/>
                <a:gd name="connsiteY125" fmla="*/ 533745 h 918538"/>
                <a:gd name="connsiteX126" fmla="*/ 72328 w 708366"/>
                <a:gd name="connsiteY126" fmla="*/ 525470 h 918538"/>
                <a:gd name="connsiteX127" fmla="*/ 59916 w 708366"/>
                <a:gd name="connsiteY127" fmla="*/ 488232 h 918538"/>
                <a:gd name="connsiteX128" fmla="*/ 55778 w 708366"/>
                <a:gd name="connsiteY128" fmla="*/ 475819 h 918538"/>
                <a:gd name="connsiteX129" fmla="*/ 43366 w 708366"/>
                <a:gd name="connsiteY129" fmla="*/ 422031 h 918538"/>
                <a:gd name="connsiteX130" fmla="*/ 39228 w 708366"/>
                <a:gd name="connsiteY130" fmla="*/ 409618 h 918538"/>
                <a:gd name="connsiteX131" fmla="*/ 24911 w 708366"/>
                <a:gd name="connsiteY131" fmla="*/ 381714 h 918538"/>
                <a:gd name="connsiteX132" fmla="*/ 1990 w 708366"/>
                <a:gd name="connsiteY132" fmla="*/ 354379 h 918538"/>
                <a:gd name="connsiteX133" fmla="*/ 10265 w 708366"/>
                <a:gd name="connsiteY133" fmla="*/ 318592 h 918538"/>
                <a:gd name="connsiteX134" fmla="*/ 1990 w 708366"/>
                <a:gd name="connsiteY134" fmla="*/ 318592 h 918538"/>
                <a:gd name="connsiteX0" fmla="*/ 1990 w 708366"/>
                <a:gd name="connsiteY0" fmla="*/ 318592 h 918538"/>
                <a:gd name="connsiteX1" fmla="*/ 1990 w 708366"/>
                <a:gd name="connsiteY1" fmla="*/ 318592 h 918538"/>
                <a:gd name="connsiteX2" fmla="*/ 35090 w 708366"/>
                <a:gd name="connsiteY2" fmla="*/ 335142 h 918538"/>
                <a:gd name="connsiteX3" fmla="*/ 75934 w 708366"/>
                <a:gd name="connsiteY3" fmla="*/ 334606 h 918538"/>
                <a:gd name="connsiteX4" fmla="*/ 108512 w 708366"/>
                <a:gd name="connsiteY4" fmla="*/ 305693 h 918538"/>
                <a:gd name="connsiteX5" fmla="*/ 138529 w 708366"/>
                <a:gd name="connsiteY5" fmla="*/ 248253 h 918538"/>
                <a:gd name="connsiteX6" fmla="*/ 150942 w 708366"/>
                <a:gd name="connsiteY6" fmla="*/ 211015 h 918538"/>
                <a:gd name="connsiteX7" fmla="*/ 159217 w 708366"/>
                <a:gd name="connsiteY7" fmla="*/ 165502 h 918538"/>
                <a:gd name="connsiteX8" fmla="*/ 163355 w 708366"/>
                <a:gd name="connsiteY8" fmla="*/ 132402 h 918538"/>
                <a:gd name="connsiteX9" fmla="*/ 167492 w 708366"/>
                <a:gd name="connsiteY9" fmla="*/ 119989 h 918538"/>
                <a:gd name="connsiteX10" fmla="*/ 192318 w 708366"/>
                <a:gd name="connsiteY10" fmla="*/ 111714 h 918538"/>
                <a:gd name="connsiteX11" fmla="*/ 204730 w 708366"/>
                <a:gd name="connsiteY11" fmla="*/ 103439 h 918538"/>
                <a:gd name="connsiteX12" fmla="*/ 221280 w 708366"/>
                <a:gd name="connsiteY12" fmla="*/ 70338 h 918538"/>
                <a:gd name="connsiteX13" fmla="*/ 225418 w 708366"/>
                <a:gd name="connsiteY13" fmla="*/ 57926 h 918538"/>
                <a:gd name="connsiteX14" fmla="*/ 229556 w 708366"/>
                <a:gd name="connsiteY14" fmla="*/ 37238 h 918538"/>
                <a:gd name="connsiteX15" fmla="*/ 241968 w 708366"/>
                <a:gd name="connsiteY15" fmla="*/ 33100 h 918538"/>
                <a:gd name="connsiteX16" fmla="*/ 357820 w 708366"/>
                <a:gd name="connsiteY16" fmla="*/ 37238 h 918538"/>
                <a:gd name="connsiteX17" fmla="*/ 370233 w 708366"/>
                <a:gd name="connsiteY17" fmla="*/ 28963 h 918538"/>
                <a:gd name="connsiteX18" fmla="*/ 386783 w 708366"/>
                <a:gd name="connsiteY18" fmla="*/ 4138 h 918538"/>
                <a:gd name="connsiteX19" fmla="*/ 399195 w 708366"/>
                <a:gd name="connsiteY19" fmla="*/ 0 h 918538"/>
                <a:gd name="connsiteX20" fmla="*/ 419883 w 708366"/>
                <a:gd name="connsiteY20" fmla="*/ 16550 h 918538"/>
                <a:gd name="connsiteX21" fmla="*/ 444709 w 708366"/>
                <a:gd name="connsiteY21" fmla="*/ 24825 h 918538"/>
                <a:gd name="connsiteX22" fmla="*/ 457121 w 708366"/>
                <a:gd name="connsiteY22" fmla="*/ 28963 h 918538"/>
                <a:gd name="connsiteX23" fmla="*/ 469534 w 708366"/>
                <a:gd name="connsiteY23" fmla="*/ 33100 h 918538"/>
                <a:gd name="connsiteX24" fmla="*/ 490222 w 708366"/>
                <a:gd name="connsiteY24" fmla="*/ 45513 h 918538"/>
                <a:gd name="connsiteX25" fmla="*/ 515047 w 708366"/>
                <a:gd name="connsiteY25" fmla="*/ 62063 h 918538"/>
                <a:gd name="connsiteX26" fmla="*/ 502634 w 708366"/>
                <a:gd name="connsiteY26" fmla="*/ 99301 h 918538"/>
                <a:gd name="connsiteX27" fmla="*/ 491216 w 708366"/>
                <a:gd name="connsiteY27" fmla="*/ 149600 h 918538"/>
                <a:gd name="connsiteX28" fmla="*/ 475645 w 708366"/>
                <a:gd name="connsiteY28" fmla="*/ 174107 h 918538"/>
                <a:gd name="connsiteX29" fmla="*/ 460671 w 708366"/>
                <a:gd name="connsiteY29" fmla="*/ 193551 h 918538"/>
                <a:gd name="connsiteX30" fmla="*/ 451551 w 708366"/>
                <a:gd name="connsiteY30" fmla="*/ 203908 h 918538"/>
                <a:gd name="connsiteX31" fmla="*/ 432296 w 708366"/>
                <a:gd name="connsiteY31" fmla="*/ 227566 h 918538"/>
                <a:gd name="connsiteX32" fmla="*/ 430593 w 708366"/>
                <a:gd name="connsiteY32" fmla="*/ 268710 h 918538"/>
                <a:gd name="connsiteX33" fmla="*/ 415746 w 708366"/>
                <a:gd name="connsiteY33" fmla="*/ 277216 h 918538"/>
                <a:gd name="connsiteX34" fmla="*/ 407471 w 708366"/>
                <a:gd name="connsiteY34" fmla="*/ 306179 h 918538"/>
                <a:gd name="connsiteX35" fmla="*/ 395058 w 708366"/>
                <a:gd name="connsiteY35" fmla="*/ 310317 h 918538"/>
                <a:gd name="connsiteX36" fmla="*/ 369692 w 708366"/>
                <a:gd name="connsiteY36" fmla="*/ 344790 h 918538"/>
                <a:gd name="connsiteX37" fmla="*/ 378508 w 708366"/>
                <a:gd name="connsiteY37" fmla="*/ 372380 h 918538"/>
                <a:gd name="connsiteX38" fmla="*/ 396693 w 708366"/>
                <a:gd name="connsiteY38" fmla="*/ 369030 h 918538"/>
                <a:gd name="connsiteX39" fmla="*/ 415746 w 708366"/>
                <a:gd name="connsiteY39" fmla="*/ 339280 h 918538"/>
                <a:gd name="connsiteX40" fmla="*/ 452996 w 708366"/>
                <a:gd name="connsiteY40" fmla="*/ 300899 h 918538"/>
                <a:gd name="connsiteX41" fmla="*/ 457788 w 708366"/>
                <a:gd name="connsiteY41" fmla="*/ 294527 h 918538"/>
                <a:gd name="connsiteX42" fmla="*/ 481947 w 708366"/>
                <a:gd name="connsiteY42" fmla="*/ 268941 h 918538"/>
                <a:gd name="connsiteX43" fmla="*/ 494359 w 708366"/>
                <a:gd name="connsiteY43" fmla="*/ 264804 h 918538"/>
                <a:gd name="connsiteX44" fmla="*/ 498497 w 708366"/>
                <a:gd name="connsiteY44" fmla="*/ 252391 h 918538"/>
                <a:gd name="connsiteX45" fmla="*/ 506772 w 708366"/>
                <a:gd name="connsiteY45" fmla="*/ 239978 h 918538"/>
                <a:gd name="connsiteX46" fmla="*/ 502634 w 708366"/>
                <a:gd name="connsiteY46" fmla="*/ 186190 h 918538"/>
                <a:gd name="connsiteX47" fmla="*/ 531597 w 708366"/>
                <a:gd name="connsiteY47" fmla="*/ 157227 h 918538"/>
                <a:gd name="connsiteX48" fmla="*/ 544010 w 708366"/>
                <a:gd name="connsiteY48" fmla="*/ 153090 h 918538"/>
                <a:gd name="connsiteX49" fmla="*/ 556423 w 708366"/>
                <a:gd name="connsiteY49" fmla="*/ 148952 h 918538"/>
                <a:gd name="connsiteX50" fmla="*/ 568835 w 708366"/>
                <a:gd name="connsiteY50" fmla="*/ 157227 h 918538"/>
                <a:gd name="connsiteX51" fmla="*/ 577110 w 708366"/>
                <a:gd name="connsiteY51" fmla="*/ 169640 h 918538"/>
                <a:gd name="connsiteX52" fmla="*/ 589523 w 708366"/>
                <a:gd name="connsiteY52" fmla="*/ 173777 h 918538"/>
                <a:gd name="connsiteX53" fmla="*/ 597798 w 708366"/>
                <a:gd name="connsiteY53" fmla="*/ 186190 h 918538"/>
                <a:gd name="connsiteX54" fmla="*/ 601936 w 708366"/>
                <a:gd name="connsiteY54" fmla="*/ 198603 h 918538"/>
                <a:gd name="connsiteX55" fmla="*/ 614348 w 708366"/>
                <a:gd name="connsiteY55" fmla="*/ 202740 h 918538"/>
                <a:gd name="connsiteX56" fmla="*/ 635036 w 708366"/>
                <a:gd name="connsiteY56" fmla="*/ 219291 h 918538"/>
                <a:gd name="connsiteX57" fmla="*/ 647449 w 708366"/>
                <a:gd name="connsiteY57" fmla="*/ 227566 h 918538"/>
                <a:gd name="connsiteX58" fmla="*/ 655724 w 708366"/>
                <a:gd name="connsiteY58" fmla="*/ 239978 h 918538"/>
                <a:gd name="connsiteX59" fmla="*/ 680549 w 708366"/>
                <a:gd name="connsiteY59" fmla="*/ 252391 h 918538"/>
                <a:gd name="connsiteX60" fmla="*/ 688824 w 708366"/>
                <a:gd name="connsiteY60" fmla="*/ 264804 h 918538"/>
                <a:gd name="connsiteX61" fmla="*/ 655724 w 708366"/>
                <a:gd name="connsiteY61" fmla="*/ 277216 h 918538"/>
                <a:gd name="connsiteX62" fmla="*/ 610211 w 708366"/>
                <a:gd name="connsiteY62" fmla="*/ 273079 h 918538"/>
                <a:gd name="connsiteX63" fmla="*/ 581248 w 708366"/>
                <a:gd name="connsiteY63" fmla="*/ 268941 h 918538"/>
                <a:gd name="connsiteX64" fmla="*/ 577110 w 708366"/>
                <a:gd name="connsiteY64" fmla="*/ 281354 h 918538"/>
                <a:gd name="connsiteX65" fmla="*/ 564698 w 708366"/>
                <a:gd name="connsiteY65" fmla="*/ 289629 h 918538"/>
                <a:gd name="connsiteX66" fmla="*/ 568835 w 708366"/>
                <a:gd name="connsiteY66" fmla="*/ 302042 h 918538"/>
                <a:gd name="connsiteX67" fmla="*/ 581248 w 708366"/>
                <a:gd name="connsiteY67" fmla="*/ 306179 h 918538"/>
                <a:gd name="connsiteX68" fmla="*/ 606073 w 708366"/>
                <a:gd name="connsiteY68" fmla="*/ 310317 h 918538"/>
                <a:gd name="connsiteX69" fmla="*/ 593661 w 708366"/>
                <a:gd name="connsiteY69" fmla="*/ 314454 h 918538"/>
                <a:gd name="connsiteX70" fmla="*/ 577110 w 708366"/>
                <a:gd name="connsiteY70" fmla="*/ 318592 h 918538"/>
                <a:gd name="connsiteX71" fmla="*/ 568835 w 708366"/>
                <a:gd name="connsiteY71" fmla="*/ 331005 h 918538"/>
                <a:gd name="connsiteX72" fmla="*/ 564698 w 708366"/>
                <a:gd name="connsiteY72" fmla="*/ 405481 h 918538"/>
                <a:gd name="connsiteX73" fmla="*/ 560560 w 708366"/>
                <a:gd name="connsiteY73" fmla="*/ 417893 h 918538"/>
                <a:gd name="connsiteX74" fmla="*/ 556423 w 708366"/>
                <a:gd name="connsiteY74" fmla="*/ 434443 h 918538"/>
                <a:gd name="connsiteX75" fmla="*/ 544010 w 708366"/>
                <a:gd name="connsiteY75" fmla="*/ 459269 h 918538"/>
                <a:gd name="connsiteX76" fmla="*/ 531597 w 708366"/>
                <a:gd name="connsiteY76" fmla="*/ 463406 h 918538"/>
                <a:gd name="connsiteX77" fmla="*/ 506772 w 708366"/>
                <a:gd name="connsiteY77" fmla="*/ 479957 h 918538"/>
                <a:gd name="connsiteX78" fmla="*/ 498497 w 708366"/>
                <a:gd name="connsiteY78" fmla="*/ 492369 h 918538"/>
                <a:gd name="connsiteX79" fmla="*/ 527460 w 708366"/>
                <a:gd name="connsiteY79" fmla="*/ 525470 h 918538"/>
                <a:gd name="connsiteX80" fmla="*/ 539872 w 708366"/>
                <a:gd name="connsiteY80" fmla="*/ 529607 h 918538"/>
                <a:gd name="connsiteX81" fmla="*/ 580137 w 708366"/>
                <a:gd name="connsiteY81" fmla="*/ 524407 h 918538"/>
                <a:gd name="connsiteX82" fmla="*/ 630899 w 708366"/>
                <a:gd name="connsiteY82" fmla="*/ 529607 h 918538"/>
                <a:gd name="connsiteX83" fmla="*/ 643311 w 708366"/>
                <a:gd name="connsiteY83" fmla="*/ 533745 h 918538"/>
                <a:gd name="connsiteX84" fmla="*/ 651586 w 708366"/>
                <a:gd name="connsiteY84" fmla="*/ 558570 h 918538"/>
                <a:gd name="connsiteX85" fmla="*/ 667015 w 708366"/>
                <a:gd name="connsiteY85" fmla="*/ 582354 h 918538"/>
                <a:gd name="connsiteX86" fmla="*/ 681489 w 708366"/>
                <a:gd name="connsiteY86" fmla="*/ 600289 h 918538"/>
                <a:gd name="connsiteX87" fmla="*/ 705712 w 708366"/>
                <a:gd name="connsiteY87" fmla="*/ 621838 h 918538"/>
                <a:gd name="connsiteX88" fmla="*/ 705375 w 708366"/>
                <a:gd name="connsiteY88" fmla="*/ 653734 h 918538"/>
                <a:gd name="connsiteX89" fmla="*/ 684687 w 708366"/>
                <a:gd name="connsiteY89" fmla="*/ 666147 h 918538"/>
                <a:gd name="connsiteX90" fmla="*/ 643311 w 708366"/>
                <a:gd name="connsiteY90" fmla="*/ 670284 h 918538"/>
                <a:gd name="connsiteX91" fmla="*/ 626761 w 708366"/>
                <a:gd name="connsiteY91" fmla="*/ 674422 h 918538"/>
                <a:gd name="connsiteX92" fmla="*/ 581248 w 708366"/>
                <a:gd name="connsiteY92" fmla="*/ 662009 h 918538"/>
                <a:gd name="connsiteX93" fmla="*/ 556691 w 708366"/>
                <a:gd name="connsiteY93" fmla="*/ 677819 h 918538"/>
                <a:gd name="connsiteX94" fmla="*/ 539872 w 708366"/>
                <a:gd name="connsiteY94" fmla="*/ 686834 h 918538"/>
                <a:gd name="connsiteX95" fmla="*/ 519185 w 708366"/>
                <a:gd name="connsiteY95" fmla="*/ 703385 h 918538"/>
                <a:gd name="connsiteX96" fmla="*/ 515047 w 708366"/>
                <a:gd name="connsiteY96" fmla="*/ 715797 h 918538"/>
                <a:gd name="connsiteX97" fmla="*/ 490222 w 708366"/>
                <a:gd name="connsiteY97" fmla="*/ 724072 h 918538"/>
                <a:gd name="connsiteX98" fmla="*/ 471338 w 708366"/>
                <a:gd name="connsiteY98" fmla="*/ 738654 h 918538"/>
                <a:gd name="connsiteX99" fmla="*/ 469534 w 708366"/>
                <a:gd name="connsiteY99" fmla="*/ 798548 h 918538"/>
                <a:gd name="connsiteX100" fmla="*/ 465396 w 708366"/>
                <a:gd name="connsiteY100" fmla="*/ 839924 h 918538"/>
                <a:gd name="connsiteX101" fmla="*/ 452984 w 708366"/>
                <a:gd name="connsiteY101" fmla="*/ 848199 h 918538"/>
                <a:gd name="connsiteX102" fmla="*/ 440571 w 708366"/>
                <a:gd name="connsiteY102" fmla="*/ 901987 h 918538"/>
                <a:gd name="connsiteX103" fmla="*/ 428158 w 708366"/>
                <a:gd name="connsiteY103" fmla="*/ 910262 h 918538"/>
                <a:gd name="connsiteX104" fmla="*/ 403333 w 708366"/>
                <a:gd name="connsiteY104" fmla="*/ 918538 h 918538"/>
                <a:gd name="connsiteX105" fmla="*/ 337132 w 708366"/>
                <a:gd name="connsiteY105" fmla="*/ 914400 h 918538"/>
                <a:gd name="connsiteX106" fmla="*/ 312307 w 708366"/>
                <a:gd name="connsiteY106" fmla="*/ 914400 h 918538"/>
                <a:gd name="connsiteX107" fmla="*/ 304032 w 708366"/>
                <a:gd name="connsiteY107" fmla="*/ 889575 h 918538"/>
                <a:gd name="connsiteX108" fmla="*/ 299894 w 708366"/>
                <a:gd name="connsiteY108" fmla="*/ 877162 h 918538"/>
                <a:gd name="connsiteX109" fmla="*/ 287481 w 708366"/>
                <a:gd name="connsiteY109" fmla="*/ 873024 h 918538"/>
                <a:gd name="connsiteX110" fmla="*/ 262656 w 708366"/>
                <a:gd name="connsiteY110" fmla="*/ 856474 h 918538"/>
                <a:gd name="connsiteX111" fmla="*/ 258518 w 708366"/>
                <a:gd name="connsiteY111" fmla="*/ 844062 h 918538"/>
                <a:gd name="connsiteX112" fmla="*/ 237831 w 708366"/>
                <a:gd name="connsiteY112" fmla="*/ 827511 h 918538"/>
                <a:gd name="connsiteX113" fmla="*/ 213005 w 708366"/>
                <a:gd name="connsiteY113" fmla="*/ 819236 h 918538"/>
                <a:gd name="connsiteX114" fmla="*/ 200593 w 708366"/>
                <a:gd name="connsiteY114" fmla="*/ 815099 h 918538"/>
                <a:gd name="connsiteX115" fmla="*/ 179905 w 708366"/>
                <a:gd name="connsiteY115" fmla="*/ 798548 h 918538"/>
                <a:gd name="connsiteX116" fmla="*/ 175767 w 708366"/>
                <a:gd name="connsiteY116" fmla="*/ 786136 h 918538"/>
                <a:gd name="connsiteX117" fmla="*/ 159217 w 708366"/>
                <a:gd name="connsiteY117" fmla="*/ 761310 h 918538"/>
                <a:gd name="connsiteX118" fmla="*/ 163355 w 708366"/>
                <a:gd name="connsiteY118" fmla="*/ 736485 h 918538"/>
                <a:gd name="connsiteX119" fmla="*/ 177841 w 708366"/>
                <a:gd name="connsiteY119" fmla="*/ 723200 h 918538"/>
                <a:gd name="connsiteX120" fmla="*/ 177841 w 708366"/>
                <a:gd name="connsiteY120" fmla="*/ 677139 h 918538"/>
                <a:gd name="connsiteX121" fmla="*/ 138529 w 708366"/>
                <a:gd name="connsiteY121" fmla="*/ 633046 h 918538"/>
                <a:gd name="connsiteX122" fmla="*/ 121979 w 708366"/>
                <a:gd name="connsiteY122" fmla="*/ 608221 h 918538"/>
                <a:gd name="connsiteX123" fmla="*/ 105429 w 708366"/>
                <a:gd name="connsiteY123" fmla="*/ 583395 h 918538"/>
                <a:gd name="connsiteX124" fmla="*/ 97154 w 708366"/>
                <a:gd name="connsiteY124" fmla="*/ 570983 h 918538"/>
                <a:gd name="connsiteX125" fmla="*/ 80604 w 708366"/>
                <a:gd name="connsiteY125" fmla="*/ 533745 h 918538"/>
                <a:gd name="connsiteX126" fmla="*/ 72328 w 708366"/>
                <a:gd name="connsiteY126" fmla="*/ 525470 h 918538"/>
                <a:gd name="connsiteX127" fmla="*/ 59916 w 708366"/>
                <a:gd name="connsiteY127" fmla="*/ 488232 h 918538"/>
                <a:gd name="connsiteX128" fmla="*/ 55778 w 708366"/>
                <a:gd name="connsiteY128" fmla="*/ 475819 h 918538"/>
                <a:gd name="connsiteX129" fmla="*/ 43366 w 708366"/>
                <a:gd name="connsiteY129" fmla="*/ 422031 h 918538"/>
                <a:gd name="connsiteX130" fmla="*/ 39228 w 708366"/>
                <a:gd name="connsiteY130" fmla="*/ 409618 h 918538"/>
                <a:gd name="connsiteX131" fmla="*/ 24911 w 708366"/>
                <a:gd name="connsiteY131" fmla="*/ 381714 h 918538"/>
                <a:gd name="connsiteX132" fmla="*/ 1990 w 708366"/>
                <a:gd name="connsiteY132" fmla="*/ 354379 h 918538"/>
                <a:gd name="connsiteX133" fmla="*/ 10265 w 708366"/>
                <a:gd name="connsiteY133" fmla="*/ 318592 h 918538"/>
                <a:gd name="connsiteX134" fmla="*/ 1990 w 708366"/>
                <a:gd name="connsiteY134" fmla="*/ 318592 h 918538"/>
                <a:gd name="connsiteX0" fmla="*/ 1990 w 708366"/>
                <a:gd name="connsiteY0" fmla="*/ 318592 h 918538"/>
                <a:gd name="connsiteX1" fmla="*/ 1990 w 708366"/>
                <a:gd name="connsiteY1" fmla="*/ 318592 h 918538"/>
                <a:gd name="connsiteX2" fmla="*/ 35090 w 708366"/>
                <a:gd name="connsiteY2" fmla="*/ 335142 h 918538"/>
                <a:gd name="connsiteX3" fmla="*/ 75934 w 708366"/>
                <a:gd name="connsiteY3" fmla="*/ 334606 h 918538"/>
                <a:gd name="connsiteX4" fmla="*/ 108512 w 708366"/>
                <a:gd name="connsiteY4" fmla="*/ 305693 h 918538"/>
                <a:gd name="connsiteX5" fmla="*/ 138529 w 708366"/>
                <a:gd name="connsiteY5" fmla="*/ 248253 h 918538"/>
                <a:gd name="connsiteX6" fmla="*/ 150942 w 708366"/>
                <a:gd name="connsiteY6" fmla="*/ 211015 h 918538"/>
                <a:gd name="connsiteX7" fmla="*/ 159217 w 708366"/>
                <a:gd name="connsiteY7" fmla="*/ 165502 h 918538"/>
                <a:gd name="connsiteX8" fmla="*/ 163355 w 708366"/>
                <a:gd name="connsiteY8" fmla="*/ 132402 h 918538"/>
                <a:gd name="connsiteX9" fmla="*/ 167492 w 708366"/>
                <a:gd name="connsiteY9" fmla="*/ 119989 h 918538"/>
                <a:gd name="connsiteX10" fmla="*/ 192318 w 708366"/>
                <a:gd name="connsiteY10" fmla="*/ 111714 h 918538"/>
                <a:gd name="connsiteX11" fmla="*/ 204730 w 708366"/>
                <a:gd name="connsiteY11" fmla="*/ 103439 h 918538"/>
                <a:gd name="connsiteX12" fmla="*/ 221280 w 708366"/>
                <a:gd name="connsiteY12" fmla="*/ 70338 h 918538"/>
                <a:gd name="connsiteX13" fmla="*/ 225418 w 708366"/>
                <a:gd name="connsiteY13" fmla="*/ 57926 h 918538"/>
                <a:gd name="connsiteX14" fmla="*/ 229556 w 708366"/>
                <a:gd name="connsiteY14" fmla="*/ 37238 h 918538"/>
                <a:gd name="connsiteX15" fmla="*/ 241968 w 708366"/>
                <a:gd name="connsiteY15" fmla="*/ 33100 h 918538"/>
                <a:gd name="connsiteX16" fmla="*/ 357820 w 708366"/>
                <a:gd name="connsiteY16" fmla="*/ 37238 h 918538"/>
                <a:gd name="connsiteX17" fmla="*/ 370233 w 708366"/>
                <a:gd name="connsiteY17" fmla="*/ 28963 h 918538"/>
                <a:gd name="connsiteX18" fmla="*/ 386783 w 708366"/>
                <a:gd name="connsiteY18" fmla="*/ 4138 h 918538"/>
                <a:gd name="connsiteX19" fmla="*/ 399195 w 708366"/>
                <a:gd name="connsiteY19" fmla="*/ 0 h 918538"/>
                <a:gd name="connsiteX20" fmla="*/ 419883 w 708366"/>
                <a:gd name="connsiteY20" fmla="*/ 16550 h 918538"/>
                <a:gd name="connsiteX21" fmla="*/ 444709 w 708366"/>
                <a:gd name="connsiteY21" fmla="*/ 24825 h 918538"/>
                <a:gd name="connsiteX22" fmla="*/ 457121 w 708366"/>
                <a:gd name="connsiteY22" fmla="*/ 28963 h 918538"/>
                <a:gd name="connsiteX23" fmla="*/ 469534 w 708366"/>
                <a:gd name="connsiteY23" fmla="*/ 33100 h 918538"/>
                <a:gd name="connsiteX24" fmla="*/ 490222 w 708366"/>
                <a:gd name="connsiteY24" fmla="*/ 45513 h 918538"/>
                <a:gd name="connsiteX25" fmla="*/ 515047 w 708366"/>
                <a:gd name="connsiteY25" fmla="*/ 62063 h 918538"/>
                <a:gd name="connsiteX26" fmla="*/ 502634 w 708366"/>
                <a:gd name="connsiteY26" fmla="*/ 99301 h 918538"/>
                <a:gd name="connsiteX27" fmla="*/ 491216 w 708366"/>
                <a:gd name="connsiteY27" fmla="*/ 149600 h 918538"/>
                <a:gd name="connsiteX28" fmla="*/ 475645 w 708366"/>
                <a:gd name="connsiteY28" fmla="*/ 174107 h 918538"/>
                <a:gd name="connsiteX29" fmla="*/ 460671 w 708366"/>
                <a:gd name="connsiteY29" fmla="*/ 193551 h 918538"/>
                <a:gd name="connsiteX30" fmla="*/ 451551 w 708366"/>
                <a:gd name="connsiteY30" fmla="*/ 203908 h 918538"/>
                <a:gd name="connsiteX31" fmla="*/ 432296 w 708366"/>
                <a:gd name="connsiteY31" fmla="*/ 227566 h 918538"/>
                <a:gd name="connsiteX32" fmla="*/ 430593 w 708366"/>
                <a:gd name="connsiteY32" fmla="*/ 268710 h 918538"/>
                <a:gd name="connsiteX33" fmla="*/ 415746 w 708366"/>
                <a:gd name="connsiteY33" fmla="*/ 277216 h 918538"/>
                <a:gd name="connsiteX34" fmla="*/ 407471 w 708366"/>
                <a:gd name="connsiteY34" fmla="*/ 306179 h 918538"/>
                <a:gd name="connsiteX35" fmla="*/ 395058 w 708366"/>
                <a:gd name="connsiteY35" fmla="*/ 310317 h 918538"/>
                <a:gd name="connsiteX36" fmla="*/ 369692 w 708366"/>
                <a:gd name="connsiteY36" fmla="*/ 344790 h 918538"/>
                <a:gd name="connsiteX37" fmla="*/ 378508 w 708366"/>
                <a:gd name="connsiteY37" fmla="*/ 372380 h 918538"/>
                <a:gd name="connsiteX38" fmla="*/ 396693 w 708366"/>
                <a:gd name="connsiteY38" fmla="*/ 369030 h 918538"/>
                <a:gd name="connsiteX39" fmla="*/ 415746 w 708366"/>
                <a:gd name="connsiteY39" fmla="*/ 339280 h 918538"/>
                <a:gd name="connsiteX40" fmla="*/ 452996 w 708366"/>
                <a:gd name="connsiteY40" fmla="*/ 300899 h 918538"/>
                <a:gd name="connsiteX41" fmla="*/ 457788 w 708366"/>
                <a:gd name="connsiteY41" fmla="*/ 294527 h 918538"/>
                <a:gd name="connsiteX42" fmla="*/ 481947 w 708366"/>
                <a:gd name="connsiteY42" fmla="*/ 268941 h 918538"/>
                <a:gd name="connsiteX43" fmla="*/ 494359 w 708366"/>
                <a:gd name="connsiteY43" fmla="*/ 264804 h 918538"/>
                <a:gd name="connsiteX44" fmla="*/ 498497 w 708366"/>
                <a:gd name="connsiteY44" fmla="*/ 252391 h 918538"/>
                <a:gd name="connsiteX45" fmla="*/ 506772 w 708366"/>
                <a:gd name="connsiteY45" fmla="*/ 239978 h 918538"/>
                <a:gd name="connsiteX46" fmla="*/ 502634 w 708366"/>
                <a:gd name="connsiteY46" fmla="*/ 186190 h 918538"/>
                <a:gd name="connsiteX47" fmla="*/ 531597 w 708366"/>
                <a:gd name="connsiteY47" fmla="*/ 157227 h 918538"/>
                <a:gd name="connsiteX48" fmla="*/ 544010 w 708366"/>
                <a:gd name="connsiteY48" fmla="*/ 153090 h 918538"/>
                <a:gd name="connsiteX49" fmla="*/ 556423 w 708366"/>
                <a:gd name="connsiteY49" fmla="*/ 148952 h 918538"/>
                <a:gd name="connsiteX50" fmla="*/ 568835 w 708366"/>
                <a:gd name="connsiteY50" fmla="*/ 157227 h 918538"/>
                <a:gd name="connsiteX51" fmla="*/ 577110 w 708366"/>
                <a:gd name="connsiteY51" fmla="*/ 169640 h 918538"/>
                <a:gd name="connsiteX52" fmla="*/ 589523 w 708366"/>
                <a:gd name="connsiteY52" fmla="*/ 173777 h 918538"/>
                <a:gd name="connsiteX53" fmla="*/ 597798 w 708366"/>
                <a:gd name="connsiteY53" fmla="*/ 186190 h 918538"/>
                <a:gd name="connsiteX54" fmla="*/ 601936 w 708366"/>
                <a:gd name="connsiteY54" fmla="*/ 198603 h 918538"/>
                <a:gd name="connsiteX55" fmla="*/ 614348 w 708366"/>
                <a:gd name="connsiteY55" fmla="*/ 202740 h 918538"/>
                <a:gd name="connsiteX56" fmla="*/ 635036 w 708366"/>
                <a:gd name="connsiteY56" fmla="*/ 219291 h 918538"/>
                <a:gd name="connsiteX57" fmla="*/ 647449 w 708366"/>
                <a:gd name="connsiteY57" fmla="*/ 227566 h 918538"/>
                <a:gd name="connsiteX58" fmla="*/ 655724 w 708366"/>
                <a:gd name="connsiteY58" fmla="*/ 239978 h 918538"/>
                <a:gd name="connsiteX59" fmla="*/ 680549 w 708366"/>
                <a:gd name="connsiteY59" fmla="*/ 252391 h 918538"/>
                <a:gd name="connsiteX60" fmla="*/ 688824 w 708366"/>
                <a:gd name="connsiteY60" fmla="*/ 264804 h 918538"/>
                <a:gd name="connsiteX61" fmla="*/ 655724 w 708366"/>
                <a:gd name="connsiteY61" fmla="*/ 277216 h 918538"/>
                <a:gd name="connsiteX62" fmla="*/ 610211 w 708366"/>
                <a:gd name="connsiteY62" fmla="*/ 273079 h 918538"/>
                <a:gd name="connsiteX63" fmla="*/ 581248 w 708366"/>
                <a:gd name="connsiteY63" fmla="*/ 268941 h 918538"/>
                <a:gd name="connsiteX64" fmla="*/ 577110 w 708366"/>
                <a:gd name="connsiteY64" fmla="*/ 281354 h 918538"/>
                <a:gd name="connsiteX65" fmla="*/ 564698 w 708366"/>
                <a:gd name="connsiteY65" fmla="*/ 289629 h 918538"/>
                <a:gd name="connsiteX66" fmla="*/ 568835 w 708366"/>
                <a:gd name="connsiteY66" fmla="*/ 302042 h 918538"/>
                <a:gd name="connsiteX67" fmla="*/ 581248 w 708366"/>
                <a:gd name="connsiteY67" fmla="*/ 306179 h 918538"/>
                <a:gd name="connsiteX68" fmla="*/ 606073 w 708366"/>
                <a:gd name="connsiteY68" fmla="*/ 310317 h 918538"/>
                <a:gd name="connsiteX69" fmla="*/ 593661 w 708366"/>
                <a:gd name="connsiteY69" fmla="*/ 314454 h 918538"/>
                <a:gd name="connsiteX70" fmla="*/ 577110 w 708366"/>
                <a:gd name="connsiteY70" fmla="*/ 318592 h 918538"/>
                <a:gd name="connsiteX71" fmla="*/ 568835 w 708366"/>
                <a:gd name="connsiteY71" fmla="*/ 331005 h 918538"/>
                <a:gd name="connsiteX72" fmla="*/ 564698 w 708366"/>
                <a:gd name="connsiteY72" fmla="*/ 405481 h 918538"/>
                <a:gd name="connsiteX73" fmla="*/ 560560 w 708366"/>
                <a:gd name="connsiteY73" fmla="*/ 417893 h 918538"/>
                <a:gd name="connsiteX74" fmla="*/ 556423 w 708366"/>
                <a:gd name="connsiteY74" fmla="*/ 434443 h 918538"/>
                <a:gd name="connsiteX75" fmla="*/ 544010 w 708366"/>
                <a:gd name="connsiteY75" fmla="*/ 459269 h 918538"/>
                <a:gd name="connsiteX76" fmla="*/ 531597 w 708366"/>
                <a:gd name="connsiteY76" fmla="*/ 463406 h 918538"/>
                <a:gd name="connsiteX77" fmla="*/ 506772 w 708366"/>
                <a:gd name="connsiteY77" fmla="*/ 479957 h 918538"/>
                <a:gd name="connsiteX78" fmla="*/ 498497 w 708366"/>
                <a:gd name="connsiteY78" fmla="*/ 492369 h 918538"/>
                <a:gd name="connsiteX79" fmla="*/ 527460 w 708366"/>
                <a:gd name="connsiteY79" fmla="*/ 525470 h 918538"/>
                <a:gd name="connsiteX80" fmla="*/ 539872 w 708366"/>
                <a:gd name="connsiteY80" fmla="*/ 529607 h 918538"/>
                <a:gd name="connsiteX81" fmla="*/ 580137 w 708366"/>
                <a:gd name="connsiteY81" fmla="*/ 524407 h 918538"/>
                <a:gd name="connsiteX82" fmla="*/ 630899 w 708366"/>
                <a:gd name="connsiteY82" fmla="*/ 529607 h 918538"/>
                <a:gd name="connsiteX83" fmla="*/ 643311 w 708366"/>
                <a:gd name="connsiteY83" fmla="*/ 533745 h 918538"/>
                <a:gd name="connsiteX84" fmla="*/ 651586 w 708366"/>
                <a:gd name="connsiteY84" fmla="*/ 558570 h 918538"/>
                <a:gd name="connsiteX85" fmla="*/ 667015 w 708366"/>
                <a:gd name="connsiteY85" fmla="*/ 582354 h 918538"/>
                <a:gd name="connsiteX86" fmla="*/ 681489 w 708366"/>
                <a:gd name="connsiteY86" fmla="*/ 600289 h 918538"/>
                <a:gd name="connsiteX87" fmla="*/ 705712 w 708366"/>
                <a:gd name="connsiteY87" fmla="*/ 621838 h 918538"/>
                <a:gd name="connsiteX88" fmla="*/ 705375 w 708366"/>
                <a:gd name="connsiteY88" fmla="*/ 653734 h 918538"/>
                <a:gd name="connsiteX89" fmla="*/ 684687 w 708366"/>
                <a:gd name="connsiteY89" fmla="*/ 666147 h 918538"/>
                <a:gd name="connsiteX90" fmla="*/ 643311 w 708366"/>
                <a:gd name="connsiteY90" fmla="*/ 670284 h 918538"/>
                <a:gd name="connsiteX91" fmla="*/ 626761 w 708366"/>
                <a:gd name="connsiteY91" fmla="*/ 674422 h 918538"/>
                <a:gd name="connsiteX92" fmla="*/ 581248 w 708366"/>
                <a:gd name="connsiteY92" fmla="*/ 662009 h 918538"/>
                <a:gd name="connsiteX93" fmla="*/ 556691 w 708366"/>
                <a:gd name="connsiteY93" fmla="*/ 677819 h 918538"/>
                <a:gd name="connsiteX94" fmla="*/ 539872 w 708366"/>
                <a:gd name="connsiteY94" fmla="*/ 686834 h 918538"/>
                <a:gd name="connsiteX95" fmla="*/ 519185 w 708366"/>
                <a:gd name="connsiteY95" fmla="*/ 703385 h 918538"/>
                <a:gd name="connsiteX96" fmla="*/ 515047 w 708366"/>
                <a:gd name="connsiteY96" fmla="*/ 715797 h 918538"/>
                <a:gd name="connsiteX97" fmla="*/ 490222 w 708366"/>
                <a:gd name="connsiteY97" fmla="*/ 724072 h 918538"/>
                <a:gd name="connsiteX98" fmla="*/ 471338 w 708366"/>
                <a:gd name="connsiteY98" fmla="*/ 738654 h 918538"/>
                <a:gd name="connsiteX99" fmla="*/ 469534 w 708366"/>
                <a:gd name="connsiteY99" fmla="*/ 798548 h 918538"/>
                <a:gd name="connsiteX100" fmla="*/ 465396 w 708366"/>
                <a:gd name="connsiteY100" fmla="*/ 839924 h 918538"/>
                <a:gd name="connsiteX101" fmla="*/ 452984 w 708366"/>
                <a:gd name="connsiteY101" fmla="*/ 848199 h 918538"/>
                <a:gd name="connsiteX102" fmla="*/ 440571 w 708366"/>
                <a:gd name="connsiteY102" fmla="*/ 901987 h 918538"/>
                <a:gd name="connsiteX103" fmla="*/ 428158 w 708366"/>
                <a:gd name="connsiteY103" fmla="*/ 910262 h 918538"/>
                <a:gd name="connsiteX104" fmla="*/ 403333 w 708366"/>
                <a:gd name="connsiteY104" fmla="*/ 918538 h 918538"/>
                <a:gd name="connsiteX105" fmla="*/ 337132 w 708366"/>
                <a:gd name="connsiteY105" fmla="*/ 914400 h 918538"/>
                <a:gd name="connsiteX106" fmla="*/ 312307 w 708366"/>
                <a:gd name="connsiteY106" fmla="*/ 914400 h 918538"/>
                <a:gd name="connsiteX107" fmla="*/ 304032 w 708366"/>
                <a:gd name="connsiteY107" fmla="*/ 889575 h 918538"/>
                <a:gd name="connsiteX108" fmla="*/ 299894 w 708366"/>
                <a:gd name="connsiteY108" fmla="*/ 877162 h 918538"/>
                <a:gd name="connsiteX109" fmla="*/ 287481 w 708366"/>
                <a:gd name="connsiteY109" fmla="*/ 873024 h 918538"/>
                <a:gd name="connsiteX110" fmla="*/ 262656 w 708366"/>
                <a:gd name="connsiteY110" fmla="*/ 856474 h 918538"/>
                <a:gd name="connsiteX111" fmla="*/ 258518 w 708366"/>
                <a:gd name="connsiteY111" fmla="*/ 844062 h 918538"/>
                <a:gd name="connsiteX112" fmla="*/ 237831 w 708366"/>
                <a:gd name="connsiteY112" fmla="*/ 827511 h 918538"/>
                <a:gd name="connsiteX113" fmla="*/ 213005 w 708366"/>
                <a:gd name="connsiteY113" fmla="*/ 819236 h 918538"/>
                <a:gd name="connsiteX114" fmla="*/ 200593 w 708366"/>
                <a:gd name="connsiteY114" fmla="*/ 815099 h 918538"/>
                <a:gd name="connsiteX115" fmla="*/ 179905 w 708366"/>
                <a:gd name="connsiteY115" fmla="*/ 798548 h 918538"/>
                <a:gd name="connsiteX116" fmla="*/ 175767 w 708366"/>
                <a:gd name="connsiteY116" fmla="*/ 786136 h 918538"/>
                <a:gd name="connsiteX117" fmla="*/ 159217 w 708366"/>
                <a:gd name="connsiteY117" fmla="*/ 761310 h 918538"/>
                <a:gd name="connsiteX118" fmla="*/ 163355 w 708366"/>
                <a:gd name="connsiteY118" fmla="*/ 736485 h 918538"/>
                <a:gd name="connsiteX119" fmla="*/ 177841 w 708366"/>
                <a:gd name="connsiteY119" fmla="*/ 723200 h 918538"/>
                <a:gd name="connsiteX120" fmla="*/ 177841 w 708366"/>
                <a:gd name="connsiteY120" fmla="*/ 677139 h 918538"/>
                <a:gd name="connsiteX121" fmla="*/ 138529 w 708366"/>
                <a:gd name="connsiteY121" fmla="*/ 633046 h 918538"/>
                <a:gd name="connsiteX122" fmla="*/ 121979 w 708366"/>
                <a:gd name="connsiteY122" fmla="*/ 608221 h 918538"/>
                <a:gd name="connsiteX123" fmla="*/ 105429 w 708366"/>
                <a:gd name="connsiteY123" fmla="*/ 583395 h 918538"/>
                <a:gd name="connsiteX124" fmla="*/ 97154 w 708366"/>
                <a:gd name="connsiteY124" fmla="*/ 570983 h 918538"/>
                <a:gd name="connsiteX125" fmla="*/ 80604 w 708366"/>
                <a:gd name="connsiteY125" fmla="*/ 533745 h 918538"/>
                <a:gd name="connsiteX126" fmla="*/ 72328 w 708366"/>
                <a:gd name="connsiteY126" fmla="*/ 525470 h 918538"/>
                <a:gd name="connsiteX127" fmla="*/ 59916 w 708366"/>
                <a:gd name="connsiteY127" fmla="*/ 488232 h 918538"/>
                <a:gd name="connsiteX128" fmla="*/ 55778 w 708366"/>
                <a:gd name="connsiteY128" fmla="*/ 475819 h 918538"/>
                <a:gd name="connsiteX129" fmla="*/ 43366 w 708366"/>
                <a:gd name="connsiteY129" fmla="*/ 422031 h 918538"/>
                <a:gd name="connsiteX130" fmla="*/ 39228 w 708366"/>
                <a:gd name="connsiteY130" fmla="*/ 409618 h 918538"/>
                <a:gd name="connsiteX131" fmla="*/ 24911 w 708366"/>
                <a:gd name="connsiteY131" fmla="*/ 381714 h 918538"/>
                <a:gd name="connsiteX132" fmla="*/ 1990 w 708366"/>
                <a:gd name="connsiteY132" fmla="*/ 354379 h 918538"/>
                <a:gd name="connsiteX133" fmla="*/ 10265 w 708366"/>
                <a:gd name="connsiteY133" fmla="*/ 318592 h 918538"/>
                <a:gd name="connsiteX134" fmla="*/ 1990 w 708366"/>
                <a:gd name="connsiteY134" fmla="*/ 318592 h 918538"/>
                <a:gd name="connsiteX0" fmla="*/ 10265 w 708366"/>
                <a:gd name="connsiteY0" fmla="*/ 318592 h 918538"/>
                <a:gd name="connsiteX1" fmla="*/ 1990 w 708366"/>
                <a:gd name="connsiteY1" fmla="*/ 318592 h 918538"/>
                <a:gd name="connsiteX2" fmla="*/ 35090 w 708366"/>
                <a:gd name="connsiteY2" fmla="*/ 335142 h 918538"/>
                <a:gd name="connsiteX3" fmla="*/ 75934 w 708366"/>
                <a:gd name="connsiteY3" fmla="*/ 334606 h 918538"/>
                <a:gd name="connsiteX4" fmla="*/ 108512 w 708366"/>
                <a:gd name="connsiteY4" fmla="*/ 305693 h 918538"/>
                <a:gd name="connsiteX5" fmla="*/ 138529 w 708366"/>
                <a:gd name="connsiteY5" fmla="*/ 248253 h 918538"/>
                <a:gd name="connsiteX6" fmla="*/ 150942 w 708366"/>
                <a:gd name="connsiteY6" fmla="*/ 211015 h 918538"/>
                <a:gd name="connsiteX7" fmla="*/ 159217 w 708366"/>
                <a:gd name="connsiteY7" fmla="*/ 165502 h 918538"/>
                <a:gd name="connsiteX8" fmla="*/ 163355 w 708366"/>
                <a:gd name="connsiteY8" fmla="*/ 132402 h 918538"/>
                <a:gd name="connsiteX9" fmla="*/ 167492 w 708366"/>
                <a:gd name="connsiteY9" fmla="*/ 119989 h 918538"/>
                <a:gd name="connsiteX10" fmla="*/ 192318 w 708366"/>
                <a:gd name="connsiteY10" fmla="*/ 111714 h 918538"/>
                <a:gd name="connsiteX11" fmla="*/ 204730 w 708366"/>
                <a:gd name="connsiteY11" fmla="*/ 103439 h 918538"/>
                <a:gd name="connsiteX12" fmla="*/ 221280 w 708366"/>
                <a:gd name="connsiteY12" fmla="*/ 70338 h 918538"/>
                <a:gd name="connsiteX13" fmla="*/ 225418 w 708366"/>
                <a:gd name="connsiteY13" fmla="*/ 57926 h 918538"/>
                <a:gd name="connsiteX14" fmla="*/ 229556 w 708366"/>
                <a:gd name="connsiteY14" fmla="*/ 37238 h 918538"/>
                <a:gd name="connsiteX15" fmla="*/ 241968 w 708366"/>
                <a:gd name="connsiteY15" fmla="*/ 33100 h 918538"/>
                <a:gd name="connsiteX16" fmla="*/ 357820 w 708366"/>
                <a:gd name="connsiteY16" fmla="*/ 37238 h 918538"/>
                <a:gd name="connsiteX17" fmla="*/ 370233 w 708366"/>
                <a:gd name="connsiteY17" fmla="*/ 28963 h 918538"/>
                <a:gd name="connsiteX18" fmla="*/ 386783 w 708366"/>
                <a:gd name="connsiteY18" fmla="*/ 4138 h 918538"/>
                <a:gd name="connsiteX19" fmla="*/ 399195 w 708366"/>
                <a:gd name="connsiteY19" fmla="*/ 0 h 918538"/>
                <a:gd name="connsiteX20" fmla="*/ 419883 w 708366"/>
                <a:gd name="connsiteY20" fmla="*/ 16550 h 918538"/>
                <a:gd name="connsiteX21" fmla="*/ 444709 w 708366"/>
                <a:gd name="connsiteY21" fmla="*/ 24825 h 918538"/>
                <a:gd name="connsiteX22" fmla="*/ 457121 w 708366"/>
                <a:gd name="connsiteY22" fmla="*/ 28963 h 918538"/>
                <a:gd name="connsiteX23" fmla="*/ 469534 w 708366"/>
                <a:gd name="connsiteY23" fmla="*/ 33100 h 918538"/>
                <a:gd name="connsiteX24" fmla="*/ 490222 w 708366"/>
                <a:gd name="connsiteY24" fmla="*/ 45513 h 918538"/>
                <a:gd name="connsiteX25" fmla="*/ 515047 w 708366"/>
                <a:gd name="connsiteY25" fmla="*/ 62063 h 918538"/>
                <a:gd name="connsiteX26" fmla="*/ 502634 w 708366"/>
                <a:gd name="connsiteY26" fmla="*/ 99301 h 918538"/>
                <a:gd name="connsiteX27" fmla="*/ 491216 w 708366"/>
                <a:gd name="connsiteY27" fmla="*/ 149600 h 918538"/>
                <a:gd name="connsiteX28" fmla="*/ 475645 w 708366"/>
                <a:gd name="connsiteY28" fmla="*/ 174107 h 918538"/>
                <a:gd name="connsiteX29" fmla="*/ 460671 w 708366"/>
                <a:gd name="connsiteY29" fmla="*/ 193551 h 918538"/>
                <a:gd name="connsiteX30" fmla="*/ 451551 w 708366"/>
                <a:gd name="connsiteY30" fmla="*/ 203908 h 918538"/>
                <a:gd name="connsiteX31" fmla="*/ 432296 w 708366"/>
                <a:gd name="connsiteY31" fmla="*/ 227566 h 918538"/>
                <a:gd name="connsiteX32" fmla="*/ 430593 w 708366"/>
                <a:gd name="connsiteY32" fmla="*/ 268710 h 918538"/>
                <a:gd name="connsiteX33" fmla="*/ 415746 w 708366"/>
                <a:gd name="connsiteY33" fmla="*/ 277216 h 918538"/>
                <a:gd name="connsiteX34" fmla="*/ 407471 w 708366"/>
                <a:gd name="connsiteY34" fmla="*/ 306179 h 918538"/>
                <a:gd name="connsiteX35" fmla="*/ 395058 w 708366"/>
                <a:gd name="connsiteY35" fmla="*/ 310317 h 918538"/>
                <a:gd name="connsiteX36" fmla="*/ 369692 w 708366"/>
                <a:gd name="connsiteY36" fmla="*/ 344790 h 918538"/>
                <a:gd name="connsiteX37" fmla="*/ 378508 w 708366"/>
                <a:gd name="connsiteY37" fmla="*/ 372380 h 918538"/>
                <a:gd name="connsiteX38" fmla="*/ 396693 w 708366"/>
                <a:gd name="connsiteY38" fmla="*/ 369030 h 918538"/>
                <a:gd name="connsiteX39" fmla="*/ 415746 w 708366"/>
                <a:gd name="connsiteY39" fmla="*/ 339280 h 918538"/>
                <a:gd name="connsiteX40" fmla="*/ 452996 w 708366"/>
                <a:gd name="connsiteY40" fmla="*/ 300899 h 918538"/>
                <a:gd name="connsiteX41" fmla="*/ 457788 w 708366"/>
                <a:gd name="connsiteY41" fmla="*/ 294527 h 918538"/>
                <a:gd name="connsiteX42" fmla="*/ 481947 w 708366"/>
                <a:gd name="connsiteY42" fmla="*/ 268941 h 918538"/>
                <a:gd name="connsiteX43" fmla="*/ 494359 w 708366"/>
                <a:gd name="connsiteY43" fmla="*/ 264804 h 918538"/>
                <a:gd name="connsiteX44" fmla="*/ 498497 w 708366"/>
                <a:gd name="connsiteY44" fmla="*/ 252391 h 918538"/>
                <a:gd name="connsiteX45" fmla="*/ 506772 w 708366"/>
                <a:gd name="connsiteY45" fmla="*/ 239978 h 918538"/>
                <a:gd name="connsiteX46" fmla="*/ 502634 w 708366"/>
                <a:gd name="connsiteY46" fmla="*/ 186190 h 918538"/>
                <a:gd name="connsiteX47" fmla="*/ 531597 w 708366"/>
                <a:gd name="connsiteY47" fmla="*/ 157227 h 918538"/>
                <a:gd name="connsiteX48" fmla="*/ 544010 w 708366"/>
                <a:gd name="connsiteY48" fmla="*/ 153090 h 918538"/>
                <a:gd name="connsiteX49" fmla="*/ 556423 w 708366"/>
                <a:gd name="connsiteY49" fmla="*/ 148952 h 918538"/>
                <a:gd name="connsiteX50" fmla="*/ 568835 w 708366"/>
                <a:gd name="connsiteY50" fmla="*/ 157227 h 918538"/>
                <a:gd name="connsiteX51" fmla="*/ 577110 w 708366"/>
                <a:gd name="connsiteY51" fmla="*/ 169640 h 918538"/>
                <a:gd name="connsiteX52" fmla="*/ 589523 w 708366"/>
                <a:gd name="connsiteY52" fmla="*/ 173777 h 918538"/>
                <a:gd name="connsiteX53" fmla="*/ 597798 w 708366"/>
                <a:gd name="connsiteY53" fmla="*/ 186190 h 918538"/>
                <a:gd name="connsiteX54" fmla="*/ 601936 w 708366"/>
                <a:gd name="connsiteY54" fmla="*/ 198603 h 918538"/>
                <a:gd name="connsiteX55" fmla="*/ 614348 w 708366"/>
                <a:gd name="connsiteY55" fmla="*/ 202740 h 918538"/>
                <a:gd name="connsiteX56" fmla="*/ 635036 w 708366"/>
                <a:gd name="connsiteY56" fmla="*/ 219291 h 918538"/>
                <a:gd name="connsiteX57" fmla="*/ 647449 w 708366"/>
                <a:gd name="connsiteY57" fmla="*/ 227566 h 918538"/>
                <a:gd name="connsiteX58" fmla="*/ 655724 w 708366"/>
                <a:gd name="connsiteY58" fmla="*/ 239978 h 918538"/>
                <a:gd name="connsiteX59" fmla="*/ 680549 w 708366"/>
                <a:gd name="connsiteY59" fmla="*/ 252391 h 918538"/>
                <a:gd name="connsiteX60" fmla="*/ 688824 w 708366"/>
                <a:gd name="connsiteY60" fmla="*/ 264804 h 918538"/>
                <a:gd name="connsiteX61" fmla="*/ 655724 w 708366"/>
                <a:gd name="connsiteY61" fmla="*/ 277216 h 918538"/>
                <a:gd name="connsiteX62" fmla="*/ 610211 w 708366"/>
                <a:gd name="connsiteY62" fmla="*/ 273079 h 918538"/>
                <a:gd name="connsiteX63" fmla="*/ 581248 w 708366"/>
                <a:gd name="connsiteY63" fmla="*/ 268941 h 918538"/>
                <a:gd name="connsiteX64" fmla="*/ 577110 w 708366"/>
                <a:gd name="connsiteY64" fmla="*/ 281354 h 918538"/>
                <a:gd name="connsiteX65" fmla="*/ 564698 w 708366"/>
                <a:gd name="connsiteY65" fmla="*/ 289629 h 918538"/>
                <a:gd name="connsiteX66" fmla="*/ 568835 w 708366"/>
                <a:gd name="connsiteY66" fmla="*/ 302042 h 918538"/>
                <a:gd name="connsiteX67" fmla="*/ 581248 w 708366"/>
                <a:gd name="connsiteY67" fmla="*/ 306179 h 918538"/>
                <a:gd name="connsiteX68" fmla="*/ 606073 w 708366"/>
                <a:gd name="connsiteY68" fmla="*/ 310317 h 918538"/>
                <a:gd name="connsiteX69" fmla="*/ 593661 w 708366"/>
                <a:gd name="connsiteY69" fmla="*/ 314454 h 918538"/>
                <a:gd name="connsiteX70" fmla="*/ 577110 w 708366"/>
                <a:gd name="connsiteY70" fmla="*/ 318592 h 918538"/>
                <a:gd name="connsiteX71" fmla="*/ 568835 w 708366"/>
                <a:gd name="connsiteY71" fmla="*/ 331005 h 918538"/>
                <a:gd name="connsiteX72" fmla="*/ 564698 w 708366"/>
                <a:gd name="connsiteY72" fmla="*/ 405481 h 918538"/>
                <a:gd name="connsiteX73" fmla="*/ 560560 w 708366"/>
                <a:gd name="connsiteY73" fmla="*/ 417893 h 918538"/>
                <a:gd name="connsiteX74" fmla="*/ 556423 w 708366"/>
                <a:gd name="connsiteY74" fmla="*/ 434443 h 918538"/>
                <a:gd name="connsiteX75" fmla="*/ 544010 w 708366"/>
                <a:gd name="connsiteY75" fmla="*/ 459269 h 918538"/>
                <a:gd name="connsiteX76" fmla="*/ 531597 w 708366"/>
                <a:gd name="connsiteY76" fmla="*/ 463406 h 918538"/>
                <a:gd name="connsiteX77" fmla="*/ 506772 w 708366"/>
                <a:gd name="connsiteY77" fmla="*/ 479957 h 918538"/>
                <a:gd name="connsiteX78" fmla="*/ 498497 w 708366"/>
                <a:gd name="connsiteY78" fmla="*/ 492369 h 918538"/>
                <a:gd name="connsiteX79" fmla="*/ 527460 w 708366"/>
                <a:gd name="connsiteY79" fmla="*/ 525470 h 918538"/>
                <a:gd name="connsiteX80" fmla="*/ 539872 w 708366"/>
                <a:gd name="connsiteY80" fmla="*/ 529607 h 918538"/>
                <a:gd name="connsiteX81" fmla="*/ 580137 w 708366"/>
                <a:gd name="connsiteY81" fmla="*/ 524407 h 918538"/>
                <a:gd name="connsiteX82" fmla="*/ 630899 w 708366"/>
                <a:gd name="connsiteY82" fmla="*/ 529607 h 918538"/>
                <a:gd name="connsiteX83" fmla="*/ 643311 w 708366"/>
                <a:gd name="connsiteY83" fmla="*/ 533745 h 918538"/>
                <a:gd name="connsiteX84" fmla="*/ 651586 w 708366"/>
                <a:gd name="connsiteY84" fmla="*/ 558570 h 918538"/>
                <a:gd name="connsiteX85" fmla="*/ 667015 w 708366"/>
                <a:gd name="connsiteY85" fmla="*/ 582354 h 918538"/>
                <a:gd name="connsiteX86" fmla="*/ 681489 w 708366"/>
                <a:gd name="connsiteY86" fmla="*/ 600289 h 918538"/>
                <a:gd name="connsiteX87" fmla="*/ 705712 w 708366"/>
                <a:gd name="connsiteY87" fmla="*/ 621838 h 918538"/>
                <a:gd name="connsiteX88" fmla="*/ 705375 w 708366"/>
                <a:gd name="connsiteY88" fmla="*/ 653734 h 918538"/>
                <a:gd name="connsiteX89" fmla="*/ 684687 w 708366"/>
                <a:gd name="connsiteY89" fmla="*/ 666147 h 918538"/>
                <a:gd name="connsiteX90" fmla="*/ 643311 w 708366"/>
                <a:gd name="connsiteY90" fmla="*/ 670284 h 918538"/>
                <a:gd name="connsiteX91" fmla="*/ 626761 w 708366"/>
                <a:gd name="connsiteY91" fmla="*/ 674422 h 918538"/>
                <a:gd name="connsiteX92" fmla="*/ 581248 w 708366"/>
                <a:gd name="connsiteY92" fmla="*/ 662009 h 918538"/>
                <a:gd name="connsiteX93" fmla="*/ 556691 w 708366"/>
                <a:gd name="connsiteY93" fmla="*/ 677819 h 918538"/>
                <a:gd name="connsiteX94" fmla="*/ 539872 w 708366"/>
                <a:gd name="connsiteY94" fmla="*/ 686834 h 918538"/>
                <a:gd name="connsiteX95" fmla="*/ 519185 w 708366"/>
                <a:gd name="connsiteY95" fmla="*/ 703385 h 918538"/>
                <a:gd name="connsiteX96" fmla="*/ 515047 w 708366"/>
                <a:gd name="connsiteY96" fmla="*/ 715797 h 918538"/>
                <a:gd name="connsiteX97" fmla="*/ 490222 w 708366"/>
                <a:gd name="connsiteY97" fmla="*/ 724072 h 918538"/>
                <a:gd name="connsiteX98" fmla="*/ 471338 w 708366"/>
                <a:gd name="connsiteY98" fmla="*/ 738654 h 918538"/>
                <a:gd name="connsiteX99" fmla="*/ 469534 w 708366"/>
                <a:gd name="connsiteY99" fmla="*/ 798548 h 918538"/>
                <a:gd name="connsiteX100" fmla="*/ 465396 w 708366"/>
                <a:gd name="connsiteY100" fmla="*/ 839924 h 918538"/>
                <a:gd name="connsiteX101" fmla="*/ 452984 w 708366"/>
                <a:gd name="connsiteY101" fmla="*/ 848199 h 918538"/>
                <a:gd name="connsiteX102" fmla="*/ 440571 w 708366"/>
                <a:gd name="connsiteY102" fmla="*/ 901987 h 918538"/>
                <a:gd name="connsiteX103" fmla="*/ 428158 w 708366"/>
                <a:gd name="connsiteY103" fmla="*/ 910262 h 918538"/>
                <a:gd name="connsiteX104" fmla="*/ 403333 w 708366"/>
                <a:gd name="connsiteY104" fmla="*/ 918538 h 918538"/>
                <a:gd name="connsiteX105" fmla="*/ 337132 w 708366"/>
                <a:gd name="connsiteY105" fmla="*/ 914400 h 918538"/>
                <a:gd name="connsiteX106" fmla="*/ 312307 w 708366"/>
                <a:gd name="connsiteY106" fmla="*/ 914400 h 918538"/>
                <a:gd name="connsiteX107" fmla="*/ 304032 w 708366"/>
                <a:gd name="connsiteY107" fmla="*/ 889575 h 918538"/>
                <a:gd name="connsiteX108" fmla="*/ 299894 w 708366"/>
                <a:gd name="connsiteY108" fmla="*/ 877162 h 918538"/>
                <a:gd name="connsiteX109" fmla="*/ 287481 w 708366"/>
                <a:gd name="connsiteY109" fmla="*/ 873024 h 918538"/>
                <a:gd name="connsiteX110" fmla="*/ 262656 w 708366"/>
                <a:gd name="connsiteY110" fmla="*/ 856474 h 918538"/>
                <a:gd name="connsiteX111" fmla="*/ 258518 w 708366"/>
                <a:gd name="connsiteY111" fmla="*/ 844062 h 918538"/>
                <a:gd name="connsiteX112" fmla="*/ 237831 w 708366"/>
                <a:gd name="connsiteY112" fmla="*/ 827511 h 918538"/>
                <a:gd name="connsiteX113" fmla="*/ 213005 w 708366"/>
                <a:gd name="connsiteY113" fmla="*/ 819236 h 918538"/>
                <a:gd name="connsiteX114" fmla="*/ 200593 w 708366"/>
                <a:gd name="connsiteY114" fmla="*/ 815099 h 918538"/>
                <a:gd name="connsiteX115" fmla="*/ 179905 w 708366"/>
                <a:gd name="connsiteY115" fmla="*/ 798548 h 918538"/>
                <a:gd name="connsiteX116" fmla="*/ 175767 w 708366"/>
                <a:gd name="connsiteY116" fmla="*/ 786136 h 918538"/>
                <a:gd name="connsiteX117" fmla="*/ 159217 w 708366"/>
                <a:gd name="connsiteY117" fmla="*/ 761310 h 918538"/>
                <a:gd name="connsiteX118" fmla="*/ 163355 w 708366"/>
                <a:gd name="connsiteY118" fmla="*/ 736485 h 918538"/>
                <a:gd name="connsiteX119" fmla="*/ 177841 w 708366"/>
                <a:gd name="connsiteY119" fmla="*/ 723200 h 918538"/>
                <a:gd name="connsiteX120" fmla="*/ 177841 w 708366"/>
                <a:gd name="connsiteY120" fmla="*/ 677139 h 918538"/>
                <a:gd name="connsiteX121" fmla="*/ 138529 w 708366"/>
                <a:gd name="connsiteY121" fmla="*/ 633046 h 918538"/>
                <a:gd name="connsiteX122" fmla="*/ 121979 w 708366"/>
                <a:gd name="connsiteY122" fmla="*/ 608221 h 918538"/>
                <a:gd name="connsiteX123" fmla="*/ 105429 w 708366"/>
                <a:gd name="connsiteY123" fmla="*/ 583395 h 918538"/>
                <a:gd name="connsiteX124" fmla="*/ 97154 w 708366"/>
                <a:gd name="connsiteY124" fmla="*/ 570983 h 918538"/>
                <a:gd name="connsiteX125" fmla="*/ 80604 w 708366"/>
                <a:gd name="connsiteY125" fmla="*/ 533745 h 918538"/>
                <a:gd name="connsiteX126" fmla="*/ 72328 w 708366"/>
                <a:gd name="connsiteY126" fmla="*/ 525470 h 918538"/>
                <a:gd name="connsiteX127" fmla="*/ 59916 w 708366"/>
                <a:gd name="connsiteY127" fmla="*/ 488232 h 918538"/>
                <a:gd name="connsiteX128" fmla="*/ 55778 w 708366"/>
                <a:gd name="connsiteY128" fmla="*/ 475819 h 918538"/>
                <a:gd name="connsiteX129" fmla="*/ 43366 w 708366"/>
                <a:gd name="connsiteY129" fmla="*/ 422031 h 918538"/>
                <a:gd name="connsiteX130" fmla="*/ 39228 w 708366"/>
                <a:gd name="connsiteY130" fmla="*/ 409618 h 918538"/>
                <a:gd name="connsiteX131" fmla="*/ 24911 w 708366"/>
                <a:gd name="connsiteY131" fmla="*/ 381714 h 918538"/>
                <a:gd name="connsiteX132" fmla="*/ 1990 w 708366"/>
                <a:gd name="connsiteY132" fmla="*/ 354379 h 918538"/>
                <a:gd name="connsiteX133" fmla="*/ 10265 w 708366"/>
                <a:gd name="connsiteY133" fmla="*/ 318592 h 918538"/>
                <a:gd name="connsiteX0" fmla="*/ 10265 w 708366"/>
                <a:gd name="connsiteY0" fmla="*/ 318592 h 918538"/>
                <a:gd name="connsiteX1" fmla="*/ 35090 w 708366"/>
                <a:gd name="connsiteY1" fmla="*/ 335142 h 918538"/>
                <a:gd name="connsiteX2" fmla="*/ 75934 w 708366"/>
                <a:gd name="connsiteY2" fmla="*/ 334606 h 918538"/>
                <a:gd name="connsiteX3" fmla="*/ 108512 w 708366"/>
                <a:gd name="connsiteY3" fmla="*/ 305693 h 918538"/>
                <a:gd name="connsiteX4" fmla="*/ 138529 w 708366"/>
                <a:gd name="connsiteY4" fmla="*/ 248253 h 918538"/>
                <a:gd name="connsiteX5" fmla="*/ 150942 w 708366"/>
                <a:gd name="connsiteY5" fmla="*/ 211015 h 918538"/>
                <a:gd name="connsiteX6" fmla="*/ 159217 w 708366"/>
                <a:gd name="connsiteY6" fmla="*/ 165502 h 918538"/>
                <a:gd name="connsiteX7" fmla="*/ 163355 w 708366"/>
                <a:gd name="connsiteY7" fmla="*/ 132402 h 918538"/>
                <a:gd name="connsiteX8" fmla="*/ 167492 w 708366"/>
                <a:gd name="connsiteY8" fmla="*/ 119989 h 918538"/>
                <a:gd name="connsiteX9" fmla="*/ 192318 w 708366"/>
                <a:gd name="connsiteY9" fmla="*/ 111714 h 918538"/>
                <a:gd name="connsiteX10" fmla="*/ 204730 w 708366"/>
                <a:gd name="connsiteY10" fmla="*/ 103439 h 918538"/>
                <a:gd name="connsiteX11" fmla="*/ 221280 w 708366"/>
                <a:gd name="connsiteY11" fmla="*/ 70338 h 918538"/>
                <a:gd name="connsiteX12" fmla="*/ 225418 w 708366"/>
                <a:gd name="connsiteY12" fmla="*/ 57926 h 918538"/>
                <a:gd name="connsiteX13" fmla="*/ 229556 w 708366"/>
                <a:gd name="connsiteY13" fmla="*/ 37238 h 918538"/>
                <a:gd name="connsiteX14" fmla="*/ 241968 w 708366"/>
                <a:gd name="connsiteY14" fmla="*/ 33100 h 918538"/>
                <a:gd name="connsiteX15" fmla="*/ 357820 w 708366"/>
                <a:gd name="connsiteY15" fmla="*/ 37238 h 918538"/>
                <a:gd name="connsiteX16" fmla="*/ 370233 w 708366"/>
                <a:gd name="connsiteY16" fmla="*/ 28963 h 918538"/>
                <a:gd name="connsiteX17" fmla="*/ 386783 w 708366"/>
                <a:gd name="connsiteY17" fmla="*/ 4138 h 918538"/>
                <a:gd name="connsiteX18" fmla="*/ 399195 w 708366"/>
                <a:gd name="connsiteY18" fmla="*/ 0 h 918538"/>
                <a:gd name="connsiteX19" fmla="*/ 419883 w 708366"/>
                <a:gd name="connsiteY19" fmla="*/ 16550 h 918538"/>
                <a:gd name="connsiteX20" fmla="*/ 444709 w 708366"/>
                <a:gd name="connsiteY20" fmla="*/ 24825 h 918538"/>
                <a:gd name="connsiteX21" fmla="*/ 457121 w 708366"/>
                <a:gd name="connsiteY21" fmla="*/ 28963 h 918538"/>
                <a:gd name="connsiteX22" fmla="*/ 469534 w 708366"/>
                <a:gd name="connsiteY22" fmla="*/ 33100 h 918538"/>
                <a:gd name="connsiteX23" fmla="*/ 490222 w 708366"/>
                <a:gd name="connsiteY23" fmla="*/ 45513 h 918538"/>
                <a:gd name="connsiteX24" fmla="*/ 515047 w 708366"/>
                <a:gd name="connsiteY24" fmla="*/ 62063 h 918538"/>
                <a:gd name="connsiteX25" fmla="*/ 502634 w 708366"/>
                <a:gd name="connsiteY25" fmla="*/ 99301 h 918538"/>
                <a:gd name="connsiteX26" fmla="*/ 491216 w 708366"/>
                <a:gd name="connsiteY26" fmla="*/ 149600 h 918538"/>
                <a:gd name="connsiteX27" fmla="*/ 475645 w 708366"/>
                <a:gd name="connsiteY27" fmla="*/ 174107 h 918538"/>
                <a:gd name="connsiteX28" fmla="*/ 460671 w 708366"/>
                <a:gd name="connsiteY28" fmla="*/ 193551 h 918538"/>
                <a:gd name="connsiteX29" fmla="*/ 451551 w 708366"/>
                <a:gd name="connsiteY29" fmla="*/ 203908 h 918538"/>
                <a:gd name="connsiteX30" fmla="*/ 432296 w 708366"/>
                <a:gd name="connsiteY30" fmla="*/ 227566 h 918538"/>
                <a:gd name="connsiteX31" fmla="*/ 430593 w 708366"/>
                <a:gd name="connsiteY31" fmla="*/ 268710 h 918538"/>
                <a:gd name="connsiteX32" fmla="*/ 415746 w 708366"/>
                <a:gd name="connsiteY32" fmla="*/ 277216 h 918538"/>
                <a:gd name="connsiteX33" fmla="*/ 407471 w 708366"/>
                <a:gd name="connsiteY33" fmla="*/ 306179 h 918538"/>
                <a:gd name="connsiteX34" fmla="*/ 395058 w 708366"/>
                <a:gd name="connsiteY34" fmla="*/ 310317 h 918538"/>
                <a:gd name="connsiteX35" fmla="*/ 369692 w 708366"/>
                <a:gd name="connsiteY35" fmla="*/ 344790 h 918538"/>
                <a:gd name="connsiteX36" fmla="*/ 378508 w 708366"/>
                <a:gd name="connsiteY36" fmla="*/ 372380 h 918538"/>
                <a:gd name="connsiteX37" fmla="*/ 396693 w 708366"/>
                <a:gd name="connsiteY37" fmla="*/ 369030 h 918538"/>
                <a:gd name="connsiteX38" fmla="*/ 415746 w 708366"/>
                <a:gd name="connsiteY38" fmla="*/ 339280 h 918538"/>
                <a:gd name="connsiteX39" fmla="*/ 452996 w 708366"/>
                <a:gd name="connsiteY39" fmla="*/ 300899 h 918538"/>
                <a:gd name="connsiteX40" fmla="*/ 457788 w 708366"/>
                <a:gd name="connsiteY40" fmla="*/ 294527 h 918538"/>
                <a:gd name="connsiteX41" fmla="*/ 481947 w 708366"/>
                <a:gd name="connsiteY41" fmla="*/ 268941 h 918538"/>
                <a:gd name="connsiteX42" fmla="*/ 494359 w 708366"/>
                <a:gd name="connsiteY42" fmla="*/ 264804 h 918538"/>
                <a:gd name="connsiteX43" fmla="*/ 498497 w 708366"/>
                <a:gd name="connsiteY43" fmla="*/ 252391 h 918538"/>
                <a:gd name="connsiteX44" fmla="*/ 506772 w 708366"/>
                <a:gd name="connsiteY44" fmla="*/ 239978 h 918538"/>
                <a:gd name="connsiteX45" fmla="*/ 502634 w 708366"/>
                <a:gd name="connsiteY45" fmla="*/ 186190 h 918538"/>
                <a:gd name="connsiteX46" fmla="*/ 531597 w 708366"/>
                <a:gd name="connsiteY46" fmla="*/ 157227 h 918538"/>
                <a:gd name="connsiteX47" fmla="*/ 544010 w 708366"/>
                <a:gd name="connsiteY47" fmla="*/ 153090 h 918538"/>
                <a:gd name="connsiteX48" fmla="*/ 556423 w 708366"/>
                <a:gd name="connsiteY48" fmla="*/ 148952 h 918538"/>
                <a:gd name="connsiteX49" fmla="*/ 568835 w 708366"/>
                <a:gd name="connsiteY49" fmla="*/ 157227 h 918538"/>
                <a:gd name="connsiteX50" fmla="*/ 577110 w 708366"/>
                <a:gd name="connsiteY50" fmla="*/ 169640 h 918538"/>
                <a:gd name="connsiteX51" fmla="*/ 589523 w 708366"/>
                <a:gd name="connsiteY51" fmla="*/ 173777 h 918538"/>
                <a:gd name="connsiteX52" fmla="*/ 597798 w 708366"/>
                <a:gd name="connsiteY52" fmla="*/ 186190 h 918538"/>
                <a:gd name="connsiteX53" fmla="*/ 601936 w 708366"/>
                <a:gd name="connsiteY53" fmla="*/ 198603 h 918538"/>
                <a:gd name="connsiteX54" fmla="*/ 614348 w 708366"/>
                <a:gd name="connsiteY54" fmla="*/ 202740 h 918538"/>
                <a:gd name="connsiteX55" fmla="*/ 635036 w 708366"/>
                <a:gd name="connsiteY55" fmla="*/ 219291 h 918538"/>
                <a:gd name="connsiteX56" fmla="*/ 647449 w 708366"/>
                <a:gd name="connsiteY56" fmla="*/ 227566 h 918538"/>
                <a:gd name="connsiteX57" fmla="*/ 655724 w 708366"/>
                <a:gd name="connsiteY57" fmla="*/ 239978 h 918538"/>
                <a:gd name="connsiteX58" fmla="*/ 680549 w 708366"/>
                <a:gd name="connsiteY58" fmla="*/ 252391 h 918538"/>
                <a:gd name="connsiteX59" fmla="*/ 688824 w 708366"/>
                <a:gd name="connsiteY59" fmla="*/ 264804 h 918538"/>
                <a:gd name="connsiteX60" fmla="*/ 655724 w 708366"/>
                <a:gd name="connsiteY60" fmla="*/ 277216 h 918538"/>
                <a:gd name="connsiteX61" fmla="*/ 610211 w 708366"/>
                <a:gd name="connsiteY61" fmla="*/ 273079 h 918538"/>
                <a:gd name="connsiteX62" fmla="*/ 581248 w 708366"/>
                <a:gd name="connsiteY62" fmla="*/ 268941 h 918538"/>
                <a:gd name="connsiteX63" fmla="*/ 577110 w 708366"/>
                <a:gd name="connsiteY63" fmla="*/ 281354 h 918538"/>
                <a:gd name="connsiteX64" fmla="*/ 564698 w 708366"/>
                <a:gd name="connsiteY64" fmla="*/ 289629 h 918538"/>
                <a:gd name="connsiteX65" fmla="*/ 568835 w 708366"/>
                <a:gd name="connsiteY65" fmla="*/ 302042 h 918538"/>
                <a:gd name="connsiteX66" fmla="*/ 581248 w 708366"/>
                <a:gd name="connsiteY66" fmla="*/ 306179 h 918538"/>
                <a:gd name="connsiteX67" fmla="*/ 606073 w 708366"/>
                <a:gd name="connsiteY67" fmla="*/ 310317 h 918538"/>
                <a:gd name="connsiteX68" fmla="*/ 593661 w 708366"/>
                <a:gd name="connsiteY68" fmla="*/ 314454 h 918538"/>
                <a:gd name="connsiteX69" fmla="*/ 577110 w 708366"/>
                <a:gd name="connsiteY69" fmla="*/ 318592 h 918538"/>
                <a:gd name="connsiteX70" fmla="*/ 568835 w 708366"/>
                <a:gd name="connsiteY70" fmla="*/ 331005 h 918538"/>
                <a:gd name="connsiteX71" fmla="*/ 564698 w 708366"/>
                <a:gd name="connsiteY71" fmla="*/ 405481 h 918538"/>
                <a:gd name="connsiteX72" fmla="*/ 560560 w 708366"/>
                <a:gd name="connsiteY72" fmla="*/ 417893 h 918538"/>
                <a:gd name="connsiteX73" fmla="*/ 556423 w 708366"/>
                <a:gd name="connsiteY73" fmla="*/ 434443 h 918538"/>
                <a:gd name="connsiteX74" fmla="*/ 544010 w 708366"/>
                <a:gd name="connsiteY74" fmla="*/ 459269 h 918538"/>
                <a:gd name="connsiteX75" fmla="*/ 531597 w 708366"/>
                <a:gd name="connsiteY75" fmla="*/ 463406 h 918538"/>
                <a:gd name="connsiteX76" fmla="*/ 506772 w 708366"/>
                <a:gd name="connsiteY76" fmla="*/ 479957 h 918538"/>
                <a:gd name="connsiteX77" fmla="*/ 498497 w 708366"/>
                <a:gd name="connsiteY77" fmla="*/ 492369 h 918538"/>
                <a:gd name="connsiteX78" fmla="*/ 527460 w 708366"/>
                <a:gd name="connsiteY78" fmla="*/ 525470 h 918538"/>
                <a:gd name="connsiteX79" fmla="*/ 539872 w 708366"/>
                <a:gd name="connsiteY79" fmla="*/ 529607 h 918538"/>
                <a:gd name="connsiteX80" fmla="*/ 580137 w 708366"/>
                <a:gd name="connsiteY80" fmla="*/ 524407 h 918538"/>
                <a:gd name="connsiteX81" fmla="*/ 630899 w 708366"/>
                <a:gd name="connsiteY81" fmla="*/ 529607 h 918538"/>
                <a:gd name="connsiteX82" fmla="*/ 643311 w 708366"/>
                <a:gd name="connsiteY82" fmla="*/ 533745 h 918538"/>
                <a:gd name="connsiteX83" fmla="*/ 651586 w 708366"/>
                <a:gd name="connsiteY83" fmla="*/ 558570 h 918538"/>
                <a:gd name="connsiteX84" fmla="*/ 667015 w 708366"/>
                <a:gd name="connsiteY84" fmla="*/ 582354 h 918538"/>
                <a:gd name="connsiteX85" fmla="*/ 681489 w 708366"/>
                <a:gd name="connsiteY85" fmla="*/ 600289 h 918538"/>
                <a:gd name="connsiteX86" fmla="*/ 705712 w 708366"/>
                <a:gd name="connsiteY86" fmla="*/ 621838 h 918538"/>
                <a:gd name="connsiteX87" fmla="*/ 705375 w 708366"/>
                <a:gd name="connsiteY87" fmla="*/ 653734 h 918538"/>
                <a:gd name="connsiteX88" fmla="*/ 684687 w 708366"/>
                <a:gd name="connsiteY88" fmla="*/ 666147 h 918538"/>
                <a:gd name="connsiteX89" fmla="*/ 643311 w 708366"/>
                <a:gd name="connsiteY89" fmla="*/ 670284 h 918538"/>
                <a:gd name="connsiteX90" fmla="*/ 626761 w 708366"/>
                <a:gd name="connsiteY90" fmla="*/ 674422 h 918538"/>
                <a:gd name="connsiteX91" fmla="*/ 581248 w 708366"/>
                <a:gd name="connsiteY91" fmla="*/ 662009 h 918538"/>
                <a:gd name="connsiteX92" fmla="*/ 556691 w 708366"/>
                <a:gd name="connsiteY92" fmla="*/ 677819 h 918538"/>
                <a:gd name="connsiteX93" fmla="*/ 539872 w 708366"/>
                <a:gd name="connsiteY93" fmla="*/ 686834 h 918538"/>
                <a:gd name="connsiteX94" fmla="*/ 519185 w 708366"/>
                <a:gd name="connsiteY94" fmla="*/ 703385 h 918538"/>
                <a:gd name="connsiteX95" fmla="*/ 515047 w 708366"/>
                <a:gd name="connsiteY95" fmla="*/ 715797 h 918538"/>
                <a:gd name="connsiteX96" fmla="*/ 490222 w 708366"/>
                <a:gd name="connsiteY96" fmla="*/ 724072 h 918538"/>
                <a:gd name="connsiteX97" fmla="*/ 471338 w 708366"/>
                <a:gd name="connsiteY97" fmla="*/ 738654 h 918538"/>
                <a:gd name="connsiteX98" fmla="*/ 469534 w 708366"/>
                <a:gd name="connsiteY98" fmla="*/ 798548 h 918538"/>
                <a:gd name="connsiteX99" fmla="*/ 465396 w 708366"/>
                <a:gd name="connsiteY99" fmla="*/ 839924 h 918538"/>
                <a:gd name="connsiteX100" fmla="*/ 452984 w 708366"/>
                <a:gd name="connsiteY100" fmla="*/ 848199 h 918538"/>
                <a:gd name="connsiteX101" fmla="*/ 440571 w 708366"/>
                <a:gd name="connsiteY101" fmla="*/ 901987 h 918538"/>
                <a:gd name="connsiteX102" fmla="*/ 428158 w 708366"/>
                <a:gd name="connsiteY102" fmla="*/ 910262 h 918538"/>
                <a:gd name="connsiteX103" fmla="*/ 403333 w 708366"/>
                <a:gd name="connsiteY103" fmla="*/ 918538 h 918538"/>
                <a:gd name="connsiteX104" fmla="*/ 337132 w 708366"/>
                <a:gd name="connsiteY104" fmla="*/ 914400 h 918538"/>
                <a:gd name="connsiteX105" fmla="*/ 312307 w 708366"/>
                <a:gd name="connsiteY105" fmla="*/ 914400 h 918538"/>
                <a:gd name="connsiteX106" fmla="*/ 304032 w 708366"/>
                <a:gd name="connsiteY106" fmla="*/ 889575 h 918538"/>
                <a:gd name="connsiteX107" fmla="*/ 299894 w 708366"/>
                <a:gd name="connsiteY107" fmla="*/ 877162 h 918538"/>
                <a:gd name="connsiteX108" fmla="*/ 287481 w 708366"/>
                <a:gd name="connsiteY108" fmla="*/ 873024 h 918538"/>
                <a:gd name="connsiteX109" fmla="*/ 262656 w 708366"/>
                <a:gd name="connsiteY109" fmla="*/ 856474 h 918538"/>
                <a:gd name="connsiteX110" fmla="*/ 258518 w 708366"/>
                <a:gd name="connsiteY110" fmla="*/ 844062 h 918538"/>
                <a:gd name="connsiteX111" fmla="*/ 237831 w 708366"/>
                <a:gd name="connsiteY111" fmla="*/ 827511 h 918538"/>
                <a:gd name="connsiteX112" fmla="*/ 213005 w 708366"/>
                <a:gd name="connsiteY112" fmla="*/ 819236 h 918538"/>
                <a:gd name="connsiteX113" fmla="*/ 200593 w 708366"/>
                <a:gd name="connsiteY113" fmla="*/ 815099 h 918538"/>
                <a:gd name="connsiteX114" fmla="*/ 179905 w 708366"/>
                <a:gd name="connsiteY114" fmla="*/ 798548 h 918538"/>
                <a:gd name="connsiteX115" fmla="*/ 175767 w 708366"/>
                <a:gd name="connsiteY115" fmla="*/ 786136 h 918538"/>
                <a:gd name="connsiteX116" fmla="*/ 159217 w 708366"/>
                <a:gd name="connsiteY116" fmla="*/ 761310 h 918538"/>
                <a:gd name="connsiteX117" fmla="*/ 163355 w 708366"/>
                <a:gd name="connsiteY117" fmla="*/ 736485 h 918538"/>
                <a:gd name="connsiteX118" fmla="*/ 177841 w 708366"/>
                <a:gd name="connsiteY118" fmla="*/ 723200 h 918538"/>
                <a:gd name="connsiteX119" fmla="*/ 177841 w 708366"/>
                <a:gd name="connsiteY119" fmla="*/ 677139 h 918538"/>
                <a:gd name="connsiteX120" fmla="*/ 138529 w 708366"/>
                <a:gd name="connsiteY120" fmla="*/ 633046 h 918538"/>
                <a:gd name="connsiteX121" fmla="*/ 121979 w 708366"/>
                <a:gd name="connsiteY121" fmla="*/ 608221 h 918538"/>
                <a:gd name="connsiteX122" fmla="*/ 105429 w 708366"/>
                <a:gd name="connsiteY122" fmla="*/ 583395 h 918538"/>
                <a:gd name="connsiteX123" fmla="*/ 97154 w 708366"/>
                <a:gd name="connsiteY123" fmla="*/ 570983 h 918538"/>
                <a:gd name="connsiteX124" fmla="*/ 80604 w 708366"/>
                <a:gd name="connsiteY124" fmla="*/ 533745 h 918538"/>
                <a:gd name="connsiteX125" fmla="*/ 72328 w 708366"/>
                <a:gd name="connsiteY125" fmla="*/ 525470 h 918538"/>
                <a:gd name="connsiteX126" fmla="*/ 59916 w 708366"/>
                <a:gd name="connsiteY126" fmla="*/ 488232 h 918538"/>
                <a:gd name="connsiteX127" fmla="*/ 55778 w 708366"/>
                <a:gd name="connsiteY127" fmla="*/ 475819 h 918538"/>
                <a:gd name="connsiteX128" fmla="*/ 43366 w 708366"/>
                <a:gd name="connsiteY128" fmla="*/ 422031 h 918538"/>
                <a:gd name="connsiteX129" fmla="*/ 39228 w 708366"/>
                <a:gd name="connsiteY129" fmla="*/ 409618 h 918538"/>
                <a:gd name="connsiteX130" fmla="*/ 24911 w 708366"/>
                <a:gd name="connsiteY130" fmla="*/ 381714 h 918538"/>
                <a:gd name="connsiteX131" fmla="*/ 1990 w 708366"/>
                <a:gd name="connsiteY131" fmla="*/ 354379 h 918538"/>
                <a:gd name="connsiteX132" fmla="*/ 10265 w 708366"/>
                <a:gd name="connsiteY132" fmla="*/ 318592 h 918538"/>
                <a:gd name="connsiteX0" fmla="*/ 10265 w 708366"/>
                <a:gd name="connsiteY0" fmla="*/ 318592 h 918538"/>
                <a:gd name="connsiteX1" fmla="*/ 35090 w 708366"/>
                <a:gd name="connsiteY1" fmla="*/ 335142 h 918538"/>
                <a:gd name="connsiteX2" fmla="*/ 75934 w 708366"/>
                <a:gd name="connsiteY2" fmla="*/ 334606 h 918538"/>
                <a:gd name="connsiteX3" fmla="*/ 108512 w 708366"/>
                <a:gd name="connsiteY3" fmla="*/ 305693 h 918538"/>
                <a:gd name="connsiteX4" fmla="*/ 138529 w 708366"/>
                <a:gd name="connsiteY4" fmla="*/ 248253 h 918538"/>
                <a:gd name="connsiteX5" fmla="*/ 150942 w 708366"/>
                <a:gd name="connsiteY5" fmla="*/ 211015 h 918538"/>
                <a:gd name="connsiteX6" fmla="*/ 159217 w 708366"/>
                <a:gd name="connsiteY6" fmla="*/ 165502 h 918538"/>
                <a:gd name="connsiteX7" fmla="*/ 163355 w 708366"/>
                <a:gd name="connsiteY7" fmla="*/ 132402 h 918538"/>
                <a:gd name="connsiteX8" fmla="*/ 167492 w 708366"/>
                <a:gd name="connsiteY8" fmla="*/ 119989 h 918538"/>
                <a:gd name="connsiteX9" fmla="*/ 192318 w 708366"/>
                <a:gd name="connsiteY9" fmla="*/ 111714 h 918538"/>
                <a:gd name="connsiteX10" fmla="*/ 204730 w 708366"/>
                <a:gd name="connsiteY10" fmla="*/ 103439 h 918538"/>
                <a:gd name="connsiteX11" fmla="*/ 221280 w 708366"/>
                <a:gd name="connsiteY11" fmla="*/ 70338 h 918538"/>
                <a:gd name="connsiteX12" fmla="*/ 225418 w 708366"/>
                <a:gd name="connsiteY12" fmla="*/ 57926 h 918538"/>
                <a:gd name="connsiteX13" fmla="*/ 229556 w 708366"/>
                <a:gd name="connsiteY13" fmla="*/ 37238 h 918538"/>
                <a:gd name="connsiteX14" fmla="*/ 241968 w 708366"/>
                <a:gd name="connsiteY14" fmla="*/ 33100 h 918538"/>
                <a:gd name="connsiteX15" fmla="*/ 357820 w 708366"/>
                <a:gd name="connsiteY15" fmla="*/ 37238 h 918538"/>
                <a:gd name="connsiteX16" fmla="*/ 370233 w 708366"/>
                <a:gd name="connsiteY16" fmla="*/ 28963 h 918538"/>
                <a:gd name="connsiteX17" fmla="*/ 386783 w 708366"/>
                <a:gd name="connsiteY17" fmla="*/ 4138 h 918538"/>
                <a:gd name="connsiteX18" fmla="*/ 399195 w 708366"/>
                <a:gd name="connsiteY18" fmla="*/ 0 h 918538"/>
                <a:gd name="connsiteX19" fmla="*/ 419883 w 708366"/>
                <a:gd name="connsiteY19" fmla="*/ 16550 h 918538"/>
                <a:gd name="connsiteX20" fmla="*/ 444709 w 708366"/>
                <a:gd name="connsiteY20" fmla="*/ 24825 h 918538"/>
                <a:gd name="connsiteX21" fmla="*/ 457121 w 708366"/>
                <a:gd name="connsiteY21" fmla="*/ 28963 h 918538"/>
                <a:gd name="connsiteX22" fmla="*/ 469534 w 708366"/>
                <a:gd name="connsiteY22" fmla="*/ 33100 h 918538"/>
                <a:gd name="connsiteX23" fmla="*/ 490222 w 708366"/>
                <a:gd name="connsiteY23" fmla="*/ 45513 h 918538"/>
                <a:gd name="connsiteX24" fmla="*/ 515047 w 708366"/>
                <a:gd name="connsiteY24" fmla="*/ 62063 h 918538"/>
                <a:gd name="connsiteX25" fmla="*/ 502634 w 708366"/>
                <a:gd name="connsiteY25" fmla="*/ 99301 h 918538"/>
                <a:gd name="connsiteX26" fmla="*/ 491216 w 708366"/>
                <a:gd name="connsiteY26" fmla="*/ 149600 h 918538"/>
                <a:gd name="connsiteX27" fmla="*/ 475645 w 708366"/>
                <a:gd name="connsiteY27" fmla="*/ 174107 h 918538"/>
                <a:gd name="connsiteX28" fmla="*/ 460671 w 708366"/>
                <a:gd name="connsiteY28" fmla="*/ 193551 h 918538"/>
                <a:gd name="connsiteX29" fmla="*/ 451551 w 708366"/>
                <a:gd name="connsiteY29" fmla="*/ 203908 h 918538"/>
                <a:gd name="connsiteX30" fmla="*/ 432296 w 708366"/>
                <a:gd name="connsiteY30" fmla="*/ 227566 h 918538"/>
                <a:gd name="connsiteX31" fmla="*/ 430593 w 708366"/>
                <a:gd name="connsiteY31" fmla="*/ 268710 h 918538"/>
                <a:gd name="connsiteX32" fmla="*/ 415746 w 708366"/>
                <a:gd name="connsiteY32" fmla="*/ 277216 h 918538"/>
                <a:gd name="connsiteX33" fmla="*/ 407471 w 708366"/>
                <a:gd name="connsiteY33" fmla="*/ 306179 h 918538"/>
                <a:gd name="connsiteX34" fmla="*/ 395058 w 708366"/>
                <a:gd name="connsiteY34" fmla="*/ 310317 h 918538"/>
                <a:gd name="connsiteX35" fmla="*/ 369692 w 708366"/>
                <a:gd name="connsiteY35" fmla="*/ 344790 h 918538"/>
                <a:gd name="connsiteX36" fmla="*/ 378508 w 708366"/>
                <a:gd name="connsiteY36" fmla="*/ 372380 h 918538"/>
                <a:gd name="connsiteX37" fmla="*/ 396693 w 708366"/>
                <a:gd name="connsiteY37" fmla="*/ 369030 h 918538"/>
                <a:gd name="connsiteX38" fmla="*/ 415746 w 708366"/>
                <a:gd name="connsiteY38" fmla="*/ 339280 h 918538"/>
                <a:gd name="connsiteX39" fmla="*/ 452996 w 708366"/>
                <a:gd name="connsiteY39" fmla="*/ 300899 h 918538"/>
                <a:gd name="connsiteX40" fmla="*/ 457788 w 708366"/>
                <a:gd name="connsiteY40" fmla="*/ 294527 h 918538"/>
                <a:gd name="connsiteX41" fmla="*/ 481947 w 708366"/>
                <a:gd name="connsiteY41" fmla="*/ 268941 h 918538"/>
                <a:gd name="connsiteX42" fmla="*/ 494359 w 708366"/>
                <a:gd name="connsiteY42" fmla="*/ 264804 h 918538"/>
                <a:gd name="connsiteX43" fmla="*/ 498497 w 708366"/>
                <a:gd name="connsiteY43" fmla="*/ 252391 h 918538"/>
                <a:gd name="connsiteX44" fmla="*/ 506772 w 708366"/>
                <a:gd name="connsiteY44" fmla="*/ 239978 h 918538"/>
                <a:gd name="connsiteX45" fmla="*/ 502634 w 708366"/>
                <a:gd name="connsiteY45" fmla="*/ 186190 h 918538"/>
                <a:gd name="connsiteX46" fmla="*/ 531597 w 708366"/>
                <a:gd name="connsiteY46" fmla="*/ 157227 h 918538"/>
                <a:gd name="connsiteX47" fmla="*/ 544010 w 708366"/>
                <a:gd name="connsiteY47" fmla="*/ 153090 h 918538"/>
                <a:gd name="connsiteX48" fmla="*/ 556423 w 708366"/>
                <a:gd name="connsiteY48" fmla="*/ 148952 h 918538"/>
                <a:gd name="connsiteX49" fmla="*/ 568835 w 708366"/>
                <a:gd name="connsiteY49" fmla="*/ 157227 h 918538"/>
                <a:gd name="connsiteX50" fmla="*/ 577110 w 708366"/>
                <a:gd name="connsiteY50" fmla="*/ 169640 h 918538"/>
                <a:gd name="connsiteX51" fmla="*/ 589523 w 708366"/>
                <a:gd name="connsiteY51" fmla="*/ 173777 h 918538"/>
                <a:gd name="connsiteX52" fmla="*/ 597798 w 708366"/>
                <a:gd name="connsiteY52" fmla="*/ 186190 h 918538"/>
                <a:gd name="connsiteX53" fmla="*/ 601936 w 708366"/>
                <a:gd name="connsiteY53" fmla="*/ 198603 h 918538"/>
                <a:gd name="connsiteX54" fmla="*/ 614348 w 708366"/>
                <a:gd name="connsiteY54" fmla="*/ 202740 h 918538"/>
                <a:gd name="connsiteX55" fmla="*/ 635036 w 708366"/>
                <a:gd name="connsiteY55" fmla="*/ 219291 h 918538"/>
                <a:gd name="connsiteX56" fmla="*/ 647449 w 708366"/>
                <a:gd name="connsiteY56" fmla="*/ 227566 h 918538"/>
                <a:gd name="connsiteX57" fmla="*/ 655724 w 708366"/>
                <a:gd name="connsiteY57" fmla="*/ 239978 h 918538"/>
                <a:gd name="connsiteX58" fmla="*/ 680549 w 708366"/>
                <a:gd name="connsiteY58" fmla="*/ 252391 h 918538"/>
                <a:gd name="connsiteX59" fmla="*/ 688824 w 708366"/>
                <a:gd name="connsiteY59" fmla="*/ 264804 h 918538"/>
                <a:gd name="connsiteX60" fmla="*/ 655724 w 708366"/>
                <a:gd name="connsiteY60" fmla="*/ 277216 h 918538"/>
                <a:gd name="connsiteX61" fmla="*/ 610211 w 708366"/>
                <a:gd name="connsiteY61" fmla="*/ 273079 h 918538"/>
                <a:gd name="connsiteX62" fmla="*/ 581248 w 708366"/>
                <a:gd name="connsiteY62" fmla="*/ 268941 h 918538"/>
                <a:gd name="connsiteX63" fmla="*/ 577110 w 708366"/>
                <a:gd name="connsiteY63" fmla="*/ 281354 h 918538"/>
                <a:gd name="connsiteX64" fmla="*/ 564698 w 708366"/>
                <a:gd name="connsiteY64" fmla="*/ 289629 h 918538"/>
                <a:gd name="connsiteX65" fmla="*/ 568835 w 708366"/>
                <a:gd name="connsiteY65" fmla="*/ 302042 h 918538"/>
                <a:gd name="connsiteX66" fmla="*/ 581248 w 708366"/>
                <a:gd name="connsiteY66" fmla="*/ 306179 h 918538"/>
                <a:gd name="connsiteX67" fmla="*/ 606073 w 708366"/>
                <a:gd name="connsiteY67" fmla="*/ 310317 h 918538"/>
                <a:gd name="connsiteX68" fmla="*/ 593661 w 708366"/>
                <a:gd name="connsiteY68" fmla="*/ 314454 h 918538"/>
                <a:gd name="connsiteX69" fmla="*/ 577110 w 708366"/>
                <a:gd name="connsiteY69" fmla="*/ 318592 h 918538"/>
                <a:gd name="connsiteX70" fmla="*/ 568835 w 708366"/>
                <a:gd name="connsiteY70" fmla="*/ 331005 h 918538"/>
                <a:gd name="connsiteX71" fmla="*/ 564698 w 708366"/>
                <a:gd name="connsiteY71" fmla="*/ 405481 h 918538"/>
                <a:gd name="connsiteX72" fmla="*/ 560560 w 708366"/>
                <a:gd name="connsiteY72" fmla="*/ 417893 h 918538"/>
                <a:gd name="connsiteX73" fmla="*/ 556423 w 708366"/>
                <a:gd name="connsiteY73" fmla="*/ 434443 h 918538"/>
                <a:gd name="connsiteX74" fmla="*/ 544010 w 708366"/>
                <a:gd name="connsiteY74" fmla="*/ 459269 h 918538"/>
                <a:gd name="connsiteX75" fmla="*/ 531597 w 708366"/>
                <a:gd name="connsiteY75" fmla="*/ 463406 h 918538"/>
                <a:gd name="connsiteX76" fmla="*/ 506772 w 708366"/>
                <a:gd name="connsiteY76" fmla="*/ 479957 h 918538"/>
                <a:gd name="connsiteX77" fmla="*/ 498497 w 708366"/>
                <a:gd name="connsiteY77" fmla="*/ 492369 h 918538"/>
                <a:gd name="connsiteX78" fmla="*/ 527460 w 708366"/>
                <a:gd name="connsiteY78" fmla="*/ 525470 h 918538"/>
                <a:gd name="connsiteX79" fmla="*/ 539872 w 708366"/>
                <a:gd name="connsiteY79" fmla="*/ 529607 h 918538"/>
                <a:gd name="connsiteX80" fmla="*/ 580137 w 708366"/>
                <a:gd name="connsiteY80" fmla="*/ 524407 h 918538"/>
                <a:gd name="connsiteX81" fmla="*/ 630899 w 708366"/>
                <a:gd name="connsiteY81" fmla="*/ 529607 h 918538"/>
                <a:gd name="connsiteX82" fmla="*/ 643311 w 708366"/>
                <a:gd name="connsiteY82" fmla="*/ 533745 h 918538"/>
                <a:gd name="connsiteX83" fmla="*/ 651586 w 708366"/>
                <a:gd name="connsiteY83" fmla="*/ 558570 h 918538"/>
                <a:gd name="connsiteX84" fmla="*/ 667015 w 708366"/>
                <a:gd name="connsiteY84" fmla="*/ 582354 h 918538"/>
                <a:gd name="connsiteX85" fmla="*/ 681489 w 708366"/>
                <a:gd name="connsiteY85" fmla="*/ 600289 h 918538"/>
                <a:gd name="connsiteX86" fmla="*/ 705712 w 708366"/>
                <a:gd name="connsiteY86" fmla="*/ 621838 h 918538"/>
                <a:gd name="connsiteX87" fmla="*/ 705375 w 708366"/>
                <a:gd name="connsiteY87" fmla="*/ 653734 h 918538"/>
                <a:gd name="connsiteX88" fmla="*/ 684687 w 708366"/>
                <a:gd name="connsiteY88" fmla="*/ 666147 h 918538"/>
                <a:gd name="connsiteX89" fmla="*/ 643311 w 708366"/>
                <a:gd name="connsiteY89" fmla="*/ 670284 h 918538"/>
                <a:gd name="connsiteX90" fmla="*/ 626761 w 708366"/>
                <a:gd name="connsiteY90" fmla="*/ 674422 h 918538"/>
                <a:gd name="connsiteX91" fmla="*/ 581248 w 708366"/>
                <a:gd name="connsiteY91" fmla="*/ 662009 h 918538"/>
                <a:gd name="connsiteX92" fmla="*/ 556691 w 708366"/>
                <a:gd name="connsiteY92" fmla="*/ 677819 h 918538"/>
                <a:gd name="connsiteX93" fmla="*/ 539872 w 708366"/>
                <a:gd name="connsiteY93" fmla="*/ 686834 h 918538"/>
                <a:gd name="connsiteX94" fmla="*/ 519185 w 708366"/>
                <a:gd name="connsiteY94" fmla="*/ 703385 h 918538"/>
                <a:gd name="connsiteX95" fmla="*/ 515047 w 708366"/>
                <a:gd name="connsiteY95" fmla="*/ 715797 h 918538"/>
                <a:gd name="connsiteX96" fmla="*/ 490222 w 708366"/>
                <a:gd name="connsiteY96" fmla="*/ 724072 h 918538"/>
                <a:gd name="connsiteX97" fmla="*/ 471338 w 708366"/>
                <a:gd name="connsiteY97" fmla="*/ 738654 h 918538"/>
                <a:gd name="connsiteX98" fmla="*/ 469534 w 708366"/>
                <a:gd name="connsiteY98" fmla="*/ 798548 h 918538"/>
                <a:gd name="connsiteX99" fmla="*/ 465396 w 708366"/>
                <a:gd name="connsiteY99" fmla="*/ 839924 h 918538"/>
                <a:gd name="connsiteX100" fmla="*/ 452984 w 708366"/>
                <a:gd name="connsiteY100" fmla="*/ 848199 h 918538"/>
                <a:gd name="connsiteX101" fmla="*/ 440571 w 708366"/>
                <a:gd name="connsiteY101" fmla="*/ 901987 h 918538"/>
                <a:gd name="connsiteX102" fmla="*/ 428158 w 708366"/>
                <a:gd name="connsiteY102" fmla="*/ 910262 h 918538"/>
                <a:gd name="connsiteX103" fmla="*/ 403333 w 708366"/>
                <a:gd name="connsiteY103" fmla="*/ 918538 h 918538"/>
                <a:gd name="connsiteX104" fmla="*/ 337132 w 708366"/>
                <a:gd name="connsiteY104" fmla="*/ 914400 h 918538"/>
                <a:gd name="connsiteX105" fmla="*/ 312307 w 708366"/>
                <a:gd name="connsiteY105" fmla="*/ 914400 h 918538"/>
                <a:gd name="connsiteX106" fmla="*/ 304032 w 708366"/>
                <a:gd name="connsiteY106" fmla="*/ 889575 h 918538"/>
                <a:gd name="connsiteX107" fmla="*/ 299894 w 708366"/>
                <a:gd name="connsiteY107" fmla="*/ 877162 h 918538"/>
                <a:gd name="connsiteX108" fmla="*/ 287481 w 708366"/>
                <a:gd name="connsiteY108" fmla="*/ 873024 h 918538"/>
                <a:gd name="connsiteX109" fmla="*/ 262656 w 708366"/>
                <a:gd name="connsiteY109" fmla="*/ 856474 h 918538"/>
                <a:gd name="connsiteX110" fmla="*/ 258518 w 708366"/>
                <a:gd name="connsiteY110" fmla="*/ 844062 h 918538"/>
                <a:gd name="connsiteX111" fmla="*/ 237831 w 708366"/>
                <a:gd name="connsiteY111" fmla="*/ 827511 h 918538"/>
                <a:gd name="connsiteX112" fmla="*/ 213005 w 708366"/>
                <a:gd name="connsiteY112" fmla="*/ 819236 h 918538"/>
                <a:gd name="connsiteX113" fmla="*/ 200593 w 708366"/>
                <a:gd name="connsiteY113" fmla="*/ 815099 h 918538"/>
                <a:gd name="connsiteX114" fmla="*/ 179905 w 708366"/>
                <a:gd name="connsiteY114" fmla="*/ 798548 h 918538"/>
                <a:gd name="connsiteX115" fmla="*/ 175767 w 708366"/>
                <a:gd name="connsiteY115" fmla="*/ 786136 h 918538"/>
                <a:gd name="connsiteX116" fmla="*/ 159217 w 708366"/>
                <a:gd name="connsiteY116" fmla="*/ 761310 h 918538"/>
                <a:gd name="connsiteX117" fmla="*/ 163355 w 708366"/>
                <a:gd name="connsiteY117" fmla="*/ 736485 h 918538"/>
                <a:gd name="connsiteX118" fmla="*/ 177841 w 708366"/>
                <a:gd name="connsiteY118" fmla="*/ 723200 h 918538"/>
                <a:gd name="connsiteX119" fmla="*/ 177841 w 708366"/>
                <a:gd name="connsiteY119" fmla="*/ 677139 h 918538"/>
                <a:gd name="connsiteX120" fmla="*/ 138529 w 708366"/>
                <a:gd name="connsiteY120" fmla="*/ 633046 h 918538"/>
                <a:gd name="connsiteX121" fmla="*/ 121979 w 708366"/>
                <a:gd name="connsiteY121" fmla="*/ 608221 h 918538"/>
                <a:gd name="connsiteX122" fmla="*/ 105429 w 708366"/>
                <a:gd name="connsiteY122" fmla="*/ 583395 h 918538"/>
                <a:gd name="connsiteX123" fmla="*/ 97154 w 708366"/>
                <a:gd name="connsiteY123" fmla="*/ 570983 h 918538"/>
                <a:gd name="connsiteX124" fmla="*/ 80604 w 708366"/>
                <a:gd name="connsiteY124" fmla="*/ 533745 h 918538"/>
                <a:gd name="connsiteX125" fmla="*/ 72328 w 708366"/>
                <a:gd name="connsiteY125" fmla="*/ 525470 h 918538"/>
                <a:gd name="connsiteX126" fmla="*/ 59916 w 708366"/>
                <a:gd name="connsiteY126" fmla="*/ 488232 h 918538"/>
                <a:gd name="connsiteX127" fmla="*/ 55778 w 708366"/>
                <a:gd name="connsiteY127" fmla="*/ 475819 h 918538"/>
                <a:gd name="connsiteX128" fmla="*/ 43366 w 708366"/>
                <a:gd name="connsiteY128" fmla="*/ 422031 h 918538"/>
                <a:gd name="connsiteX129" fmla="*/ 39228 w 708366"/>
                <a:gd name="connsiteY129" fmla="*/ 409618 h 918538"/>
                <a:gd name="connsiteX130" fmla="*/ 26829 w 708366"/>
                <a:gd name="connsiteY130" fmla="*/ 399001 h 918538"/>
                <a:gd name="connsiteX131" fmla="*/ 1990 w 708366"/>
                <a:gd name="connsiteY131" fmla="*/ 354379 h 918538"/>
                <a:gd name="connsiteX132" fmla="*/ 10265 w 708366"/>
                <a:gd name="connsiteY132" fmla="*/ 318592 h 918538"/>
                <a:gd name="connsiteX0" fmla="*/ 17654 w 715755"/>
                <a:gd name="connsiteY0" fmla="*/ 318592 h 918538"/>
                <a:gd name="connsiteX1" fmla="*/ 42479 w 715755"/>
                <a:gd name="connsiteY1" fmla="*/ 335142 h 918538"/>
                <a:gd name="connsiteX2" fmla="*/ 83323 w 715755"/>
                <a:gd name="connsiteY2" fmla="*/ 334606 h 918538"/>
                <a:gd name="connsiteX3" fmla="*/ 115901 w 715755"/>
                <a:gd name="connsiteY3" fmla="*/ 305693 h 918538"/>
                <a:gd name="connsiteX4" fmla="*/ 145918 w 715755"/>
                <a:gd name="connsiteY4" fmla="*/ 248253 h 918538"/>
                <a:gd name="connsiteX5" fmla="*/ 158331 w 715755"/>
                <a:gd name="connsiteY5" fmla="*/ 211015 h 918538"/>
                <a:gd name="connsiteX6" fmla="*/ 166606 w 715755"/>
                <a:gd name="connsiteY6" fmla="*/ 165502 h 918538"/>
                <a:gd name="connsiteX7" fmla="*/ 170744 w 715755"/>
                <a:gd name="connsiteY7" fmla="*/ 132402 h 918538"/>
                <a:gd name="connsiteX8" fmla="*/ 174881 w 715755"/>
                <a:gd name="connsiteY8" fmla="*/ 119989 h 918538"/>
                <a:gd name="connsiteX9" fmla="*/ 199707 w 715755"/>
                <a:gd name="connsiteY9" fmla="*/ 111714 h 918538"/>
                <a:gd name="connsiteX10" fmla="*/ 212119 w 715755"/>
                <a:gd name="connsiteY10" fmla="*/ 103439 h 918538"/>
                <a:gd name="connsiteX11" fmla="*/ 228669 w 715755"/>
                <a:gd name="connsiteY11" fmla="*/ 70338 h 918538"/>
                <a:gd name="connsiteX12" fmla="*/ 232807 w 715755"/>
                <a:gd name="connsiteY12" fmla="*/ 57926 h 918538"/>
                <a:gd name="connsiteX13" fmla="*/ 236945 w 715755"/>
                <a:gd name="connsiteY13" fmla="*/ 37238 h 918538"/>
                <a:gd name="connsiteX14" fmla="*/ 249357 w 715755"/>
                <a:gd name="connsiteY14" fmla="*/ 33100 h 918538"/>
                <a:gd name="connsiteX15" fmla="*/ 365209 w 715755"/>
                <a:gd name="connsiteY15" fmla="*/ 37238 h 918538"/>
                <a:gd name="connsiteX16" fmla="*/ 377622 w 715755"/>
                <a:gd name="connsiteY16" fmla="*/ 28963 h 918538"/>
                <a:gd name="connsiteX17" fmla="*/ 394172 w 715755"/>
                <a:gd name="connsiteY17" fmla="*/ 4138 h 918538"/>
                <a:gd name="connsiteX18" fmla="*/ 406584 w 715755"/>
                <a:gd name="connsiteY18" fmla="*/ 0 h 918538"/>
                <a:gd name="connsiteX19" fmla="*/ 427272 w 715755"/>
                <a:gd name="connsiteY19" fmla="*/ 16550 h 918538"/>
                <a:gd name="connsiteX20" fmla="*/ 452098 w 715755"/>
                <a:gd name="connsiteY20" fmla="*/ 24825 h 918538"/>
                <a:gd name="connsiteX21" fmla="*/ 464510 w 715755"/>
                <a:gd name="connsiteY21" fmla="*/ 28963 h 918538"/>
                <a:gd name="connsiteX22" fmla="*/ 476923 w 715755"/>
                <a:gd name="connsiteY22" fmla="*/ 33100 h 918538"/>
                <a:gd name="connsiteX23" fmla="*/ 497611 w 715755"/>
                <a:gd name="connsiteY23" fmla="*/ 45513 h 918538"/>
                <a:gd name="connsiteX24" fmla="*/ 522436 w 715755"/>
                <a:gd name="connsiteY24" fmla="*/ 62063 h 918538"/>
                <a:gd name="connsiteX25" fmla="*/ 510023 w 715755"/>
                <a:gd name="connsiteY25" fmla="*/ 99301 h 918538"/>
                <a:gd name="connsiteX26" fmla="*/ 498605 w 715755"/>
                <a:gd name="connsiteY26" fmla="*/ 149600 h 918538"/>
                <a:gd name="connsiteX27" fmla="*/ 483034 w 715755"/>
                <a:gd name="connsiteY27" fmla="*/ 174107 h 918538"/>
                <a:gd name="connsiteX28" fmla="*/ 468060 w 715755"/>
                <a:gd name="connsiteY28" fmla="*/ 193551 h 918538"/>
                <a:gd name="connsiteX29" fmla="*/ 458940 w 715755"/>
                <a:gd name="connsiteY29" fmla="*/ 203908 h 918538"/>
                <a:gd name="connsiteX30" fmla="*/ 439685 w 715755"/>
                <a:gd name="connsiteY30" fmla="*/ 227566 h 918538"/>
                <a:gd name="connsiteX31" fmla="*/ 437982 w 715755"/>
                <a:gd name="connsiteY31" fmla="*/ 268710 h 918538"/>
                <a:gd name="connsiteX32" fmla="*/ 423135 w 715755"/>
                <a:gd name="connsiteY32" fmla="*/ 277216 h 918538"/>
                <a:gd name="connsiteX33" fmla="*/ 414860 w 715755"/>
                <a:gd name="connsiteY33" fmla="*/ 306179 h 918538"/>
                <a:gd name="connsiteX34" fmla="*/ 402447 w 715755"/>
                <a:gd name="connsiteY34" fmla="*/ 310317 h 918538"/>
                <a:gd name="connsiteX35" fmla="*/ 377081 w 715755"/>
                <a:gd name="connsiteY35" fmla="*/ 344790 h 918538"/>
                <a:gd name="connsiteX36" fmla="*/ 385897 w 715755"/>
                <a:gd name="connsiteY36" fmla="*/ 372380 h 918538"/>
                <a:gd name="connsiteX37" fmla="*/ 404082 w 715755"/>
                <a:gd name="connsiteY37" fmla="*/ 369030 h 918538"/>
                <a:gd name="connsiteX38" fmla="*/ 423135 w 715755"/>
                <a:gd name="connsiteY38" fmla="*/ 339280 h 918538"/>
                <a:gd name="connsiteX39" fmla="*/ 460385 w 715755"/>
                <a:gd name="connsiteY39" fmla="*/ 300899 h 918538"/>
                <a:gd name="connsiteX40" fmla="*/ 465177 w 715755"/>
                <a:gd name="connsiteY40" fmla="*/ 294527 h 918538"/>
                <a:gd name="connsiteX41" fmla="*/ 489336 w 715755"/>
                <a:gd name="connsiteY41" fmla="*/ 268941 h 918538"/>
                <a:gd name="connsiteX42" fmla="*/ 501748 w 715755"/>
                <a:gd name="connsiteY42" fmla="*/ 264804 h 918538"/>
                <a:gd name="connsiteX43" fmla="*/ 505886 w 715755"/>
                <a:gd name="connsiteY43" fmla="*/ 252391 h 918538"/>
                <a:gd name="connsiteX44" fmla="*/ 514161 w 715755"/>
                <a:gd name="connsiteY44" fmla="*/ 239978 h 918538"/>
                <a:gd name="connsiteX45" fmla="*/ 510023 w 715755"/>
                <a:gd name="connsiteY45" fmla="*/ 186190 h 918538"/>
                <a:gd name="connsiteX46" fmla="*/ 538986 w 715755"/>
                <a:gd name="connsiteY46" fmla="*/ 157227 h 918538"/>
                <a:gd name="connsiteX47" fmla="*/ 551399 w 715755"/>
                <a:gd name="connsiteY47" fmla="*/ 153090 h 918538"/>
                <a:gd name="connsiteX48" fmla="*/ 563812 w 715755"/>
                <a:gd name="connsiteY48" fmla="*/ 148952 h 918538"/>
                <a:gd name="connsiteX49" fmla="*/ 576224 w 715755"/>
                <a:gd name="connsiteY49" fmla="*/ 157227 h 918538"/>
                <a:gd name="connsiteX50" fmla="*/ 584499 w 715755"/>
                <a:gd name="connsiteY50" fmla="*/ 169640 h 918538"/>
                <a:gd name="connsiteX51" fmla="*/ 596912 w 715755"/>
                <a:gd name="connsiteY51" fmla="*/ 173777 h 918538"/>
                <a:gd name="connsiteX52" fmla="*/ 605187 w 715755"/>
                <a:gd name="connsiteY52" fmla="*/ 186190 h 918538"/>
                <a:gd name="connsiteX53" fmla="*/ 609325 w 715755"/>
                <a:gd name="connsiteY53" fmla="*/ 198603 h 918538"/>
                <a:gd name="connsiteX54" fmla="*/ 621737 w 715755"/>
                <a:gd name="connsiteY54" fmla="*/ 202740 h 918538"/>
                <a:gd name="connsiteX55" fmla="*/ 642425 w 715755"/>
                <a:gd name="connsiteY55" fmla="*/ 219291 h 918538"/>
                <a:gd name="connsiteX56" fmla="*/ 654838 w 715755"/>
                <a:gd name="connsiteY56" fmla="*/ 227566 h 918538"/>
                <a:gd name="connsiteX57" fmla="*/ 663113 w 715755"/>
                <a:gd name="connsiteY57" fmla="*/ 239978 h 918538"/>
                <a:gd name="connsiteX58" fmla="*/ 687938 w 715755"/>
                <a:gd name="connsiteY58" fmla="*/ 252391 h 918538"/>
                <a:gd name="connsiteX59" fmla="*/ 696213 w 715755"/>
                <a:gd name="connsiteY59" fmla="*/ 264804 h 918538"/>
                <a:gd name="connsiteX60" fmla="*/ 663113 w 715755"/>
                <a:gd name="connsiteY60" fmla="*/ 277216 h 918538"/>
                <a:gd name="connsiteX61" fmla="*/ 617600 w 715755"/>
                <a:gd name="connsiteY61" fmla="*/ 273079 h 918538"/>
                <a:gd name="connsiteX62" fmla="*/ 588637 w 715755"/>
                <a:gd name="connsiteY62" fmla="*/ 268941 h 918538"/>
                <a:gd name="connsiteX63" fmla="*/ 584499 w 715755"/>
                <a:gd name="connsiteY63" fmla="*/ 281354 h 918538"/>
                <a:gd name="connsiteX64" fmla="*/ 572087 w 715755"/>
                <a:gd name="connsiteY64" fmla="*/ 289629 h 918538"/>
                <a:gd name="connsiteX65" fmla="*/ 576224 w 715755"/>
                <a:gd name="connsiteY65" fmla="*/ 302042 h 918538"/>
                <a:gd name="connsiteX66" fmla="*/ 588637 w 715755"/>
                <a:gd name="connsiteY66" fmla="*/ 306179 h 918538"/>
                <a:gd name="connsiteX67" fmla="*/ 613462 w 715755"/>
                <a:gd name="connsiteY67" fmla="*/ 310317 h 918538"/>
                <a:gd name="connsiteX68" fmla="*/ 601050 w 715755"/>
                <a:gd name="connsiteY68" fmla="*/ 314454 h 918538"/>
                <a:gd name="connsiteX69" fmla="*/ 584499 w 715755"/>
                <a:gd name="connsiteY69" fmla="*/ 318592 h 918538"/>
                <a:gd name="connsiteX70" fmla="*/ 576224 w 715755"/>
                <a:gd name="connsiteY70" fmla="*/ 331005 h 918538"/>
                <a:gd name="connsiteX71" fmla="*/ 572087 w 715755"/>
                <a:gd name="connsiteY71" fmla="*/ 405481 h 918538"/>
                <a:gd name="connsiteX72" fmla="*/ 567949 w 715755"/>
                <a:gd name="connsiteY72" fmla="*/ 417893 h 918538"/>
                <a:gd name="connsiteX73" fmla="*/ 563812 w 715755"/>
                <a:gd name="connsiteY73" fmla="*/ 434443 h 918538"/>
                <a:gd name="connsiteX74" fmla="*/ 551399 w 715755"/>
                <a:gd name="connsiteY74" fmla="*/ 459269 h 918538"/>
                <a:gd name="connsiteX75" fmla="*/ 538986 w 715755"/>
                <a:gd name="connsiteY75" fmla="*/ 463406 h 918538"/>
                <a:gd name="connsiteX76" fmla="*/ 514161 w 715755"/>
                <a:gd name="connsiteY76" fmla="*/ 479957 h 918538"/>
                <a:gd name="connsiteX77" fmla="*/ 505886 w 715755"/>
                <a:gd name="connsiteY77" fmla="*/ 492369 h 918538"/>
                <a:gd name="connsiteX78" fmla="*/ 534849 w 715755"/>
                <a:gd name="connsiteY78" fmla="*/ 525470 h 918538"/>
                <a:gd name="connsiteX79" fmla="*/ 547261 w 715755"/>
                <a:gd name="connsiteY79" fmla="*/ 529607 h 918538"/>
                <a:gd name="connsiteX80" fmla="*/ 587526 w 715755"/>
                <a:gd name="connsiteY80" fmla="*/ 524407 h 918538"/>
                <a:gd name="connsiteX81" fmla="*/ 638288 w 715755"/>
                <a:gd name="connsiteY81" fmla="*/ 529607 h 918538"/>
                <a:gd name="connsiteX82" fmla="*/ 650700 w 715755"/>
                <a:gd name="connsiteY82" fmla="*/ 533745 h 918538"/>
                <a:gd name="connsiteX83" fmla="*/ 658975 w 715755"/>
                <a:gd name="connsiteY83" fmla="*/ 558570 h 918538"/>
                <a:gd name="connsiteX84" fmla="*/ 674404 w 715755"/>
                <a:gd name="connsiteY84" fmla="*/ 582354 h 918538"/>
                <a:gd name="connsiteX85" fmla="*/ 688878 w 715755"/>
                <a:gd name="connsiteY85" fmla="*/ 600289 h 918538"/>
                <a:gd name="connsiteX86" fmla="*/ 713101 w 715755"/>
                <a:gd name="connsiteY86" fmla="*/ 621838 h 918538"/>
                <a:gd name="connsiteX87" fmla="*/ 712764 w 715755"/>
                <a:gd name="connsiteY87" fmla="*/ 653734 h 918538"/>
                <a:gd name="connsiteX88" fmla="*/ 692076 w 715755"/>
                <a:gd name="connsiteY88" fmla="*/ 666147 h 918538"/>
                <a:gd name="connsiteX89" fmla="*/ 650700 w 715755"/>
                <a:gd name="connsiteY89" fmla="*/ 670284 h 918538"/>
                <a:gd name="connsiteX90" fmla="*/ 634150 w 715755"/>
                <a:gd name="connsiteY90" fmla="*/ 674422 h 918538"/>
                <a:gd name="connsiteX91" fmla="*/ 588637 w 715755"/>
                <a:gd name="connsiteY91" fmla="*/ 662009 h 918538"/>
                <a:gd name="connsiteX92" fmla="*/ 564080 w 715755"/>
                <a:gd name="connsiteY92" fmla="*/ 677819 h 918538"/>
                <a:gd name="connsiteX93" fmla="*/ 547261 w 715755"/>
                <a:gd name="connsiteY93" fmla="*/ 686834 h 918538"/>
                <a:gd name="connsiteX94" fmla="*/ 526574 w 715755"/>
                <a:gd name="connsiteY94" fmla="*/ 703385 h 918538"/>
                <a:gd name="connsiteX95" fmla="*/ 522436 w 715755"/>
                <a:gd name="connsiteY95" fmla="*/ 715797 h 918538"/>
                <a:gd name="connsiteX96" fmla="*/ 497611 w 715755"/>
                <a:gd name="connsiteY96" fmla="*/ 724072 h 918538"/>
                <a:gd name="connsiteX97" fmla="*/ 478727 w 715755"/>
                <a:gd name="connsiteY97" fmla="*/ 738654 h 918538"/>
                <a:gd name="connsiteX98" fmla="*/ 476923 w 715755"/>
                <a:gd name="connsiteY98" fmla="*/ 798548 h 918538"/>
                <a:gd name="connsiteX99" fmla="*/ 472785 w 715755"/>
                <a:gd name="connsiteY99" fmla="*/ 839924 h 918538"/>
                <a:gd name="connsiteX100" fmla="*/ 460373 w 715755"/>
                <a:gd name="connsiteY100" fmla="*/ 848199 h 918538"/>
                <a:gd name="connsiteX101" fmla="*/ 447960 w 715755"/>
                <a:gd name="connsiteY101" fmla="*/ 901987 h 918538"/>
                <a:gd name="connsiteX102" fmla="*/ 435547 w 715755"/>
                <a:gd name="connsiteY102" fmla="*/ 910262 h 918538"/>
                <a:gd name="connsiteX103" fmla="*/ 410722 w 715755"/>
                <a:gd name="connsiteY103" fmla="*/ 918538 h 918538"/>
                <a:gd name="connsiteX104" fmla="*/ 344521 w 715755"/>
                <a:gd name="connsiteY104" fmla="*/ 914400 h 918538"/>
                <a:gd name="connsiteX105" fmla="*/ 319696 w 715755"/>
                <a:gd name="connsiteY105" fmla="*/ 914400 h 918538"/>
                <a:gd name="connsiteX106" fmla="*/ 311421 w 715755"/>
                <a:gd name="connsiteY106" fmla="*/ 889575 h 918538"/>
                <a:gd name="connsiteX107" fmla="*/ 307283 w 715755"/>
                <a:gd name="connsiteY107" fmla="*/ 877162 h 918538"/>
                <a:gd name="connsiteX108" fmla="*/ 294870 w 715755"/>
                <a:gd name="connsiteY108" fmla="*/ 873024 h 918538"/>
                <a:gd name="connsiteX109" fmla="*/ 270045 w 715755"/>
                <a:gd name="connsiteY109" fmla="*/ 856474 h 918538"/>
                <a:gd name="connsiteX110" fmla="*/ 265907 w 715755"/>
                <a:gd name="connsiteY110" fmla="*/ 844062 h 918538"/>
                <a:gd name="connsiteX111" fmla="*/ 245220 w 715755"/>
                <a:gd name="connsiteY111" fmla="*/ 827511 h 918538"/>
                <a:gd name="connsiteX112" fmla="*/ 220394 w 715755"/>
                <a:gd name="connsiteY112" fmla="*/ 819236 h 918538"/>
                <a:gd name="connsiteX113" fmla="*/ 207982 w 715755"/>
                <a:gd name="connsiteY113" fmla="*/ 815099 h 918538"/>
                <a:gd name="connsiteX114" fmla="*/ 187294 w 715755"/>
                <a:gd name="connsiteY114" fmla="*/ 798548 h 918538"/>
                <a:gd name="connsiteX115" fmla="*/ 183156 w 715755"/>
                <a:gd name="connsiteY115" fmla="*/ 786136 h 918538"/>
                <a:gd name="connsiteX116" fmla="*/ 166606 w 715755"/>
                <a:gd name="connsiteY116" fmla="*/ 761310 h 918538"/>
                <a:gd name="connsiteX117" fmla="*/ 170744 w 715755"/>
                <a:gd name="connsiteY117" fmla="*/ 736485 h 918538"/>
                <a:gd name="connsiteX118" fmla="*/ 185230 w 715755"/>
                <a:gd name="connsiteY118" fmla="*/ 723200 h 918538"/>
                <a:gd name="connsiteX119" fmla="*/ 185230 w 715755"/>
                <a:gd name="connsiteY119" fmla="*/ 677139 h 918538"/>
                <a:gd name="connsiteX120" fmla="*/ 145918 w 715755"/>
                <a:gd name="connsiteY120" fmla="*/ 633046 h 918538"/>
                <a:gd name="connsiteX121" fmla="*/ 129368 w 715755"/>
                <a:gd name="connsiteY121" fmla="*/ 608221 h 918538"/>
                <a:gd name="connsiteX122" fmla="*/ 112818 w 715755"/>
                <a:gd name="connsiteY122" fmla="*/ 583395 h 918538"/>
                <a:gd name="connsiteX123" fmla="*/ 104543 w 715755"/>
                <a:gd name="connsiteY123" fmla="*/ 570983 h 918538"/>
                <a:gd name="connsiteX124" fmla="*/ 87993 w 715755"/>
                <a:gd name="connsiteY124" fmla="*/ 533745 h 918538"/>
                <a:gd name="connsiteX125" fmla="*/ 79717 w 715755"/>
                <a:gd name="connsiteY125" fmla="*/ 525470 h 918538"/>
                <a:gd name="connsiteX126" fmla="*/ 67305 w 715755"/>
                <a:gd name="connsiteY126" fmla="*/ 488232 h 918538"/>
                <a:gd name="connsiteX127" fmla="*/ 63167 w 715755"/>
                <a:gd name="connsiteY127" fmla="*/ 475819 h 918538"/>
                <a:gd name="connsiteX128" fmla="*/ 50755 w 715755"/>
                <a:gd name="connsiteY128" fmla="*/ 422031 h 918538"/>
                <a:gd name="connsiteX129" fmla="*/ 46617 w 715755"/>
                <a:gd name="connsiteY129" fmla="*/ 409618 h 918538"/>
                <a:gd name="connsiteX130" fmla="*/ 34218 w 715755"/>
                <a:gd name="connsiteY130" fmla="*/ 399001 h 918538"/>
                <a:gd name="connsiteX131" fmla="*/ 9379 w 715755"/>
                <a:gd name="connsiteY131" fmla="*/ 354379 h 918538"/>
                <a:gd name="connsiteX132" fmla="*/ 17654 w 715755"/>
                <a:gd name="connsiteY132"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773 w 710160"/>
                <a:gd name="connsiteY121" fmla="*/ 608221 h 918538"/>
                <a:gd name="connsiteX122" fmla="*/ 107223 w 710160"/>
                <a:gd name="connsiteY122" fmla="*/ 583395 h 918538"/>
                <a:gd name="connsiteX123" fmla="*/ 98948 w 710160"/>
                <a:gd name="connsiteY123" fmla="*/ 570983 h 918538"/>
                <a:gd name="connsiteX124" fmla="*/ 82398 w 710160"/>
                <a:gd name="connsiteY124" fmla="*/ 533745 h 918538"/>
                <a:gd name="connsiteX125" fmla="*/ 74122 w 710160"/>
                <a:gd name="connsiteY125" fmla="*/ 525470 h 918538"/>
                <a:gd name="connsiteX126" fmla="*/ 61710 w 710160"/>
                <a:gd name="connsiteY126" fmla="*/ 488232 h 918538"/>
                <a:gd name="connsiteX127" fmla="*/ 57572 w 710160"/>
                <a:gd name="connsiteY127" fmla="*/ 475819 h 918538"/>
                <a:gd name="connsiteX128" fmla="*/ 45160 w 710160"/>
                <a:gd name="connsiteY128" fmla="*/ 422031 h 918538"/>
                <a:gd name="connsiteX129" fmla="*/ 41022 w 710160"/>
                <a:gd name="connsiteY129" fmla="*/ 409618 h 918538"/>
                <a:gd name="connsiteX130" fmla="*/ 28623 w 710160"/>
                <a:gd name="connsiteY130" fmla="*/ 399001 h 918538"/>
                <a:gd name="connsiteX131" fmla="*/ 3784 w 710160"/>
                <a:gd name="connsiteY131" fmla="*/ 354379 h 918538"/>
                <a:gd name="connsiteX132" fmla="*/ 12059 w 710160"/>
                <a:gd name="connsiteY132"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773 w 710160"/>
                <a:gd name="connsiteY121" fmla="*/ 608221 h 918538"/>
                <a:gd name="connsiteX122" fmla="*/ 98948 w 710160"/>
                <a:gd name="connsiteY122" fmla="*/ 570983 h 918538"/>
                <a:gd name="connsiteX123" fmla="*/ 82398 w 710160"/>
                <a:gd name="connsiteY123" fmla="*/ 533745 h 918538"/>
                <a:gd name="connsiteX124" fmla="*/ 74122 w 710160"/>
                <a:gd name="connsiteY124" fmla="*/ 525470 h 918538"/>
                <a:gd name="connsiteX125" fmla="*/ 61710 w 710160"/>
                <a:gd name="connsiteY125" fmla="*/ 488232 h 918538"/>
                <a:gd name="connsiteX126" fmla="*/ 57572 w 710160"/>
                <a:gd name="connsiteY126" fmla="*/ 475819 h 918538"/>
                <a:gd name="connsiteX127" fmla="*/ 45160 w 710160"/>
                <a:gd name="connsiteY127" fmla="*/ 422031 h 918538"/>
                <a:gd name="connsiteX128" fmla="*/ 41022 w 710160"/>
                <a:gd name="connsiteY128" fmla="*/ 409618 h 918538"/>
                <a:gd name="connsiteX129" fmla="*/ 28623 w 710160"/>
                <a:gd name="connsiteY129" fmla="*/ 399001 h 918538"/>
                <a:gd name="connsiteX130" fmla="*/ 3784 w 710160"/>
                <a:gd name="connsiteY130" fmla="*/ 354379 h 918538"/>
                <a:gd name="connsiteX131" fmla="*/ 12059 w 710160"/>
                <a:gd name="connsiteY131"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773 w 710160"/>
                <a:gd name="connsiteY121" fmla="*/ 608221 h 918538"/>
                <a:gd name="connsiteX122" fmla="*/ 91358 w 710160"/>
                <a:gd name="connsiteY122" fmla="*/ 580715 h 918538"/>
                <a:gd name="connsiteX123" fmla="*/ 82398 w 710160"/>
                <a:gd name="connsiteY123" fmla="*/ 533745 h 918538"/>
                <a:gd name="connsiteX124" fmla="*/ 74122 w 710160"/>
                <a:gd name="connsiteY124" fmla="*/ 525470 h 918538"/>
                <a:gd name="connsiteX125" fmla="*/ 61710 w 710160"/>
                <a:gd name="connsiteY125" fmla="*/ 488232 h 918538"/>
                <a:gd name="connsiteX126" fmla="*/ 57572 w 710160"/>
                <a:gd name="connsiteY126" fmla="*/ 475819 h 918538"/>
                <a:gd name="connsiteX127" fmla="*/ 45160 w 710160"/>
                <a:gd name="connsiteY127" fmla="*/ 422031 h 918538"/>
                <a:gd name="connsiteX128" fmla="*/ 41022 w 710160"/>
                <a:gd name="connsiteY128" fmla="*/ 409618 h 918538"/>
                <a:gd name="connsiteX129" fmla="*/ 28623 w 710160"/>
                <a:gd name="connsiteY129" fmla="*/ 399001 h 918538"/>
                <a:gd name="connsiteX130" fmla="*/ 3784 w 710160"/>
                <a:gd name="connsiteY130" fmla="*/ 354379 h 918538"/>
                <a:gd name="connsiteX131" fmla="*/ 12059 w 710160"/>
                <a:gd name="connsiteY131"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773 w 710160"/>
                <a:gd name="connsiteY121" fmla="*/ 608221 h 918538"/>
                <a:gd name="connsiteX122" fmla="*/ 91358 w 710160"/>
                <a:gd name="connsiteY122" fmla="*/ 580715 h 918538"/>
                <a:gd name="connsiteX123" fmla="*/ 82398 w 710160"/>
                <a:gd name="connsiteY123" fmla="*/ 533745 h 918538"/>
                <a:gd name="connsiteX124" fmla="*/ 74122 w 710160"/>
                <a:gd name="connsiteY124" fmla="*/ 525470 h 918538"/>
                <a:gd name="connsiteX125" fmla="*/ 61710 w 710160"/>
                <a:gd name="connsiteY125" fmla="*/ 488232 h 918538"/>
                <a:gd name="connsiteX126" fmla="*/ 57572 w 710160"/>
                <a:gd name="connsiteY126" fmla="*/ 475819 h 918538"/>
                <a:gd name="connsiteX127" fmla="*/ 45160 w 710160"/>
                <a:gd name="connsiteY127" fmla="*/ 422031 h 918538"/>
                <a:gd name="connsiteX128" fmla="*/ 41022 w 710160"/>
                <a:gd name="connsiteY128" fmla="*/ 409618 h 918538"/>
                <a:gd name="connsiteX129" fmla="*/ 28623 w 710160"/>
                <a:gd name="connsiteY129" fmla="*/ 399001 h 918538"/>
                <a:gd name="connsiteX130" fmla="*/ 3784 w 710160"/>
                <a:gd name="connsiteY130" fmla="*/ 354379 h 918538"/>
                <a:gd name="connsiteX131" fmla="*/ 12059 w 710160"/>
                <a:gd name="connsiteY131"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773 w 710160"/>
                <a:gd name="connsiteY121" fmla="*/ 608221 h 918538"/>
                <a:gd name="connsiteX122" fmla="*/ 91358 w 710160"/>
                <a:gd name="connsiteY122" fmla="*/ 580715 h 918538"/>
                <a:gd name="connsiteX123" fmla="*/ 82398 w 710160"/>
                <a:gd name="connsiteY123" fmla="*/ 533745 h 918538"/>
                <a:gd name="connsiteX124" fmla="*/ 74122 w 710160"/>
                <a:gd name="connsiteY124" fmla="*/ 525470 h 918538"/>
                <a:gd name="connsiteX125" fmla="*/ 61710 w 710160"/>
                <a:gd name="connsiteY125" fmla="*/ 488232 h 918538"/>
                <a:gd name="connsiteX126" fmla="*/ 57572 w 710160"/>
                <a:gd name="connsiteY126" fmla="*/ 475819 h 918538"/>
                <a:gd name="connsiteX127" fmla="*/ 45160 w 710160"/>
                <a:gd name="connsiteY127" fmla="*/ 422031 h 918538"/>
                <a:gd name="connsiteX128" fmla="*/ 41022 w 710160"/>
                <a:gd name="connsiteY128" fmla="*/ 409618 h 918538"/>
                <a:gd name="connsiteX129" fmla="*/ 28623 w 710160"/>
                <a:gd name="connsiteY129" fmla="*/ 399001 h 918538"/>
                <a:gd name="connsiteX130" fmla="*/ 3784 w 710160"/>
                <a:gd name="connsiteY130" fmla="*/ 354379 h 918538"/>
                <a:gd name="connsiteX131" fmla="*/ 12059 w 710160"/>
                <a:gd name="connsiteY131" fmla="*/ 318592 h 918538"/>
                <a:gd name="connsiteX0" fmla="*/ 12059 w 710160"/>
                <a:gd name="connsiteY0" fmla="*/ 318592 h 918538"/>
                <a:gd name="connsiteX1" fmla="*/ 36884 w 710160"/>
                <a:gd name="connsiteY1" fmla="*/ 335142 h 918538"/>
                <a:gd name="connsiteX2" fmla="*/ 77728 w 710160"/>
                <a:gd name="connsiteY2" fmla="*/ 334606 h 918538"/>
                <a:gd name="connsiteX3" fmla="*/ 110306 w 710160"/>
                <a:gd name="connsiteY3" fmla="*/ 305693 h 918538"/>
                <a:gd name="connsiteX4" fmla="*/ 140323 w 710160"/>
                <a:gd name="connsiteY4" fmla="*/ 248253 h 918538"/>
                <a:gd name="connsiteX5" fmla="*/ 152736 w 710160"/>
                <a:gd name="connsiteY5" fmla="*/ 211015 h 918538"/>
                <a:gd name="connsiteX6" fmla="*/ 161011 w 710160"/>
                <a:gd name="connsiteY6" fmla="*/ 165502 h 918538"/>
                <a:gd name="connsiteX7" fmla="*/ 165149 w 710160"/>
                <a:gd name="connsiteY7" fmla="*/ 132402 h 918538"/>
                <a:gd name="connsiteX8" fmla="*/ 169286 w 710160"/>
                <a:gd name="connsiteY8" fmla="*/ 119989 h 918538"/>
                <a:gd name="connsiteX9" fmla="*/ 194112 w 710160"/>
                <a:gd name="connsiteY9" fmla="*/ 111714 h 918538"/>
                <a:gd name="connsiteX10" fmla="*/ 206524 w 710160"/>
                <a:gd name="connsiteY10" fmla="*/ 103439 h 918538"/>
                <a:gd name="connsiteX11" fmla="*/ 223074 w 710160"/>
                <a:gd name="connsiteY11" fmla="*/ 70338 h 918538"/>
                <a:gd name="connsiteX12" fmla="*/ 227212 w 710160"/>
                <a:gd name="connsiteY12" fmla="*/ 57926 h 918538"/>
                <a:gd name="connsiteX13" fmla="*/ 231350 w 710160"/>
                <a:gd name="connsiteY13" fmla="*/ 37238 h 918538"/>
                <a:gd name="connsiteX14" fmla="*/ 243762 w 710160"/>
                <a:gd name="connsiteY14" fmla="*/ 33100 h 918538"/>
                <a:gd name="connsiteX15" fmla="*/ 359614 w 710160"/>
                <a:gd name="connsiteY15" fmla="*/ 37238 h 918538"/>
                <a:gd name="connsiteX16" fmla="*/ 372027 w 710160"/>
                <a:gd name="connsiteY16" fmla="*/ 28963 h 918538"/>
                <a:gd name="connsiteX17" fmla="*/ 388577 w 710160"/>
                <a:gd name="connsiteY17" fmla="*/ 4138 h 918538"/>
                <a:gd name="connsiteX18" fmla="*/ 400989 w 710160"/>
                <a:gd name="connsiteY18" fmla="*/ 0 h 918538"/>
                <a:gd name="connsiteX19" fmla="*/ 421677 w 710160"/>
                <a:gd name="connsiteY19" fmla="*/ 16550 h 918538"/>
                <a:gd name="connsiteX20" fmla="*/ 446503 w 710160"/>
                <a:gd name="connsiteY20" fmla="*/ 24825 h 918538"/>
                <a:gd name="connsiteX21" fmla="*/ 458915 w 710160"/>
                <a:gd name="connsiteY21" fmla="*/ 28963 h 918538"/>
                <a:gd name="connsiteX22" fmla="*/ 471328 w 710160"/>
                <a:gd name="connsiteY22" fmla="*/ 33100 h 918538"/>
                <a:gd name="connsiteX23" fmla="*/ 492016 w 710160"/>
                <a:gd name="connsiteY23" fmla="*/ 45513 h 918538"/>
                <a:gd name="connsiteX24" fmla="*/ 516841 w 710160"/>
                <a:gd name="connsiteY24" fmla="*/ 62063 h 918538"/>
                <a:gd name="connsiteX25" fmla="*/ 504428 w 710160"/>
                <a:gd name="connsiteY25" fmla="*/ 99301 h 918538"/>
                <a:gd name="connsiteX26" fmla="*/ 493010 w 710160"/>
                <a:gd name="connsiteY26" fmla="*/ 149600 h 918538"/>
                <a:gd name="connsiteX27" fmla="*/ 477439 w 710160"/>
                <a:gd name="connsiteY27" fmla="*/ 174107 h 918538"/>
                <a:gd name="connsiteX28" fmla="*/ 462465 w 710160"/>
                <a:gd name="connsiteY28" fmla="*/ 193551 h 918538"/>
                <a:gd name="connsiteX29" fmla="*/ 453345 w 710160"/>
                <a:gd name="connsiteY29" fmla="*/ 203908 h 918538"/>
                <a:gd name="connsiteX30" fmla="*/ 434090 w 710160"/>
                <a:gd name="connsiteY30" fmla="*/ 227566 h 918538"/>
                <a:gd name="connsiteX31" fmla="*/ 432387 w 710160"/>
                <a:gd name="connsiteY31" fmla="*/ 268710 h 918538"/>
                <a:gd name="connsiteX32" fmla="*/ 417540 w 710160"/>
                <a:gd name="connsiteY32" fmla="*/ 277216 h 918538"/>
                <a:gd name="connsiteX33" fmla="*/ 409265 w 710160"/>
                <a:gd name="connsiteY33" fmla="*/ 306179 h 918538"/>
                <a:gd name="connsiteX34" fmla="*/ 396852 w 710160"/>
                <a:gd name="connsiteY34" fmla="*/ 310317 h 918538"/>
                <a:gd name="connsiteX35" fmla="*/ 371486 w 710160"/>
                <a:gd name="connsiteY35" fmla="*/ 344790 h 918538"/>
                <a:gd name="connsiteX36" fmla="*/ 380302 w 710160"/>
                <a:gd name="connsiteY36" fmla="*/ 372380 h 918538"/>
                <a:gd name="connsiteX37" fmla="*/ 398487 w 710160"/>
                <a:gd name="connsiteY37" fmla="*/ 369030 h 918538"/>
                <a:gd name="connsiteX38" fmla="*/ 417540 w 710160"/>
                <a:gd name="connsiteY38" fmla="*/ 339280 h 918538"/>
                <a:gd name="connsiteX39" fmla="*/ 454790 w 710160"/>
                <a:gd name="connsiteY39" fmla="*/ 300899 h 918538"/>
                <a:gd name="connsiteX40" fmla="*/ 459582 w 710160"/>
                <a:gd name="connsiteY40" fmla="*/ 294527 h 918538"/>
                <a:gd name="connsiteX41" fmla="*/ 483741 w 710160"/>
                <a:gd name="connsiteY41" fmla="*/ 268941 h 918538"/>
                <a:gd name="connsiteX42" fmla="*/ 496153 w 710160"/>
                <a:gd name="connsiteY42" fmla="*/ 264804 h 918538"/>
                <a:gd name="connsiteX43" fmla="*/ 500291 w 710160"/>
                <a:gd name="connsiteY43" fmla="*/ 252391 h 918538"/>
                <a:gd name="connsiteX44" fmla="*/ 508566 w 710160"/>
                <a:gd name="connsiteY44" fmla="*/ 239978 h 918538"/>
                <a:gd name="connsiteX45" fmla="*/ 504428 w 710160"/>
                <a:gd name="connsiteY45" fmla="*/ 186190 h 918538"/>
                <a:gd name="connsiteX46" fmla="*/ 533391 w 710160"/>
                <a:gd name="connsiteY46" fmla="*/ 157227 h 918538"/>
                <a:gd name="connsiteX47" fmla="*/ 545804 w 710160"/>
                <a:gd name="connsiteY47" fmla="*/ 153090 h 918538"/>
                <a:gd name="connsiteX48" fmla="*/ 558217 w 710160"/>
                <a:gd name="connsiteY48" fmla="*/ 148952 h 918538"/>
                <a:gd name="connsiteX49" fmla="*/ 570629 w 710160"/>
                <a:gd name="connsiteY49" fmla="*/ 157227 h 918538"/>
                <a:gd name="connsiteX50" fmla="*/ 578904 w 710160"/>
                <a:gd name="connsiteY50" fmla="*/ 169640 h 918538"/>
                <a:gd name="connsiteX51" fmla="*/ 591317 w 710160"/>
                <a:gd name="connsiteY51" fmla="*/ 173777 h 918538"/>
                <a:gd name="connsiteX52" fmla="*/ 599592 w 710160"/>
                <a:gd name="connsiteY52" fmla="*/ 186190 h 918538"/>
                <a:gd name="connsiteX53" fmla="*/ 603730 w 710160"/>
                <a:gd name="connsiteY53" fmla="*/ 198603 h 918538"/>
                <a:gd name="connsiteX54" fmla="*/ 616142 w 710160"/>
                <a:gd name="connsiteY54" fmla="*/ 202740 h 918538"/>
                <a:gd name="connsiteX55" fmla="*/ 636830 w 710160"/>
                <a:gd name="connsiteY55" fmla="*/ 219291 h 918538"/>
                <a:gd name="connsiteX56" fmla="*/ 649243 w 710160"/>
                <a:gd name="connsiteY56" fmla="*/ 227566 h 918538"/>
                <a:gd name="connsiteX57" fmla="*/ 657518 w 710160"/>
                <a:gd name="connsiteY57" fmla="*/ 239978 h 918538"/>
                <a:gd name="connsiteX58" fmla="*/ 682343 w 710160"/>
                <a:gd name="connsiteY58" fmla="*/ 252391 h 918538"/>
                <a:gd name="connsiteX59" fmla="*/ 690618 w 710160"/>
                <a:gd name="connsiteY59" fmla="*/ 264804 h 918538"/>
                <a:gd name="connsiteX60" fmla="*/ 657518 w 710160"/>
                <a:gd name="connsiteY60" fmla="*/ 277216 h 918538"/>
                <a:gd name="connsiteX61" fmla="*/ 612005 w 710160"/>
                <a:gd name="connsiteY61" fmla="*/ 273079 h 918538"/>
                <a:gd name="connsiteX62" fmla="*/ 583042 w 710160"/>
                <a:gd name="connsiteY62" fmla="*/ 268941 h 918538"/>
                <a:gd name="connsiteX63" fmla="*/ 578904 w 710160"/>
                <a:gd name="connsiteY63" fmla="*/ 281354 h 918538"/>
                <a:gd name="connsiteX64" fmla="*/ 566492 w 710160"/>
                <a:gd name="connsiteY64" fmla="*/ 289629 h 918538"/>
                <a:gd name="connsiteX65" fmla="*/ 570629 w 710160"/>
                <a:gd name="connsiteY65" fmla="*/ 302042 h 918538"/>
                <a:gd name="connsiteX66" fmla="*/ 583042 w 710160"/>
                <a:gd name="connsiteY66" fmla="*/ 306179 h 918538"/>
                <a:gd name="connsiteX67" fmla="*/ 607867 w 710160"/>
                <a:gd name="connsiteY67" fmla="*/ 310317 h 918538"/>
                <a:gd name="connsiteX68" fmla="*/ 595455 w 710160"/>
                <a:gd name="connsiteY68" fmla="*/ 314454 h 918538"/>
                <a:gd name="connsiteX69" fmla="*/ 578904 w 710160"/>
                <a:gd name="connsiteY69" fmla="*/ 318592 h 918538"/>
                <a:gd name="connsiteX70" fmla="*/ 570629 w 710160"/>
                <a:gd name="connsiteY70" fmla="*/ 331005 h 918538"/>
                <a:gd name="connsiteX71" fmla="*/ 566492 w 710160"/>
                <a:gd name="connsiteY71" fmla="*/ 405481 h 918538"/>
                <a:gd name="connsiteX72" fmla="*/ 562354 w 710160"/>
                <a:gd name="connsiteY72" fmla="*/ 417893 h 918538"/>
                <a:gd name="connsiteX73" fmla="*/ 558217 w 710160"/>
                <a:gd name="connsiteY73" fmla="*/ 434443 h 918538"/>
                <a:gd name="connsiteX74" fmla="*/ 545804 w 710160"/>
                <a:gd name="connsiteY74" fmla="*/ 459269 h 918538"/>
                <a:gd name="connsiteX75" fmla="*/ 533391 w 710160"/>
                <a:gd name="connsiteY75" fmla="*/ 463406 h 918538"/>
                <a:gd name="connsiteX76" fmla="*/ 508566 w 710160"/>
                <a:gd name="connsiteY76" fmla="*/ 479957 h 918538"/>
                <a:gd name="connsiteX77" fmla="*/ 500291 w 710160"/>
                <a:gd name="connsiteY77" fmla="*/ 492369 h 918538"/>
                <a:gd name="connsiteX78" fmla="*/ 529254 w 710160"/>
                <a:gd name="connsiteY78" fmla="*/ 525470 h 918538"/>
                <a:gd name="connsiteX79" fmla="*/ 541666 w 710160"/>
                <a:gd name="connsiteY79" fmla="*/ 529607 h 918538"/>
                <a:gd name="connsiteX80" fmla="*/ 581931 w 710160"/>
                <a:gd name="connsiteY80" fmla="*/ 524407 h 918538"/>
                <a:gd name="connsiteX81" fmla="*/ 632693 w 710160"/>
                <a:gd name="connsiteY81" fmla="*/ 529607 h 918538"/>
                <a:gd name="connsiteX82" fmla="*/ 645105 w 710160"/>
                <a:gd name="connsiteY82" fmla="*/ 533745 h 918538"/>
                <a:gd name="connsiteX83" fmla="*/ 653380 w 710160"/>
                <a:gd name="connsiteY83" fmla="*/ 558570 h 918538"/>
                <a:gd name="connsiteX84" fmla="*/ 668809 w 710160"/>
                <a:gd name="connsiteY84" fmla="*/ 582354 h 918538"/>
                <a:gd name="connsiteX85" fmla="*/ 683283 w 710160"/>
                <a:gd name="connsiteY85" fmla="*/ 600289 h 918538"/>
                <a:gd name="connsiteX86" fmla="*/ 707506 w 710160"/>
                <a:gd name="connsiteY86" fmla="*/ 621838 h 918538"/>
                <a:gd name="connsiteX87" fmla="*/ 707169 w 710160"/>
                <a:gd name="connsiteY87" fmla="*/ 653734 h 918538"/>
                <a:gd name="connsiteX88" fmla="*/ 686481 w 710160"/>
                <a:gd name="connsiteY88" fmla="*/ 666147 h 918538"/>
                <a:gd name="connsiteX89" fmla="*/ 645105 w 710160"/>
                <a:gd name="connsiteY89" fmla="*/ 670284 h 918538"/>
                <a:gd name="connsiteX90" fmla="*/ 628555 w 710160"/>
                <a:gd name="connsiteY90" fmla="*/ 674422 h 918538"/>
                <a:gd name="connsiteX91" fmla="*/ 583042 w 710160"/>
                <a:gd name="connsiteY91" fmla="*/ 662009 h 918538"/>
                <a:gd name="connsiteX92" fmla="*/ 558485 w 710160"/>
                <a:gd name="connsiteY92" fmla="*/ 677819 h 918538"/>
                <a:gd name="connsiteX93" fmla="*/ 541666 w 710160"/>
                <a:gd name="connsiteY93" fmla="*/ 686834 h 918538"/>
                <a:gd name="connsiteX94" fmla="*/ 520979 w 710160"/>
                <a:gd name="connsiteY94" fmla="*/ 703385 h 918538"/>
                <a:gd name="connsiteX95" fmla="*/ 516841 w 710160"/>
                <a:gd name="connsiteY95" fmla="*/ 715797 h 918538"/>
                <a:gd name="connsiteX96" fmla="*/ 492016 w 710160"/>
                <a:gd name="connsiteY96" fmla="*/ 724072 h 918538"/>
                <a:gd name="connsiteX97" fmla="*/ 473132 w 710160"/>
                <a:gd name="connsiteY97" fmla="*/ 738654 h 918538"/>
                <a:gd name="connsiteX98" fmla="*/ 471328 w 710160"/>
                <a:gd name="connsiteY98" fmla="*/ 798548 h 918538"/>
                <a:gd name="connsiteX99" fmla="*/ 467190 w 710160"/>
                <a:gd name="connsiteY99" fmla="*/ 839924 h 918538"/>
                <a:gd name="connsiteX100" fmla="*/ 454778 w 710160"/>
                <a:gd name="connsiteY100" fmla="*/ 848199 h 918538"/>
                <a:gd name="connsiteX101" fmla="*/ 442365 w 710160"/>
                <a:gd name="connsiteY101" fmla="*/ 901987 h 918538"/>
                <a:gd name="connsiteX102" fmla="*/ 429952 w 710160"/>
                <a:gd name="connsiteY102" fmla="*/ 910262 h 918538"/>
                <a:gd name="connsiteX103" fmla="*/ 405127 w 710160"/>
                <a:gd name="connsiteY103" fmla="*/ 918538 h 918538"/>
                <a:gd name="connsiteX104" fmla="*/ 338926 w 710160"/>
                <a:gd name="connsiteY104" fmla="*/ 914400 h 918538"/>
                <a:gd name="connsiteX105" fmla="*/ 314101 w 710160"/>
                <a:gd name="connsiteY105" fmla="*/ 914400 h 918538"/>
                <a:gd name="connsiteX106" fmla="*/ 305826 w 710160"/>
                <a:gd name="connsiteY106" fmla="*/ 889575 h 918538"/>
                <a:gd name="connsiteX107" fmla="*/ 301688 w 710160"/>
                <a:gd name="connsiteY107" fmla="*/ 877162 h 918538"/>
                <a:gd name="connsiteX108" fmla="*/ 289275 w 710160"/>
                <a:gd name="connsiteY108" fmla="*/ 873024 h 918538"/>
                <a:gd name="connsiteX109" fmla="*/ 264450 w 710160"/>
                <a:gd name="connsiteY109" fmla="*/ 856474 h 918538"/>
                <a:gd name="connsiteX110" fmla="*/ 260312 w 710160"/>
                <a:gd name="connsiteY110" fmla="*/ 844062 h 918538"/>
                <a:gd name="connsiteX111" fmla="*/ 239625 w 710160"/>
                <a:gd name="connsiteY111" fmla="*/ 827511 h 918538"/>
                <a:gd name="connsiteX112" fmla="*/ 214799 w 710160"/>
                <a:gd name="connsiteY112" fmla="*/ 819236 h 918538"/>
                <a:gd name="connsiteX113" fmla="*/ 202387 w 710160"/>
                <a:gd name="connsiteY113" fmla="*/ 815099 h 918538"/>
                <a:gd name="connsiteX114" fmla="*/ 181699 w 710160"/>
                <a:gd name="connsiteY114" fmla="*/ 798548 h 918538"/>
                <a:gd name="connsiteX115" fmla="*/ 177561 w 710160"/>
                <a:gd name="connsiteY115" fmla="*/ 786136 h 918538"/>
                <a:gd name="connsiteX116" fmla="*/ 161011 w 710160"/>
                <a:gd name="connsiteY116" fmla="*/ 761310 h 918538"/>
                <a:gd name="connsiteX117" fmla="*/ 165149 w 710160"/>
                <a:gd name="connsiteY117" fmla="*/ 736485 h 918538"/>
                <a:gd name="connsiteX118" fmla="*/ 179635 w 710160"/>
                <a:gd name="connsiteY118" fmla="*/ 723200 h 918538"/>
                <a:gd name="connsiteX119" fmla="*/ 179635 w 710160"/>
                <a:gd name="connsiteY119" fmla="*/ 677139 h 918538"/>
                <a:gd name="connsiteX120" fmla="*/ 140323 w 710160"/>
                <a:gd name="connsiteY120" fmla="*/ 633046 h 918538"/>
                <a:gd name="connsiteX121" fmla="*/ 123230 w 710160"/>
                <a:gd name="connsiteY121" fmla="*/ 617967 h 918538"/>
                <a:gd name="connsiteX122" fmla="*/ 91358 w 710160"/>
                <a:gd name="connsiteY122" fmla="*/ 580715 h 918538"/>
                <a:gd name="connsiteX123" fmla="*/ 82398 w 710160"/>
                <a:gd name="connsiteY123" fmla="*/ 533745 h 918538"/>
                <a:gd name="connsiteX124" fmla="*/ 74122 w 710160"/>
                <a:gd name="connsiteY124" fmla="*/ 525470 h 918538"/>
                <a:gd name="connsiteX125" fmla="*/ 61710 w 710160"/>
                <a:gd name="connsiteY125" fmla="*/ 488232 h 918538"/>
                <a:gd name="connsiteX126" fmla="*/ 57572 w 710160"/>
                <a:gd name="connsiteY126" fmla="*/ 475819 h 918538"/>
                <a:gd name="connsiteX127" fmla="*/ 45160 w 710160"/>
                <a:gd name="connsiteY127" fmla="*/ 422031 h 918538"/>
                <a:gd name="connsiteX128" fmla="*/ 41022 w 710160"/>
                <a:gd name="connsiteY128" fmla="*/ 409618 h 918538"/>
                <a:gd name="connsiteX129" fmla="*/ 28623 w 710160"/>
                <a:gd name="connsiteY129" fmla="*/ 399001 h 918538"/>
                <a:gd name="connsiteX130" fmla="*/ 3784 w 710160"/>
                <a:gd name="connsiteY130" fmla="*/ 354379 h 918538"/>
                <a:gd name="connsiteX131" fmla="*/ 12059 w 710160"/>
                <a:gd name="connsiteY131" fmla="*/ 318592 h 91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710160" h="918538">
                  <a:moveTo>
                    <a:pt x="12059" y="318592"/>
                  </a:moveTo>
                  <a:cubicBezTo>
                    <a:pt x="17576" y="315386"/>
                    <a:pt x="25939" y="332473"/>
                    <a:pt x="36884" y="335142"/>
                  </a:cubicBezTo>
                  <a:cubicBezTo>
                    <a:pt x="47829" y="337811"/>
                    <a:pt x="65491" y="339514"/>
                    <a:pt x="77728" y="334606"/>
                  </a:cubicBezTo>
                  <a:cubicBezTo>
                    <a:pt x="89965" y="329698"/>
                    <a:pt x="99873" y="320085"/>
                    <a:pt x="110306" y="305693"/>
                  </a:cubicBezTo>
                  <a:cubicBezTo>
                    <a:pt x="120739" y="291301"/>
                    <a:pt x="133251" y="264033"/>
                    <a:pt x="140323" y="248253"/>
                  </a:cubicBezTo>
                  <a:cubicBezTo>
                    <a:pt x="147395" y="232473"/>
                    <a:pt x="148599" y="231698"/>
                    <a:pt x="152736" y="211015"/>
                  </a:cubicBezTo>
                  <a:cubicBezTo>
                    <a:pt x="156304" y="193178"/>
                    <a:pt x="158361" y="184051"/>
                    <a:pt x="161011" y="165502"/>
                  </a:cubicBezTo>
                  <a:cubicBezTo>
                    <a:pt x="162583" y="154495"/>
                    <a:pt x="163160" y="143342"/>
                    <a:pt x="165149" y="132402"/>
                  </a:cubicBezTo>
                  <a:cubicBezTo>
                    <a:pt x="165929" y="128111"/>
                    <a:pt x="165737" y="122524"/>
                    <a:pt x="169286" y="119989"/>
                  </a:cubicBezTo>
                  <a:cubicBezTo>
                    <a:pt x="176384" y="114919"/>
                    <a:pt x="186854" y="116553"/>
                    <a:pt x="194112" y="111714"/>
                  </a:cubicBezTo>
                  <a:lnTo>
                    <a:pt x="206524" y="103439"/>
                  </a:lnTo>
                  <a:cubicBezTo>
                    <a:pt x="216033" y="74913"/>
                    <a:pt x="208632" y="84782"/>
                    <a:pt x="223074" y="70338"/>
                  </a:cubicBezTo>
                  <a:cubicBezTo>
                    <a:pt x="224453" y="66201"/>
                    <a:pt x="226154" y="62157"/>
                    <a:pt x="227212" y="57926"/>
                  </a:cubicBezTo>
                  <a:cubicBezTo>
                    <a:pt x="228918" y="51103"/>
                    <a:pt x="227449" y="43090"/>
                    <a:pt x="231350" y="37238"/>
                  </a:cubicBezTo>
                  <a:cubicBezTo>
                    <a:pt x="233769" y="33609"/>
                    <a:pt x="239625" y="34479"/>
                    <a:pt x="243762" y="33100"/>
                  </a:cubicBezTo>
                  <a:cubicBezTo>
                    <a:pt x="297402" y="50982"/>
                    <a:pt x="259874" y="41772"/>
                    <a:pt x="359614" y="37238"/>
                  </a:cubicBezTo>
                  <a:cubicBezTo>
                    <a:pt x="363752" y="34480"/>
                    <a:pt x="368752" y="32705"/>
                    <a:pt x="372027" y="28963"/>
                  </a:cubicBezTo>
                  <a:cubicBezTo>
                    <a:pt x="378576" y="21478"/>
                    <a:pt x="379142" y="7283"/>
                    <a:pt x="388577" y="4138"/>
                  </a:cubicBezTo>
                  <a:lnTo>
                    <a:pt x="400989" y="0"/>
                  </a:lnTo>
                  <a:cubicBezTo>
                    <a:pt x="407866" y="6876"/>
                    <a:pt x="412284" y="12376"/>
                    <a:pt x="421677" y="16550"/>
                  </a:cubicBezTo>
                  <a:cubicBezTo>
                    <a:pt x="429648" y="20093"/>
                    <a:pt x="438228" y="22066"/>
                    <a:pt x="446503" y="24825"/>
                  </a:cubicBezTo>
                  <a:lnTo>
                    <a:pt x="458915" y="28963"/>
                  </a:lnTo>
                  <a:lnTo>
                    <a:pt x="471328" y="33100"/>
                  </a:lnTo>
                  <a:cubicBezTo>
                    <a:pt x="489892" y="51666"/>
                    <a:pt x="467846" y="32086"/>
                    <a:pt x="492016" y="45513"/>
                  </a:cubicBezTo>
                  <a:cubicBezTo>
                    <a:pt x="500710" y="50343"/>
                    <a:pt x="516841" y="62063"/>
                    <a:pt x="516841" y="62063"/>
                  </a:cubicBezTo>
                  <a:cubicBezTo>
                    <a:pt x="514067" y="78707"/>
                    <a:pt x="508400" y="84711"/>
                    <a:pt x="504428" y="99301"/>
                  </a:cubicBezTo>
                  <a:cubicBezTo>
                    <a:pt x="500456" y="113891"/>
                    <a:pt x="497508" y="137132"/>
                    <a:pt x="493010" y="149600"/>
                  </a:cubicBezTo>
                  <a:cubicBezTo>
                    <a:pt x="488512" y="162068"/>
                    <a:pt x="482530" y="166782"/>
                    <a:pt x="477439" y="174107"/>
                  </a:cubicBezTo>
                  <a:cubicBezTo>
                    <a:pt x="472348" y="181432"/>
                    <a:pt x="466481" y="188584"/>
                    <a:pt x="462465" y="193551"/>
                  </a:cubicBezTo>
                  <a:cubicBezTo>
                    <a:pt x="458449" y="198518"/>
                    <a:pt x="456793" y="196322"/>
                    <a:pt x="453345" y="203908"/>
                  </a:cubicBezTo>
                  <a:cubicBezTo>
                    <a:pt x="449897" y="211494"/>
                    <a:pt x="437583" y="216766"/>
                    <a:pt x="434090" y="227566"/>
                  </a:cubicBezTo>
                  <a:cubicBezTo>
                    <a:pt x="430597" y="238366"/>
                    <a:pt x="436525" y="256297"/>
                    <a:pt x="432387" y="268710"/>
                  </a:cubicBezTo>
                  <a:cubicBezTo>
                    <a:pt x="431008" y="272847"/>
                    <a:pt x="418598" y="272985"/>
                    <a:pt x="417540" y="277216"/>
                  </a:cubicBezTo>
                  <a:cubicBezTo>
                    <a:pt x="417505" y="277357"/>
                    <a:pt x="411243" y="304201"/>
                    <a:pt x="409265" y="306179"/>
                  </a:cubicBezTo>
                  <a:cubicBezTo>
                    <a:pt x="406181" y="309263"/>
                    <a:pt x="400990" y="308938"/>
                    <a:pt x="396852" y="310317"/>
                  </a:cubicBezTo>
                  <a:cubicBezTo>
                    <a:pt x="394094" y="318592"/>
                    <a:pt x="372920" y="336186"/>
                    <a:pt x="371486" y="344790"/>
                  </a:cubicBezTo>
                  <a:cubicBezTo>
                    <a:pt x="366631" y="373917"/>
                    <a:pt x="387092" y="352008"/>
                    <a:pt x="380302" y="372380"/>
                  </a:cubicBezTo>
                  <a:cubicBezTo>
                    <a:pt x="384439" y="373759"/>
                    <a:pt x="395135" y="371820"/>
                    <a:pt x="398487" y="369030"/>
                  </a:cubicBezTo>
                  <a:cubicBezTo>
                    <a:pt x="432677" y="340577"/>
                    <a:pt x="408156" y="350635"/>
                    <a:pt x="417540" y="339280"/>
                  </a:cubicBezTo>
                  <a:cubicBezTo>
                    <a:pt x="426924" y="327925"/>
                    <a:pt x="437515" y="306656"/>
                    <a:pt x="454790" y="300899"/>
                  </a:cubicBezTo>
                  <a:cubicBezTo>
                    <a:pt x="455129" y="283002"/>
                    <a:pt x="454757" y="299853"/>
                    <a:pt x="459582" y="294527"/>
                  </a:cubicBezTo>
                  <a:cubicBezTo>
                    <a:pt x="464407" y="289201"/>
                    <a:pt x="477646" y="273895"/>
                    <a:pt x="483741" y="268941"/>
                  </a:cubicBezTo>
                  <a:cubicBezTo>
                    <a:pt x="489836" y="263987"/>
                    <a:pt x="492016" y="266183"/>
                    <a:pt x="496153" y="264804"/>
                  </a:cubicBezTo>
                  <a:cubicBezTo>
                    <a:pt x="497532" y="260666"/>
                    <a:pt x="498340" y="256292"/>
                    <a:pt x="500291" y="252391"/>
                  </a:cubicBezTo>
                  <a:cubicBezTo>
                    <a:pt x="502515" y="247943"/>
                    <a:pt x="508256" y="244941"/>
                    <a:pt x="508566" y="239978"/>
                  </a:cubicBezTo>
                  <a:cubicBezTo>
                    <a:pt x="509688" y="222031"/>
                    <a:pt x="505807" y="204119"/>
                    <a:pt x="504428" y="186190"/>
                  </a:cubicBezTo>
                  <a:cubicBezTo>
                    <a:pt x="510277" y="156949"/>
                    <a:pt x="501894" y="167725"/>
                    <a:pt x="533391" y="157227"/>
                  </a:cubicBezTo>
                  <a:lnTo>
                    <a:pt x="545804" y="153090"/>
                  </a:lnTo>
                  <a:lnTo>
                    <a:pt x="558217" y="148952"/>
                  </a:lnTo>
                  <a:cubicBezTo>
                    <a:pt x="562354" y="151710"/>
                    <a:pt x="567113" y="153711"/>
                    <a:pt x="570629" y="157227"/>
                  </a:cubicBezTo>
                  <a:cubicBezTo>
                    <a:pt x="574145" y="160743"/>
                    <a:pt x="575021" y="166534"/>
                    <a:pt x="578904" y="169640"/>
                  </a:cubicBezTo>
                  <a:cubicBezTo>
                    <a:pt x="582310" y="172365"/>
                    <a:pt x="587179" y="172398"/>
                    <a:pt x="591317" y="173777"/>
                  </a:cubicBezTo>
                  <a:cubicBezTo>
                    <a:pt x="594075" y="177915"/>
                    <a:pt x="597368" y="181742"/>
                    <a:pt x="599592" y="186190"/>
                  </a:cubicBezTo>
                  <a:cubicBezTo>
                    <a:pt x="601543" y="190091"/>
                    <a:pt x="600646" y="195519"/>
                    <a:pt x="603730" y="198603"/>
                  </a:cubicBezTo>
                  <a:cubicBezTo>
                    <a:pt x="606814" y="201687"/>
                    <a:pt x="612005" y="201361"/>
                    <a:pt x="616142" y="202740"/>
                  </a:cubicBezTo>
                  <a:cubicBezTo>
                    <a:pt x="654347" y="228209"/>
                    <a:pt x="607352" y="195707"/>
                    <a:pt x="636830" y="219291"/>
                  </a:cubicBezTo>
                  <a:cubicBezTo>
                    <a:pt x="640713" y="222398"/>
                    <a:pt x="645105" y="224808"/>
                    <a:pt x="649243" y="227566"/>
                  </a:cubicBezTo>
                  <a:cubicBezTo>
                    <a:pt x="652001" y="231703"/>
                    <a:pt x="654002" y="236462"/>
                    <a:pt x="657518" y="239978"/>
                  </a:cubicBezTo>
                  <a:cubicBezTo>
                    <a:pt x="665538" y="247998"/>
                    <a:pt x="672249" y="249026"/>
                    <a:pt x="682343" y="252391"/>
                  </a:cubicBezTo>
                  <a:cubicBezTo>
                    <a:pt x="685101" y="256529"/>
                    <a:pt x="691593" y="259928"/>
                    <a:pt x="690618" y="264804"/>
                  </a:cubicBezTo>
                  <a:cubicBezTo>
                    <a:pt x="688842" y="273683"/>
                    <a:pt x="659764" y="276767"/>
                    <a:pt x="657518" y="277216"/>
                  </a:cubicBezTo>
                  <a:cubicBezTo>
                    <a:pt x="642347" y="275837"/>
                    <a:pt x="626900" y="276271"/>
                    <a:pt x="612005" y="273079"/>
                  </a:cubicBezTo>
                  <a:cubicBezTo>
                    <a:pt x="578155" y="265826"/>
                    <a:pt x="623520" y="258823"/>
                    <a:pt x="583042" y="268941"/>
                  </a:cubicBezTo>
                  <a:cubicBezTo>
                    <a:pt x="581663" y="273079"/>
                    <a:pt x="581629" y="277948"/>
                    <a:pt x="578904" y="281354"/>
                  </a:cubicBezTo>
                  <a:cubicBezTo>
                    <a:pt x="575798" y="285237"/>
                    <a:pt x="568339" y="285012"/>
                    <a:pt x="566492" y="289629"/>
                  </a:cubicBezTo>
                  <a:cubicBezTo>
                    <a:pt x="564872" y="293678"/>
                    <a:pt x="567545" y="298958"/>
                    <a:pt x="570629" y="302042"/>
                  </a:cubicBezTo>
                  <a:cubicBezTo>
                    <a:pt x="573713" y="305126"/>
                    <a:pt x="578784" y="305233"/>
                    <a:pt x="583042" y="306179"/>
                  </a:cubicBezTo>
                  <a:cubicBezTo>
                    <a:pt x="591231" y="307999"/>
                    <a:pt x="599592" y="308938"/>
                    <a:pt x="607867" y="310317"/>
                  </a:cubicBezTo>
                  <a:cubicBezTo>
                    <a:pt x="603730" y="311696"/>
                    <a:pt x="599648" y="313256"/>
                    <a:pt x="595455" y="314454"/>
                  </a:cubicBezTo>
                  <a:cubicBezTo>
                    <a:pt x="589987" y="316016"/>
                    <a:pt x="583636" y="315437"/>
                    <a:pt x="578904" y="318592"/>
                  </a:cubicBezTo>
                  <a:cubicBezTo>
                    <a:pt x="574766" y="321350"/>
                    <a:pt x="573387" y="326867"/>
                    <a:pt x="570629" y="331005"/>
                  </a:cubicBezTo>
                  <a:cubicBezTo>
                    <a:pt x="569250" y="355830"/>
                    <a:pt x="568849" y="380729"/>
                    <a:pt x="566492" y="405481"/>
                  </a:cubicBezTo>
                  <a:cubicBezTo>
                    <a:pt x="566079" y="409823"/>
                    <a:pt x="563552" y="413700"/>
                    <a:pt x="562354" y="417893"/>
                  </a:cubicBezTo>
                  <a:cubicBezTo>
                    <a:pt x="560792" y="423361"/>
                    <a:pt x="559779" y="428975"/>
                    <a:pt x="558217" y="434443"/>
                  </a:cubicBezTo>
                  <a:cubicBezTo>
                    <a:pt x="555996" y="442215"/>
                    <a:pt x="552519" y="453897"/>
                    <a:pt x="545804" y="459269"/>
                  </a:cubicBezTo>
                  <a:cubicBezTo>
                    <a:pt x="542398" y="461994"/>
                    <a:pt x="537529" y="462027"/>
                    <a:pt x="533391" y="463406"/>
                  </a:cubicBezTo>
                  <a:cubicBezTo>
                    <a:pt x="524663" y="489594"/>
                    <a:pt x="537348" y="463511"/>
                    <a:pt x="508566" y="479957"/>
                  </a:cubicBezTo>
                  <a:cubicBezTo>
                    <a:pt x="504249" y="482424"/>
                    <a:pt x="503049" y="488232"/>
                    <a:pt x="500291" y="492369"/>
                  </a:cubicBezTo>
                  <a:cubicBezTo>
                    <a:pt x="512704" y="510989"/>
                    <a:pt x="512013" y="516850"/>
                    <a:pt x="529254" y="525470"/>
                  </a:cubicBezTo>
                  <a:cubicBezTo>
                    <a:pt x="533155" y="527420"/>
                    <a:pt x="532887" y="529784"/>
                    <a:pt x="541666" y="529607"/>
                  </a:cubicBezTo>
                  <a:cubicBezTo>
                    <a:pt x="550445" y="529430"/>
                    <a:pt x="570897" y="523028"/>
                    <a:pt x="581931" y="524407"/>
                  </a:cubicBezTo>
                  <a:cubicBezTo>
                    <a:pt x="601240" y="523028"/>
                    <a:pt x="622164" y="528051"/>
                    <a:pt x="632693" y="529607"/>
                  </a:cubicBezTo>
                  <a:cubicBezTo>
                    <a:pt x="643222" y="531163"/>
                    <a:pt x="642570" y="530196"/>
                    <a:pt x="645105" y="533745"/>
                  </a:cubicBezTo>
                  <a:cubicBezTo>
                    <a:pt x="650175" y="540843"/>
                    <a:pt x="649429" y="550469"/>
                    <a:pt x="653380" y="558570"/>
                  </a:cubicBezTo>
                  <a:cubicBezTo>
                    <a:pt x="657331" y="566671"/>
                    <a:pt x="663825" y="575401"/>
                    <a:pt x="668809" y="582354"/>
                  </a:cubicBezTo>
                  <a:cubicBezTo>
                    <a:pt x="673793" y="589307"/>
                    <a:pt x="676834" y="593708"/>
                    <a:pt x="683283" y="600289"/>
                  </a:cubicBezTo>
                  <a:cubicBezTo>
                    <a:pt x="689733" y="606870"/>
                    <a:pt x="703525" y="612931"/>
                    <a:pt x="707506" y="621838"/>
                  </a:cubicBezTo>
                  <a:cubicBezTo>
                    <a:pt x="711487" y="630745"/>
                    <a:pt x="710673" y="646349"/>
                    <a:pt x="707169" y="653734"/>
                  </a:cubicBezTo>
                  <a:cubicBezTo>
                    <a:pt x="703665" y="661119"/>
                    <a:pt x="691041" y="665445"/>
                    <a:pt x="686481" y="666147"/>
                  </a:cubicBezTo>
                  <a:cubicBezTo>
                    <a:pt x="672781" y="668255"/>
                    <a:pt x="658897" y="668905"/>
                    <a:pt x="645105" y="670284"/>
                  </a:cubicBezTo>
                  <a:cubicBezTo>
                    <a:pt x="639588" y="671663"/>
                    <a:pt x="634222" y="674894"/>
                    <a:pt x="628555" y="674422"/>
                  </a:cubicBezTo>
                  <a:cubicBezTo>
                    <a:pt x="616109" y="673385"/>
                    <a:pt x="596701" y="666562"/>
                    <a:pt x="583042" y="662009"/>
                  </a:cubicBezTo>
                  <a:cubicBezTo>
                    <a:pt x="574767" y="663388"/>
                    <a:pt x="566340" y="674873"/>
                    <a:pt x="558485" y="677819"/>
                  </a:cubicBezTo>
                  <a:cubicBezTo>
                    <a:pt x="552775" y="679960"/>
                    <a:pt x="547917" y="682573"/>
                    <a:pt x="541666" y="686834"/>
                  </a:cubicBezTo>
                  <a:cubicBezTo>
                    <a:pt x="535415" y="691095"/>
                    <a:pt x="530198" y="697239"/>
                    <a:pt x="520979" y="703385"/>
                  </a:cubicBezTo>
                  <a:cubicBezTo>
                    <a:pt x="519600" y="707522"/>
                    <a:pt x="520390" y="713262"/>
                    <a:pt x="516841" y="715797"/>
                  </a:cubicBezTo>
                  <a:cubicBezTo>
                    <a:pt x="509743" y="720867"/>
                    <a:pt x="499301" y="720263"/>
                    <a:pt x="492016" y="724072"/>
                  </a:cubicBezTo>
                  <a:cubicBezTo>
                    <a:pt x="484731" y="727881"/>
                    <a:pt x="489173" y="727960"/>
                    <a:pt x="473132" y="738654"/>
                  </a:cubicBezTo>
                  <a:cubicBezTo>
                    <a:pt x="490510" y="764722"/>
                    <a:pt x="472318" y="781670"/>
                    <a:pt x="471328" y="798548"/>
                  </a:cubicBezTo>
                  <a:cubicBezTo>
                    <a:pt x="470338" y="815426"/>
                    <a:pt x="471573" y="826774"/>
                    <a:pt x="467190" y="839924"/>
                  </a:cubicBezTo>
                  <a:cubicBezTo>
                    <a:pt x="465618" y="844641"/>
                    <a:pt x="458915" y="845441"/>
                    <a:pt x="454778" y="848199"/>
                  </a:cubicBezTo>
                  <a:cubicBezTo>
                    <a:pt x="431058" y="883781"/>
                    <a:pt x="468618" y="823232"/>
                    <a:pt x="442365" y="901987"/>
                  </a:cubicBezTo>
                  <a:cubicBezTo>
                    <a:pt x="440792" y="906705"/>
                    <a:pt x="434496" y="908242"/>
                    <a:pt x="429952" y="910262"/>
                  </a:cubicBezTo>
                  <a:cubicBezTo>
                    <a:pt x="421981" y="913805"/>
                    <a:pt x="405127" y="918538"/>
                    <a:pt x="405127" y="918538"/>
                  </a:cubicBezTo>
                  <a:cubicBezTo>
                    <a:pt x="383060" y="917159"/>
                    <a:pt x="360915" y="916715"/>
                    <a:pt x="338926" y="914400"/>
                  </a:cubicBezTo>
                  <a:cubicBezTo>
                    <a:pt x="313770" y="911752"/>
                    <a:pt x="339256" y="906014"/>
                    <a:pt x="314101" y="914400"/>
                  </a:cubicBezTo>
                  <a:lnTo>
                    <a:pt x="305826" y="889575"/>
                  </a:lnTo>
                  <a:cubicBezTo>
                    <a:pt x="304447" y="885437"/>
                    <a:pt x="305826" y="878541"/>
                    <a:pt x="301688" y="877162"/>
                  </a:cubicBezTo>
                  <a:cubicBezTo>
                    <a:pt x="297550" y="875783"/>
                    <a:pt x="293088" y="875142"/>
                    <a:pt x="289275" y="873024"/>
                  </a:cubicBezTo>
                  <a:cubicBezTo>
                    <a:pt x="280581" y="868194"/>
                    <a:pt x="264450" y="856474"/>
                    <a:pt x="264450" y="856474"/>
                  </a:cubicBezTo>
                  <a:cubicBezTo>
                    <a:pt x="263071" y="852337"/>
                    <a:pt x="262556" y="847802"/>
                    <a:pt x="260312" y="844062"/>
                  </a:cubicBezTo>
                  <a:cubicBezTo>
                    <a:pt x="257185" y="838850"/>
                    <a:pt x="244239" y="829562"/>
                    <a:pt x="239625" y="827511"/>
                  </a:cubicBezTo>
                  <a:cubicBezTo>
                    <a:pt x="231654" y="823968"/>
                    <a:pt x="223074" y="821994"/>
                    <a:pt x="214799" y="819236"/>
                  </a:cubicBezTo>
                  <a:lnTo>
                    <a:pt x="202387" y="815099"/>
                  </a:lnTo>
                  <a:cubicBezTo>
                    <a:pt x="196746" y="811338"/>
                    <a:pt x="185631" y="805101"/>
                    <a:pt x="181699" y="798548"/>
                  </a:cubicBezTo>
                  <a:cubicBezTo>
                    <a:pt x="179455" y="794808"/>
                    <a:pt x="179679" y="789948"/>
                    <a:pt x="177561" y="786136"/>
                  </a:cubicBezTo>
                  <a:cubicBezTo>
                    <a:pt x="172731" y="777442"/>
                    <a:pt x="161011" y="761310"/>
                    <a:pt x="161011" y="761310"/>
                  </a:cubicBezTo>
                  <a:cubicBezTo>
                    <a:pt x="162390" y="753035"/>
                    <a:pt x="162045" y="742837"/>
                    <a:pt x="165149" y="736485"/>
                  </a:cubicBezTo>
                  <a:cubicBezTo>
                    <a:pt x="168253" y="730133"/>
                    <a:pt x="161985" y="731447"/>
                    <a:pt x="179635" y="723200"/>
                  </a:cubicBezTo>
                  <a:cubicBezTo>
                    <a:pt x="182049" y="713309"/>
                    <a:pt x="186187" y="692165"/>
                    <a:pt x="179635" y="677139"/>
                  </a:cubicBezTo>
                  <a:cubicBezTo>
                    <a:pt x="173083" y="662113"/>
                    <a:pt x="149724" y="642908"/>
                    <a:pt x="140323" y="633046"/>
                  </a:cubicBezTo>
                  <a:cubicBezTo>
                    <a:pt x="130922" y="623184"/>
                    <a:pt x="142830" y="638136"/>
                    <a:pt x="123230" y="617967"/>
                  </a:cubicBezTo>
                  <a:cubicBezTo>
                    <a:pt x="103630" y="597798"/>
                    <a:pt x="98163" y="594752"/>
                    <a:pt x="91358" y="580715"/>
                  </a:cubicBezTo>
                  <a:cubicBezTo>
                    <a:pt x="84553" y="566678"/>
                    <a:pt x="85271" y="542953"/>
                    <a:pt x="82398" y="533745"/>
                  </a:cubicBezTo>
                  <a:cubicBezTo>
                    <a:pt x="79525" y="524538"/>
                    <a:pt x="76881" y="528228"/>
                    <a:pt x="74122" y="525470"/>
                  </a:cubicBezTo>
                  <a:lnTo>
                    <a:pt x="61710" y="488232"/>
                  </a:lnTo>
                  <a:cubicBezTo>
                    <a:pt x="60331" y="484094"/>
                    <a:pt x="58427" y="480096"/>
                    <a:pt x="57572" y="475819"/>
                  </a:cubicBezTo>
                  <a:cubicBezTo>
                    <a:pt x="54290" y="459406"/>
                    <a:pt x="50152" y="437004"/>
                    <a:pt x="45160" y="422031"/>
                  </a:cubicBezTo>
                  <a:cubicBezTo>
                    <a:pt x="43781" y="417893"/>
                    <a:pt x="43778" y="413456"/>
                    <a:pt x="41022" y="409618"/>
                  </a:cubicBezTo>
                  <a:cubicBezTo>
                    <a:pt x="38266" y="405780"/>
                    <a:pt x="34829" y="408208"/>
                    <a:pt x="28623" y="399001"/>
                  </a:cubicBezTo>
                  <a:cubicBezTo>
                    <a:pt x="22417" y="389795"/>
                    <a:pt x="26676" y="361715"/>
                    <a:pt x="3784" y="354379"/>
                  </a:cubicBezTo>
                  <a:cubicBezTo>
                    <a:pt x="-5562" y="326338"/>
                    <a:pt x="4416" y="370204"/>
                    <a:pt x="12059" y="318592"/>
                  </a:cubicBezTo>
                  <a:close/>
                </a:path>
              </a:pathLst>
            </a:cu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16" name="Kombinationstegning 15"/>
            <p:cNvSpPr/>
            <p:nvPr/>
          </p:nvSpPr>
          <p:spPr>
            <a:xfrm>
              <a:off x="861237" y="680484"/>
              <a:ext cx="526700" cy="305435"/>
            </a:xfrm>
            <a:custGeom>
              <a:avLst/>
              <a:gdLst>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72440 w 508680"/>
                <a:gd name="connsiteY81" fmla="*/ 114300 h 305516"/>
                <a:gd name="connsiteX82" fmla="*/ 468630 w 508680"/>
                <a:gd name="connsiteY82" fmla="*/ 102870 h 305516"/>
                <a:gd name="connsiteX83" fmla="*/ 462915 w 508680"/>
                <a:gd name="connsiteY83" fmla="*/ 91440 h 305516"/>
                <a:gd name="connsiteX84" fmla="*/ 457200 w 508680"/>
                <a:gd name="connsiteY84" fmla="*/ 87630 h 305516"/>
                <a:gd name="connsiteX85" fmla="*/ 451485 w 508680"/>
                <a:gd name="connsiteY85" fmla="*/ 81915 h 305516"/>
                <a:gd name="connsiteX86" fmla="*/ 440055 w 508680"/>
                <a:gd name="connsiteY86" fmla="*/ 78105 h 305516"/>
                <a:gd name="connsiteX87" fmla="*/ 434340 w 508680"/>
                <a:gd name="connsiteY87" fmla="*/ 74295 h 305516"/>
                <a:gd name="connsiteX88" fmla="*/ 426720 w 508680"/>
                <a:gd name="connsiteY88" fmla="*/ 62865 h 305516"/>
                <a:gd name="connsiteX89" fmla="*/ 415290 w 508680"/>
                <a:gd name="connsiteY89" fmla="*/ 55245 h 305516"/>
                <a:gd name="connsiteX90" fmla="*/ 398145 w 508680"/>
                <a:gd name="connsiteY90" fmla="*/ 49530 h 305516"/>
                <a:gd name="connsiteX91" fmla="*/ 392430 w 508680"/>
                <a:gd name="connsiteY91" fmla="*/ 47625 h 305516"/>
                <a:gd name="connsiteX92" fmla="*/ 386715 w 508680"/>
                <a:gd name="connsiteY92" fmla="*/ 43815 h 305516"/>
                <a:gd name="connsiteX93" fmla="*/ 384810 w 508680"/>
                <a:gd name="connsiteY93" fmla="*/ 38100 h 305516"/>
                <a:gd name="connsiteX94" fmla="*/ 373380 w 508680"/>
                <a:gd name="connsiteY94" fmla="*/ 34290 h 305516"/>
                <a:gd name="connsiteX95" fmla="*/ 356235 w 508680"/>
                <a:gd name="connsiteY95" fmla="*/ 26670 h 305516"/>
                <a:gd name="connsiteX96" fmla="*/ 339090 w 508680"/>
                <a:gd name="connsiteY96" fmla="*/ 20955 h 305516"/>
                <a:gd name="connsiteX97" fmla="*/ 329565 w 508680"/>
                <a:gd name="connsiteY97" fmla="*/ 19050 h 305516"/>
                <a:gd name="connsiteX98" fmla="*/ 312420 w 508680"/>
                <a:gd name="connsiteY98" fmla="*/ 20955 h 305516"/>
                <a:gd name="connsiteX99" fmla="*/ 308610 w 508680"/>
                <a:gd name="connsiteY99" fmla="*/ 26670 h 305516"/>
                <a:gd name="connsiteX100" fmla="*/ 302895 w 508680"/>
                <a:gd name="connsiteY100" fmla="*/ 28575 h 305516"/>
                <a:gd name="connsiteX101" fmla="*/ 297180 w 508680"/>
                <a:gd name="connsiteY101" fmla="*/ 32385 h 305516"/>
                <a:gd name="connsiteX102" fmla="*/ 291465 w 508680"/>
                <a:gd name="connsiteY102" fmla="*/ 43815 h 305516"/>
                <a:gd name="connsiteX103" fmla="*/ 278130 w 508680"/>
                <a:gd name="connsiteY103" fmla="*/ 40005 h 305516"/>
                <a:gd name="connsiteX104" fmla="*/ 266700 w 508680"/>
                <a:gd name="connsiteY104" fmla="*/ 28575 h 305516"/>
                <a:gd name="connsiteX105" fmla="*/ 260985 w 508680"/>
                <a:gd name="connsiteY105" fmla="*/ 24765 h 305516"/>
                <a:gd name="connsiteX106" fmla="*/ 249555 w 508680"/>
                <a:gd name="connsiteY106" fmla="*/ 20955 h 305516"/>
                <a:gd name="connsiteX107" fmla="*/ 240030 w 508680"/>
                <a:gd name="connsiteY107" fmla="*/ 9525 h 305516"/>
                <a:gd name="connsiteX108" fmla="*/ 228600 w 508680"/>
                <a:gd name="connsiteY108" fmla="*/ 5715 h 305516"/>
                <a:gd name="connsiteX109" fmla="*/ 217170 w 508680"/>
                <a:gd name="connsiteY109" fmla="*/ 0 h 305516"/>
                <a:gd name="connsiteX110" fmla="*/ 211455 w 508680"/>
                <a:gd name="connsiteY110" fmla="*/ 1905 h 305516"/>
                <a:gd name="connsiteX111" fmla="*/ 211455 w 508680"/>
                <a:gd name="connsiteY111" fmla="*/ 22860 h 305516"/>
                <a:gd name="connsiteX112" fmla="*/ 215265 w 508680"/>
                <a:gd name="connsiteY112" fmla="*/ 34290 h 305516"/>
                <a:gd name="connsiteX113" fmla="*/ 213360 w 508680"/>
                <a:gd name="connsiteY113" fmla="*/ 45720 h 305516"/>
                <a:gd name="connsiteX114" fmla="*/ 205740 w 508680"/>
                <a:gd name="connsiteY114" fmla="*/ 57150 h 305516"/>
                <a:gd name="connsiteX115" fmla="*/ 201930 w 508680"/>
                <a:gd name="connsiteY115" fmla="*/ 62865 h 305516"/>
                <a:gd name="connsiteX116" fmla="*/ 190500 w 508680"/>
                <a:gd name="connsiteY116" fmla="*/ 70485 h 305516"/>
                <a:gd name="connsiteX117" fmla="*/ 179070 w 508680"/>
                <a:gd name="connsiteY117" fmla="*/ 76200 h 305516"/>
                <a:gd name="connsiteX118" fmla="*/ 154305 w 508680"/>
                <a:gd name="connsiteY118" fmla="*/ 74295 h 305516"/>
                <a:gd name="connsiteX119" fmla="*/ 142875 w 508680"/>
                <a:gd name="connsiteY119" fmla="*/ 68580 h 305516"/>
                <a:gd name="connsiteX120" fmla="*/ 137160 w 508680"/>
                <a:gd name="connsiteY120" fmla="*/ 62865 h 305516"/>
                <a:gd name="connsiteX121" fmla="*/ 131445 w 508680"/>
                <a:gd name="connsiteY121" fmla="*/ 60960 h 305516"/>
                <a:gd name="connsiteX122" fmla="*/ 116205 w 508680"/>
                <a:gd name="connsiteY122" fmla="*/ 47625 h 305516"/>
                <a:gd name="connsiteX123" fmla="*/ 104775 w 508680"/>
                <a:gd name="connsiteY123" fmla="*/ 43815 h 305516"/>
                <a:gd name="connsiteX124" fmla="*/ 99060 w 508680"/>
                <a:gd name="connsiteY124" fmla="*/ 41910 h 305516"/>
                <a:gd name="connsiteX125" fmla="*/ 93345 w 508680"/>
                <a:gd name="connsiteY125" fmla="*/ 38100 h 305516"/>
                <a:gd name="connsiteX126" fmla="*/ 81915 w 508680"/>
                <a:gd name="connsiteY126" fmla="*/ 32385 h 305516"/>
                <a:gd name="connsiteX127" fmla="*/ 80010 w 508680"/>
                <a:gd name="connsiteY127"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72440 w 508680"/>
                <a:gd name="connsiteY81" fmla="*/ 114300 h 305516"/>
                <a:gd name="connsiteX82" fmla="*/ 468630 w 508680"/>
                <a:gd name="connsiteY82" fmla="*/ 102870 h 305516"/>
                <a:gd name="connsiteX83" fmla="*/ 462915 w 508680"/>
                <a:gd name="connsiteY83" fmla="*/ 91440 h 305516"/>
                <a:gd name="connsiteX84" fmla="*/ 457200 w 508680"/>
                <a:gd name="connsiteY84" fmla="*/ 87630 h 305516"/>
                <a:gd name="connsiteX85" fmla="*/ 451485 w 508680"/>
                <a:gd name="connsiteY85" fmla="*/ 81915 h 305516"/>
                <a:gd name="connsiteX86" fmla="*/ 440055 w 508680"/>
                <a:gd name="connsiteY86" fmla="*/ 78105 h 305516"/>
                <a:gd name="connsiteX87" fmla="*/ 434340 w 508680"/>
                <a:gd name="connsiteY87" fmla="*/ 74295 h 305516"/>
                <a:gd name="connsiteX88" fmla="*/ 426720 w 508680"/>
                <a:gd name="connsiteY88" fmla="*/ 62865 h 305516"/>
                <a:gd name="connsiteX89" fmla="*/ 415290 w 508680"/>
                <a:gd name="connsiteY89" fmla="*/ 55245 h 305516"/>
                <a:gd name="connsiteX90" fmla="*/ 398145 w 508680"/>
                <a:gd name="connsiteY90" fmla="*/ 49530 h 305516"/>
                <a:gd name="connsiteX91" fmla="*/ 392430 w 508680"/>
                <a:gd name="connsiteY91" fmla="*/ 47625 h 305516"/>
                <a:gd name="connsiteX92" fmla="*/ 386715 w 508680"/>
                <a:gd name="connsiteY92" fmla="*/ 43815 h 305516"/>
                <a:gd name="connsiteX93" fmla="*/ 384810 w 508680"/>
                <a:gd name="connsiteY93" fmla="*/ 38100 h 305516"/>
                <a:gd name="connsiteX94" fmla="*/ 373380 w 508680"/>
                <a:gd name="connsiteY94" fmla="*/ 34290 h 305516"/>
                <a:gd name="connsiteX95" fmla="*/ 356235 w 508680"/>
                <a:gd name="connsiteY95" fmla="*/ 26670 h 305516"/>
                <a:gd name="connsiteX96" fmla="*/ 339090 w 508680"/>
                <a:gd name="connsiteY96" fmla="*/ 20955 h 305516"/>
                <a:gd name="connsiteX97" fmla="*/ 329565 w 508680"/>
                <a:gd name="connsiteY97" fmla="*/ 19050 h 305516"/>
                <a:gd name="connsiteX98" fmla="*/ 312420 w 508680"/>
                <a:gd name="connsiteY98" fmla="*/ 20955 h 305516"/>
                <a:gd name="connsiteX99" fmla="*/ 308610 w 508680"/>
                <a:gd name="connsiteY99" fmla="*/ 26670 h 305516"/>
                <a:gd name="connsiteX100" fmla="*/ 302895 w 508680"/>
                <a:gd name="connsiteY100" fmla="*/ 28575 h 305516"/>
                <a:gd name="connsiteX101" fmla="*/ 297180 w 508680"/>
                <a:gd name="connsiteY101" fmla="*/ 32385 h 305516"/>
                <a:gd name="connsiteX102" fmla="*/ 291465 w 508680"/>
                <a:gd name="connsiteY102" fmla="*/ 43815 h 305516"/>
                <a:gd name="connsiteX103" fmla="*/ 278130 w 508680"/>
                <a:gd name="connsiteY103" fmla="*/ 40005 h 305516"/>
                <a:gd name="connsiteX104" fmla="*/ 266700 w 508680"/>
                <a:gd name="connsiteY104" fmla="*/ 28575 h 305516"/>
                <a:gd name="connsiteX105" fmla="*/ 260985 w 508680"/>
                <a:gd name="connsiteY105" fmla="*/ 24765 h 305516"/>
                <a:gd name="connsiteX106" fmla="*/ 249555 w 508680"/>
                <a:gd name="connsiteY106" fmla="*/ 20955 h 305516"/>
                <a:gd name="connsiteX107" fmla="*/ 240030 w 508680"/>
                <a:gd name="connsiteY107" fmla="*/ 9525 h 305516"/>
                <a:gd name="connsiteX108" fmla="*/ 228600 w 508680"/>
                <a:gd name="connsiteY108" fmla="*/ 5715 h 305516"/>
                <a:gd name="connsiteX109" fmla="*/ 217170 w 508680"/>
                <a:gd name="connsiteY109" fmla="*/ 0 h 305516"/>
                <a:gd name="connsiteX110" fmla="*/ 211455 w 508680"/>
                <a:gd name="connsiteY110" fmla="*/ 1905 h 305516"/>
                <a:gd name="connsiteX111" fmla="*/ 211455 w 508680"/>
                <a:gd name="connsiteY111" fmla="*/ 22860 h 305516"/>
                <a:gd name="connsiteX112" fmla="*/ 209569 w 508680"/>
                <a:gd name="connsiteY112" fmla="*/ 36205 h 305516"/>
                <a:gd name="connsiteX113" fmla="*/ 213360 w 508680"/>
                <a:gd name="connsiteY113" fmla="*/ 45720 h 305516"/>
                <a:gd name="connsiteX114" fmla="*/ 205740 w 508680"/>
                <a:gd name="connsiteY114" fmla="*/ 57150 h 305516"/>
                <a:gd name="connsiteX115" fmla="*/ 201930 w 508680"/>
                <a:gd name="connsiteY115" fmla="*/ 62865 h 305516"/>
                <a:gd name="connsiteX116" fmla="*/ 190500 w 508680"/>
                <a:gd name="connsiteY116" fmla="*/ 70485 h 305516"/>
                <a:gd name="connsiteX117" fmla="*/ 179070 w 508680"/>
                <a:gd name="connsiteY117" fmla="*/ 76200 h 305516"/>
                <a:gd name="connsiteX118" fmla="*/ 154305 w 508680"/>
                <a:gd name="connsiteY118" fmla="*/ 74295 h 305516"/>
                <a:gd name="connsiteX119" fmla="*/ 142875 w 508680"/>
                <a:gd name="connsiteY119" fmla="*/ 68580 h 305516"/>
                <a:gd name="connsiteX120" fmla="*/ 137160 w 508680"/>
                <a:gd name="connsiteY120" fmla="*/ 62865 h 305516"/>
                <a:gd name="connsiteX121" fmla="*/ 131445 w 508680"/>
                <a:gd name="connsiteY121" fmla="*/ 60960 h 305516"/>
                <a:gd name="connsiteX122" fmla="*/ 116205 w 508680"/>
                <a:gd name="connsiteY122" fmla="*/ 47625 h 305516"/>
                <a:gd name="connsiteX123" fmla="*/ 104775 w 508680"/>
                <a:gd name="connsiteY123" fmla="*/ 43815 h 305516"/>
                <a:gd name="connsiteX124" fmla="*/ 99060 w 508680"/>
                <a:gd name="connsiteY124" fmla="*/ 41910 h 305516"/>
                <a:gd name="connsiteX125" fmla="*/ 93345 w 508680"/>
                <a:gd name="connsiteY125" fmla="*/ 38100 h 305516"/>
                <a:gd name="connsiteX126" fmla="*/ 81915 w 508680"/>
                <a:gd name="connsiteY126" fmla="*/ 32385 h 305516"/>
                <a:gd name="connsiteX127" fmla="*/ 80010 w 508680"/>
                <a:gd name="connsiteY127"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72440 w 508680"/>
                <a:gd name="connsiteY81" fmla="*/ 114300 h 305516"/>
                <a:gd name="connsiteX82" fmla="*/ 468630 w 508680"/>
                <a:gd name="connsiteY82" fmla="*/ 102870 h 305516"/>
                <a:gd name="connsiteX83" fmla="*/ 462915 w 508680"/>
                <a:gd name="connsiteY83" fmla="*/ 91440 h 305516"/>
                <a:gd name="connsiteX84" fmla="*/ 457200 w 508680"/>
                <a:gd name="connsiteY84" fmla="*/ 87630 h 305516"/>
                <a:gd name="connsiteX85" fmla="*/ 451485 w 508680"/>
                <a:gd name="connsiteY85" fmla="*/ 81915 h 305516"/>
                <a:gd name="connsiteX86" fmla="*/ 440055 w 508680"/>
                <a:gd name="connsiteY86" fmla="*/ 78105 h 305516"/>
                <a:gd name="connsiteX87" fmla="*/ 434340 w 508680"/>
                <a:gd name="connsiteY87" fmla="*/ 74295 h 305516"/>
                <a:gd name="connsiteX88" fmla="*/ 426720 w 508680"/>
                <a:gd name="connsiteY88" fmla="*/ 62865 h 305516"/>
                <a:gd name="connsiteX89" fmla="*/ 415290 w 508680"/>
                <a:gd name="connsiteY89" fmla="*/ 55245 h 305516"/>
                <a:gd name="connsiteX90" fmla="*/ 398145 w 508680"/>
                <a:gd name="connsiteY90" fmla="*/ 49530 h 305516"/>
                <a:gd name="connsiteX91" fmla="*/ 392430 w 508680"/>
                <a:gd name="connsiteY91" fmla="*/ 47625 h 305516"/>
                <a:gd name="connsiteX92" fmla="*/ 386715 w 508680"/>
                <a:gd name="connsiteY92" fmla="*/ 43815 h 305516"/>
                <a:gd name="connsiteX93" fmla="*/ 384810 w 508680"/>
                <a:gd name="connsiteY93" fmla="*/ 38100 h 305516"/>
                <a:gd name="connsiteX94" fmla="*/ 373380 w 508680"/>
                <a:gd name="connsiteY94" fmla="*/ 34290 h 305516"/>
                <a:gd name="connsiteX95" fmla="*/ 356235 w 508680"/>
                <a:gd name="connsiteY95" fmla="*/ 26670 h 305516"/>
                <a:gd name="connsiteX96" fmla="*/ 339090 w 508680"/>
                <a:gd name="connsiteY96" fmla="*/ 20955 h 305516"/>
                <a:gd name="connsiteX97" fmla="*/ 329565 w 508680"/>
                <a:gd name="connsiteY97" fmla="*/ 19050 h 305516"/>
                <a:gd name="connsiteX98" fmla="*/ 312420 w 508680"/>
                <a:gd name="connsiteY98" fmla="*/ 20955 h 305516"/>
                <a:gd name="connsiteX99" fmla="*/ 308610 w 508680"/>
                <a:gd name="connsiteY99" fmla="*/ 26670 h 305516"/>
                <a:gd name="connsiteX100" fmla="*/ 302895 w 508680"/>
                <a:gd name="connsiteY100" fmla="*/ 28575 h 305516"/>
                <a:gd name="connsiteX101" fmla="*/ 297180 w 508680"/>
                <a:gd name="connsiteY101" fmla="*/ 32385 h 305516"/>
                <a:gd name="connsiteX102" fmla="*/ 291465 w 508680"/>
                <a:gd name="connsiteY102" fmla="*/ 43815 h 305516"/>
                <a:gd name="connsiteX103" fmla="*/ 278130 w 508680"/>
                <a:gd name="connsiteY103" fmla="*/ 40005 h 305516"/>
                <a:gd name="connsiteX104" fmla="*/ 266700 w 508680"/>
                <a:gd name="connsiteY104" fmla="*/ 28575 h 305516"/>
                <a:gd name="connsiteX105" fmla="*/ 260985 w 508680"/>
                <a:gd name="connsiteY105" fmla="*/ 24765 h 305516"/>
                <a:gd name="connsiteX106" fmla="*/ 249555 w 508680"/>
                <a:gd name="connsiteY106" fmla="*/ 20955 h 305516"/>
                <a:gd name="connsiteX107" fmla="*/ 240030 w 508680"/>
                <a:gd name="connsiteY107" fmla="*/ 9525 h 305516"/>
                <a:gd name="connsiteX108" fmla="*/ 228600 w 508680"/>
                <a:gd name="connsiteY108" fmla="*/ 5715 h 305516"/>
                <a:gd name="connsiteX109" fmla="*/ 217170 w 508680"/>
                <a:gd name="connsiteY109" fmla="*/ 0 h 305516"/>
                <a:gd name="connsiteX110" fmla="*/ 211455 w 508680"/>
                <a:gd name="connsiteY110" fmla="*/ 1905 h 305516"/>
                <a:gd name="connsiteX111" fmla="*/ 211455 w 508680"/>
                <a:gd name="connsiteY111" fmla="*/ 22860 h 305516"/>
                <a:gd name="connsiteX112" fmla="*/ 209569 w 508680"/>
                <a:gd name="connsiteY112" fmla="*/ 36205 h 305516"/>
                <a:gd name="connsiteX113" fmla="*/ 213360 w 508680"/>
                <a:gd name="connsiteY113" fmla="*/ 45720 h 305516"/>
                <a:gd name="connsiteX114" fmla="*/ 203853 w 508680"/>
                <a:gd name="connsiteY114" fmla="*/ 51449 h 305516"/>
                <a:gd name="connsiteX115" fmla="*/ 201930 w 508680"/>
                <a:gd name="connsiteY115" fmla="*/ 62865 h 305516"/>
                <a:gd name="connsiteX116" fmla="*/ 190500 w 508680"/>
                <a:gd name="connsiteY116" fmla="*/ 70485 h 305516"/>
                <a:gd name="connsiteX117" fmla="*/ 179070 w 508680"/>
                <a:gd name="connsiteY117" fmla="*/ 76200 h 305516"/>
                <a:gd name="connsiteX118" fmla="*/ 154305 w 508680"/>
                <a:gd name="connsiteY118" fmla="*/ 74295 h 305516"/>
                <a:gd name="connsiteX119" fmla="*/ 142875 w 508680"/>
                <a:gd name="connsiteY119" fmla="*/ 68580 h 305516"/>
                <a:gd name="connsiteX120" fmla="*/ 137160 w 508680"/>
                <a:gd name="connsiteY120" fmla="*/ 62865 h 305516"/>
                <a:gd name="connsiteX121" fmla="*/ 131445 w 508680"/>
                <a:gd name="connsiteY121" fmla="*/ 60960 h 305516"/>
                <a:gd name="connsiteX122" fmla="*/ 116205 w 508680"/>
                <a:gd name="connsiteY122" fmla="*/ 47625 h 305516"/>
                <a:gd name="connsiteX123" fmla="*/ 104775 w 508680"/>
                <a:gd name="connsiteY123" fmla="*/ 43815 h 305516"/>
                <a:gd name="connsiteX124" fmla="*/ 99060 w 508680"/>
                <a:gd name="connsiteY124" fmla="*/ 41910 h 305516"/>
                <a:gd name="connsiteX125" fmla="*/ 93345 w 508680"/>
                <a:gd name="connsiteY125" fmla="*/ 38100 h 305516"/>
                <a:gd name="connsiteX126" fmla="*/ 81915 w 508680"/>
                <a:gd name="connsiteY126" fmla="*/ 32385 h 305516"/>
                <a:gd name="connsiteX127" fmla="*/ 80010 w 508680"/>
                <a:gd name="connsiteY127"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72440 w 508680"/>
                <a:gd name="connsiteY81" fmla="*/ 114300 h 305516"/>
                <a:gd name="connsiteX82" fmla="*/ 468630 w 508680"/>
                <a:gd name="connsiteY82" fmla="*/ 102870 h 305516"/>
                <a:gd name="connsiteX83" fmla="*/ 462915 w 508680"/>
                <a:gd name="connsiteY83" fmla="*/ 91440 h 305516"/>
                <a:gd name="connsiteX84" fmla="*/ 457200 w 508680"/>
                <a:gd name="connsiteY84" fmla="*/ 87630 h 305516"/>
                <a:gd name="connsiteX85" fmla="*/ 451485 w 508680"/>
                <a:gd name="connsiteY85" fmla="*/ 81915 h 305516"/>
                <a:gd name="connsiteX86" fmla="*/ 440055 w 508680"/>
                <a:gd name="connsiteY86" fmla="*/ 78105 h 305516"/>
                <a:gd name="connsiteX87" fmla="*/ 434340 w 508680"/>
                <a:gd name="connsiteY87" fmla="*/ 74295 h 305516"/>
                <a:gd name="connsiteX88" fmla="*/ 426720 w 508680"/>
                <a:gd name="connsiteY88" fmla="*/ 62865 h 305516"/>
                <a:gd name="connsiteX89" fmla="*/ 415290 w 508680"/>
                <a:gd name="connsiteY89" fmla="*/ 55245 h 305516"/>
                <a:gd name="connsiteX90" fmla="*/ 398145 w 508680"/>
                <a:gd name="connsiteY90" fmla="*/ 49530 h 305516"/>
                <a:gd name="connsiteX91" fmla="*/ 392430 w 508680"/>
                <a:gd name="connsiteY91" fmla="*/ 47625 h 305516"/>
                <a:gd name="connsiteX92" fmla="*/ 386715 w 508680"/>
                <a:gd name="connsiteY92" fmla="*/ 43815 h 305516"/>
                <a:gd name="connsiteX93" fmla="*/ 384810 w 508680"/>
                <a:gd name="connsiteY93" fmla="*/ 38100 h 305516"/>
                <a:gd name="connsiteX94" fmla="*/ 373380 w 508680"/>
                <a:gd name="connsiteY94" fmla="*/ 34290 h 305516"/>
                <a:gd name="connsiteX95" fmla="*/ 356235 w 508680"/>
                <a:gd name="connsiteY95" fmla="*/ 26670 h 305516"/>
                <a:gd name="connsiteX96" fmla="*/ 339090 w 508680"/>
                <a:gd name="connsiteY96" fmla="*/ 20955 h 305516"/>
                <a:gd name="connsiteX97" fmla="*/ 329565 w 508680"/>
                <a:gd name="connsiteY97" fmla="*/ 19050 h 305516"/>
                <a:gd name="connsiteX98" fmla="*/ 312420 w 508680"/>
                <a:gd name="connsiteY98" fmla="*/ 20955 h 305516"/>
                <a:gd name="connsiteX99" fmla="*/ 308610 w 508680"/>
                <a:gd name="connsiteY99" fmla="*/ 26670 h 305516"/>
                <a:gd name="connsiteX100" fmla="*/ 302895 w 508680"/>
                <a:gd name="connsiteY100" fmla="*/ 28575 h 305516"/>
                <a:gd name="connsiteX101" fmla="*/ 297180 w 508680"/>
                <a:gd name="connsiteY101" fmla="*/ 32385 h 305516"/>
                <a:gd name="connsiteX102" fmla="*/ 291465 w 508680"/>
                <a:gd name="connsiteY102" fmla="*/ 43815 h 305516"/>
                <a:gd name="connsiteX103" fmla="*/ 278130 w 508680"/>
                <a:gd name="connsiteY103" fmla="*/ 40005 h 305516"/>
                <a:gd name="connsiteX104" fmla="*/ 266700 w 508680"/>
                <a:gd name="connsiteY104" fmla="*/ 28575 h 305516"/>
                <a:gd name="connsiteX105" fmla="*/ 260985 w 508680"/>
                <a:gd name="connsiteY105" fmla="*/ 24765 h 305516"/>
                <a:gd name="connsiteX106" fmla="*/ 249555 w 508680"/>
                <a:gd name="connsiteY106" fmla="*/ 20955 h 305516"/>
                <a:gd name="connsiteX107" fmla="*/ 240030 w 508680"/>
                <a:gd name="connsiteY107" fmla="*/ 9525 h 305516"/>
                <a:gd name="connsiteX108" fmla="*/ 228600 w 508680"/>
                <a:gd name="connsiteY108" fmla="*/ 5715 h 305516"/>
                <a:gd name="connsiteX109" fmla="*/ 217170 w 508680"/>
                <a:gd name="connsiteY109" fmla="*/ 0 h 305516"/>
                <a:gd name="connsiteX110" fmla="*/ 211455 w 508680"/>
                <a:gd name="connsiteY110" fmla="*/ 1905 h 305516"/>
                <a:gd name="connsiteX111" fmla="*/ 211455 w 508680"/>
                <a:gd name="connsiteY111" fmla="*/ 22860 h 305516"/>
                <a:gd name="connsiteX112" fmla="*/ 209569 w 508680"/>
                <a:gd name="connsiteY112" fmla="*/ 36205 h 305516"/>
                <a:gd name="connsiteX113" fmla="*/ 213360 w 508680"/>
                <a:gd name="connsiteY113" fmla="*/ 45720 h 305516"/>
                <a:gd name="connsiteX114" fmla="*/ 203853 w 508680"/>
                <a:gd name="connsiteY114" fmla="*/ 51449 h 305516"/>
                <a:gd name="connsiteX115" fmla="*/ 198138 w 508680"/>
                <a:gd name="connsiteY115" fmla="*/ 57165 h 305516"/>
                <a:gd name="connsiteX116" fmla="*/ 190500 w 508680"/>
                <a:gd name="connsiteY116" fmla="*/ 70485 h 305516"/>
                <a:gd name="connsiteX117" fmla="*/ 179070 w 508680"/>
                <a:gd name="connsiteY117" fmla="*/ 76200 h 305516"/>
                <a:gd name="connsiteX118" fmla="*/ 154305 w 508680"/>
                <a:gd name="connsiteY118" fmla="*/ 74295 h 305516"/>
                <a:gd name="connsiteX119" fmla="*/ 142875 w 508680"/>
                <a:gd name="connsiteY119" fmla="*/ 68580 h 305516"/>
                <a:gd name="connsiteX120" fmla="*/ 137160 w 508680"/>
                <a:gd name="connsiteY120" fmla="*/ 62865 h 305516"/>
                <a:gd name="connsiteX121" fmla="*/ 131445 w 508680"/>
                <a:gd name="connsiteY121" fmla="*/ 60960 h 305516"/>
                <a:gd name="connsiteX122" fmla="*/ 116205 w 508680"/>
                <a:gd name="connsiteY122" fmla="*/ 47625 h 305516"/>
                <a:gd name="connsiteX123" fmla="*/ 104775 w 508680"/>
                <a:gd name="connsiteY123" fmla="*/ 43815 h 305516"/>
                <a:gd name="connsiteX124" fmla="*/ 99060 w 508680"/>
                <a:gd name="connsiteY124" fmla="*/ 41910 h 305516"/>
                <a:gd name="connsiteX125" fmla="*/ 93345 w 508680"/>
                <a:gd name="connsiteY125" fmla="*/ 38100 h 305516"/>
                <a:gd name="connsiteX126" fmla="*/ 81915 w 508680"/>
                <a:gd name="connsiteY126" fmla="*/ 32385 h 305516"/>
                <a:gd name="connsiteX127" fmla="*/ 80010 w 508680"/>
                <a:gd name="connsiteY127"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72440 w 508680"/>
                <a:gd name="connsiteY81" fmla="*/ 114300 h 305516"/>
                <a:gd name="connsiteX82" fmla="*/ 468630 w 508680"/>
                <a:gd name="connsiteY82" fmla="*/ 102870 h 305516"/>
                <a:gd name="connsiteX83" fmla="*/ 462915 w 508680"/>
                <a:gd name="connsiteY83" fmla="*/ 91440 h 305516"/>
                <a:gd name="connsiteX84" fmla="*/ 457200 w 508680"/>
                <a:gd name="connsiteY84" fmla="*/ 87630 h 305516"/>
                <a:gd name="connsiteX85" fmla="*/ 451485 w 508680"/>
                <a:gd name="connsiteY85" fmla="*/ 81915 h 305516"/>
                <a:gd name="connsiteX86" fmla="*/ 440055 w 508680"/>
                <a:gd name="connsiteY86" fmla="*/ 78105 h 305516"/>
                <a:gd name="connsiteX87" fmla="*/ 434340 w 508680"/>
                <a:gd name="connsiteY87" fmla="*/ 74295 h 305516"/>
                <a:gd name="connsiteX88" fmla="*/ 426720 w 508680"/>
                <a:gd name="connsiteY88" fmla="*/ 62865 h 305516"/>
                <a:gd name="connsiteX89" fmla="*/ 415290 w 508680"/>
                <a:gd name="connsiteY89" fmla="*/ 55245 h 305516"/>
                <a:gd name="connsiteX90" fmla="*/ 398145 w 508680"/>
                <a:gd name="connsiteY90" fmla="*/ 49530 h 305516"/>
                <a:gd name="connsiteX91" fmla="*/ 392430 w 508680"/>
                <a:gd name="connsiteY91" fmla="*/ 47625 h 305516"/>
                <a:gd name="connsiteX92" fmla="*/ 386715 w 508680"/>
                <a:gd name="connsiteY92" fmla="*/ 43815 h 305516"/>
                <a:gd name="connsiteX93" fmla="*/ 384810 w 508680"/>
                <a:gd name="connsiteY93" fmla="*/ 38100 h 305516"/>
                <a:gd name="connsiteX94" fmla="*/ 373380 w 508680"/>
                <a:gd name="connsiteY94" fmla="*/ 34290 h 305516"/>
                <a:gd name="connsiteX95" fmla="*/ 356235 w 508680"/>
                <a:gd name="connsiteY95" fmla="*/ 26670 h 305516"/>
                <a:gd name="connsiteX96" fmla="*/ 339090 w 508680"/>
                <a:gd name="connsiteY96" fmla="*/ 20955 h 305516"/>
                <a:gd name="connsiteX97" fmla="*/ 329565 w 508680"/>
                <a:gd name="connsiteY97" fmla="*/ 19050 h 305516"/>
                <a:gd name="connsiteX98" fmla="*/ 312420 w 508680"/>
                <a:gd name="connsiteY98" fmla="*/ 20955 h 305516"/>
                <a:gd name="connsiteX99" fmla="*/ 308610 w 508680"/>
                <a:gd name="connsiteY99" fmla="*/ 26670 h 305516"/>
                <a:gd name="connsiteX100" fmla="*/ 302895 w 508680"/>
                <a:gd name="connsiteY100" fmla="*/ 28575 h 305516"/>
                <a:gd name="connsiteX101" fmla="*/ 297180 w 508680"/>
                <a:gd name="connsiteY101" fmla="*/ 32385 h 305516"/>
                <a:gd name="connsiteX102" fmla="*/ 291465 w 508680"/>
                <a:gd name="connsiteY102" fmla="*/ 43815 h 305516"/>
                <a:gd name="connsiteX103" fmla="*/ 278130 w 508680"/>
                <a:gd name="connsiteY103" fmla="*/ 40005 h 305516"/>
                <a:gd name="connsiteX104" fmla="*/ 266700 w 508680"/>
                <a:gd name="connsiteY104" fmla="*/ 28575 h 305516"/>
                <a:gd name="connsiteX105" fmla="*/ 260985 w 508680"/>
                <a:gd name="connsiteY105" fmla="*/ 24765 h 305516"/>
                <a:gd name="connsiteX106" fmla="*/ 249555 w 508680"/>
                <a:gd name="connsiteY106" fmla="*/ 20955 h 305516"/>
                <a:gd name="connsiteX107" fmla="*/ 240030 w 508680"/>
                <a:gd name="connsiteY107" fmla="*/ 9525 h 305516"/>
                <a:gd name="connsiteX108" fmla="*/ 228600 w 508680"/>
                <a:gd name="connsiteY108" fmla="*/ 5715 h 305516"/>
                <a:gd name="connsiteX109" fmla="*/ 217170 w 508680"/>
                <a:gd name="connsiteY109" fmla="*/ 0 h 305516"/>
                <a:gd name="connsiteX110" fmla="*/ 211455 w 508680"/>
                <a:gd name="connsiteY110" fmla="*/ 1905 h 305516"/>
                <a:gd name="connsiteX111" fmla="*/ 211455 w 508680"/>
                <a:gd name="connsiteY111" fmla="*/ 22860 h 305516"/>
                <a:gd name="connsiteX112" fmla="*/ 209569 w 508680"/>
                <a:gd name="connsiteY112" fmla="*/ 36205 h 305516"/>
                <a:gd name="connsiteX113" fmla="*/ 207663 w 508680"/>
                <a:gd name="connsiteY113" fmla="*/ 40016 h 305516"/>
                <a:gd name="connsiteX114" fmla="*/ 203853 w 508680"/>
                <a:gd name="connsiteY114" fmla="*/ 51449 h 305516"/>
                <a:gd name="connsiteX115" fmla="*/ 198138 w 508680"/>
                <a:gd name="connsiteY115" fmla="*/ 57165 h 305516"/>
                <a:gd name="connsiteX116" fmla="*/ 190500 w 508680"/>
                <a:gd name="connsiteY116" fmla="*/ 70485 h 305516"/>
                <a:gd name="connsiteX117" fmla="*/ 179070 w 508680"/>
                <a:gd name="connsiteY117" fmla="*/ 76200 h 305516"/>
                <a:gd name="connsiteX118" fmla="*/ 154305 w 508680"/>
                <a:gd name="connsiteY118" fmla="*/ 74295 h 305516"/>
                <a:gd name="connsiteX119" fmla="*/ 142875 w 508680"/>
                <a:gd name="connsiteY119" fmla="*/ 68580 h 305516"/>
                <a:gd name="connsiteX120" fmla="*/ 137160 w 508680"/>
                <a:gd name="connsiteY120" fmla="*/ 62865 h 305516"/>
                <a:gd name="connsiteX121" fmla="*/ 131445 w 508680"/>
                <a:gd name="connsiteY121" fmla="*/ 60960 h 305516"/>
                <a:gd name="connsiteX122" fmla="*/ 116205 w 508680"/>
                <a:gd name="connsiteY122" fmla="*/ 47625 h 305516"/>
                <a:gd name="connsiteX123" fmla="*/ 104775 w 508680"/>
                <a:gd name="connsiteY123" fmla="*/ 43815 h 305516"/>
                <a:gd name="connsiteX124" fmla="*/ 99060 w 508680"/>
                <a:gd name="connsiteY124" fmla="*/ 41910 h 305516"/>
                <a:gd name="connsiteX125" fmla="*/ 93345 w 508680"/>
                <a:gd name="connsiteY125" fmla="*/ 38100 h 305516"/>
                <a:gd name="connsiteX126" fmla="*/ 81915 w 508680"/>
                <a:gd name="connsiteY126" fmla="*/ 32385 h 305516"/>
                <a:gd name="connsiteX127" fmla="*/ 80010 w 508680"/>
                <a:gd name="connsiteY127"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68630 w 508680"/>
                <a:gd name="connsiteY81" fmla="*/ 102870 h 305516"/>
                <a:gd name="connsiteX82" fmla="*/ 462915 w 508680"/>
                <a:gd name="connsiteY82" fmla="*/ 91440 h 305516"/>
                <a:gd name="connsiteX83" fmla="*/ 457200 w 508680"/>
                <a:gd name="connsiteY83" fmla="*/ 87630 h 305516"/>
                <a:gd name="connsiteX84" fmla="*/ 451485 w 508680"/>
                <a:gd name="connsiteY84" fmla="*/ 81915 h 305516"/>
                <a:gd name="connsiteX85" fmla="*/ 440055 w 508680"/>
                <a:gd name="connsiteY85" fmla="*/ 78105 h 305516"/>
                <a:gd name="connsiteX86" fmla="*/ 434340 w 508680"/>
                <a:gd name="connsiteY86" fmla="*/ 74295 h 305516"/>
                <a:gd name="connsiteX87" fmla="*/ 426720 w 508680"/>
                <a:gd name="connsiteY87" fmla="*/ 62865 h 305516"/>
                <a:gd name="connsiteX88" fmla="*/ 415290 w 508680"/>
                <a:gd name="connsiteY88" fmla="*/ 55245 h 305516"/>
                <a:gd name="connsiteX89" fmla="*/ 398145 w 508680"/>
                <a:gd name="connsiteY89" fmla="*/ 49530 h 305516"/>
                <a:gd name="connsiteX90" fmla="*/ 392430 w 508680"/>
                <a:gd name="connsiteY90" fmla="*/ 47625 h 305516"/>
                <a:gd name="connsiteX91" fmla="*/ 386715 w 508680"/>
                <a:gd name="connsiteY91" fmla="*/ 43815 h 305516"/>
                <a:gd name="connsiteX92" fmla="*/ 384810 w 508680"/>
                <a:gd name="connsiteY92" fmla="*/ 38100 h 305516"/>
                <a:gd name="connsiteX93" fmla="*/ 373380 w 508680"/>
                <a:gd name="connsiteY93" fmla="*/ 34290 h 305516"/>
                <a:gd name="connsiteX94" fmla="*/ 356235 w 508680"/>
                <a:gd name="connsiteY94" fmla="*/ 26670 h 305516"/>
                <a:gd name="connsiteX95" fmla="*/ 339090 w 508680"/>
                <a:gd name="connsiteY95" fmla="*/ 20955 h 305516"/>
                <a:gd name="connsiteX96" fmla="*/ 329565 w 508680"/>
                <a:gd name="connsiteY96" fmla="*/ 19050 h 305516"/>
                <a:gd name="connsiteX97" fmla="*/ 312420 w 508680"/>
                <a:gd name="connsiteY97" fmla="*/ 20955 h 305516"/>
                <a:gd name="connsiteX98" fmla="*/ 308610 w 508680"/>
                <a:gd name="connsiteY98" fmla="*/ 26670 h 305516"/>
                <a:gd name="connsiteX99" fmla="*/ 302895 w 508680"/>
                <a:gd name="connsiteY99" fmla="*/ 28575 h 305516"/>
                <a:gd name="connsiteX100" fmla="*/ 297180 w 508680"/>
                <a:gd name="connsiteY100" fmla="*/ 32385 h 305516"/>
                <a:gd name="connsiteX101" fmla="*/ 291465 w 508680"/>
                <a:gd name="connsiteY101" fmla="*/ 43815 h 305516"/>
                <a:gd name="connsiteX102" fmla="*/ 278130 w 508680"/>
                <a:gd name="connsiteY102" fmla="*/ 40005 h 305516"/>
                <a:gd name="connsiteX103" fmla="*/ 266700 w 508680"/>
                <a:gd name="connsiteY103" fmla="*/ 28575 h 305516"/>
                <a:gd name="connsiteX104" fmla="*/ 260985 w 508680"/>
                <a:gd name="connsiteY104" fmla="*/ 24765 h 305516"/>
                <a:gd name="connsiteX105" fmla="*/ 249555 w 508680"/>
                <a:gd name="connsiteY105" fmla="*/ 20955 h 305516"/>
                <a:gd name="connsiteX106" fmla="*/ 240030 w 508680"/>
                <a:gd name="connsiteY106" fmla="*/ 9525 h 305516"/>
                <a:gd name="connsiteX107" fmla="*/ 228600 w 508680"/>
                <a:gd name="connsiteY107" fmla="*/ 5715 h 305516"/>
                <a:gd name="connsiteX108" fmla="*/ 217170 w 508680"/>
                <a:gd name="connsiteY108" fmla="*/ 0 h 305516"/>
                <a:gd name="connsiteX109" fmla="*/ 211455 w 508680"/>
                <a:gd name="connsiteY109" fmla="*/ 1905 h 305516"/>
                <a:gd name="connsiteX110" fmla="*/ 211455 w 508680"/>
                <a:gd name="connsiteY110" fmla="*/ 22860 h 305516"/>
                <a:gd name="connsiteX111" fmla="*/ 209569 w 508680"/>
                <a:gd name="connsiteY111" fmla="*/ 36205 h 305516"/>
                <a:gd name="connsiteX112" fmla="*/ 207663 w 508680"/>
                <a:gd name="connsiteY112" fmla="*/ 40016 h 305516"/>
                <a:gd name="connsiteX113" fmla="*/ 203853 w 508680"/>
                <a:gd name="connsiteY113" fmla="*/ 51449 h 305516"/>
                <a:gd name="connsiteX114" fmla="*/ 198138 w 508680"/>
                <a:gd name="connsiteY114" fmla="*/ 57165 h 305516"/>
                <a:gd name="connsiteX115" fmla="*/ 190500 w 508680"/>
                <a:gd name="connsiteY115" fmla="*/ 70485 h 305516"/>
                <a:gd name="connsiteX116" fmla="*/ 179070 w 508680"/>
                <a:gd name="connsiteY116" fmla="*/ 76200 h 305516"/>
                <a:gd name="connsiteX117" fmla="*/ 154305 w 508680"/>
                <a:gd name="connsiteY117" fmla="*/ 74295 h 305516"/>
                <a:gd name="connsiteX118" fmla="*/ 142875 w 508680"/>
                <a:gd name="connsiteY118" fmla="*/ 68580 h 305516"/>
                <a:gd name="connsiteX119" fmla="*/ 137160 w 508680"/>
                <a:gd name="connsiteY119" fmla="*/ 62865 h 305516"/>
                <a:gd name="connsiteX120" fmla="*/ 131445 w 508680"/>
                <a:gd name="connsiteY120" fmla="*/ 60960 h 305516"/>
                <a:gd name="connsiteX121" fmla="*/ 116205 w 508680"/>
                <a:gd name="connsiteY121" fmla="*/ 47625 h 305516"/>
                <a:gd name="connsiteX122" fmla="*/ 104775 w 508680"/>
                <a:gd name="connsiteY122" fmla="*/ 43815 h 305516"/>
                <a:gd name="connsiteX123" fmla="*/ 99060 w 508680"/>
                <a:gd name="connsiteY123" fmla="*/ 41910 h 305516"/>
                <a:gd name="connsiteX124" fmla="*/ 93345 w 508680"/>
                <a:gd name="connsiteY124" fmla="*/ 38100 h 305516"/>
                <a:gd name="connsiteX125" fmla="*/ 81915 w 508680"/>
                <a:gd name="connsiteY125" fmla="*/ 32385 h 305516"/>
                <a:gd name="connsiteX126" fmla="*/ 80010 w 508680"/>
                <a:gd name="connsiteY126" fmla="*/ 20955 h 305516"/>
                <a:gd name="connsiteX0" fmla="*/ 80010 w 508680"/>
                <a:gd name="connsiteY0" fmla="*/ 20955 h 305516"/>
                <a:gd name="connsiteX1" fmla="*/ 80010 w 508680"/>
                <a:gd name="connsiteY1" fmla="*/ 20955 h 305516"/>
                <a:gd name="connsiteX2" fmla="*/ 51435 w 508680"/>
                <a:gd name="connsiteY2" fmla="*/ 22860 h 305516"/>
                <a:gd name="connsiteX3" fmla="*/ 45720 w 508680"/>
                <a:gd name="connsiteY3" fmla="*/ 24765 h 305516"/>
                <a:gd name="connsiteX4" fmla="*/ 41910 w 508680"/>
                <a:gd name="connsiteY4" fmla="*/ 30480 h 305516"/>
                <a:gd name="connsiteX5" fmla="*/ 36195 w 508680"/>
                <a:gd name="connsiteY5" fmla="*/ 34290 h 305516"/>
                <a:gd name="connsiteX6" fmla="*/ 32385 w 508680"/>
                <a:gd name="connsiteY6" fmla="*/ 40005 h 305516"/>
                <a:gd name="connsiteX7" fmla="*/ 26670 w 508680"/>
                <a:gd name="connsiteY7" fmla="*/ 43815 h 305516"/>
                <a:gd name="connsiteX8" fmla="*/ 24765 w 508680"/>
                <a:gd name="connsiteY8" fmla="*/ 49530 h 305516"/>
                <a:gd name="connsiteX9" fmla="*/ 17145 w 508680"/>
                <a:gd name="connsiteY9" fmla="*/ 60960 h 305516"/>
                <a:gd name="connsiteX10" fmla="*/ 15240 w 508680"/>
                <a:gd name="connsiteY10" fmla="*/ 66675 h 305516"/>
                <a:gd name="connsiteX11" fmla="*/ 11430 w 508680"/>
                <a:gd name="connsiteY11" fmla="*/ 72390 h 305516"/>
                <a:gd name="connsiteX12" fmla="*/ 9525 w 508680"/>
                <a:gd name="connsiteY12" fmla="*/ 81915 h 305516"/>
                <a:gd name="connsiteX13" fmla="*/ 5715 w 508680"/>
                <a:gd name="connsiteY13" fmla="*/ 120015 h 305516"/>
                <a:gd name="connsiteX14" fmla="*/ 3810 w 508680"/>
                <a:gd name="connsiteY14" fmla="*/ 125730 h 305516"/>
                <a:gd name="connsiteX15" fmla="*/ 0 w 508680"/>
                <a:gd name="connsiteY15" fmla="*/ 131445 h 305516"/>
                <a:gd name="connsiteX16" fmla="*/ 9525 w 508680"/>
                <a:gd name="connsiteY16" fmla="*/ 139065 h 305516"/>
                <a:gd name="connsiteX17" fmla="*/ 20955 w 508680"/>
                <a:gd name="connsiteY17" fmla="*/ 142875 h 305516"/>
                <a:gd name="connsiteX18" fmla="*/ 43815 w 508680"/>
                <a:gd name="connsiteY18" fmla="*/ 158115 h 305516"/>
                <a:gd name="connsiteX19" fmla="*/ 55245 w 508680"/>
                <a:gd name="connsiteY19" fmla="*/ 161925 h 305516"/>
                <a:gd name="connsiteX20" fmla="*/ 66675 w 508680"/>
                <a:gd name="connsiteY20" fmla="*/ 167640 h 305516"/>
                <a:gd name="connsiteX21" fmla="*/ 72390 w 508680"/>
                <a:gd name="connsiteY21" fmla="*/ 171450 h 305516"/>
                <a:gd name="connsiteX22" fmla="*/ 80010 w 508680"/>
                <a:gd name="connsiteY22" fmla="*/ 179070 h 305516"/>
                <a:gd name="connsiteX23" fmla="*/ 81915 w 508680"/>
                <a:gd name="connsiteY23" fmla="*/ 184785 h 305516"/>
                <a:gd name="connsiteX24" fmla="*/ 89535 w 508680"/>
                <a:gd name="connsiteY24" fmla="*/ 186690 h 305516"/>
                <a:gd name="connsiteX25" fmla="*/ 104775 w 508680"/>
                <a:gd name="connsiteY25" fmla="*/ 190500 h 305516"/>
                <a:gd name="connsiteX26" fmla="*/ 108585 w 508680"/>
                <a:gd name="connsiteY26" fmla="*/ 201930 h 305516"/>
                <a:gd name="connsiteX27" fmla="*/ 116205 w 508680"/>
                <a:gd name="connsiteY27" fmla="*/ 213360 h 305516"/>
                <a:gd name="connsiteX28" fmla="*/ 121920 w 508680"/>
                <a:gd name="connsiteY28" fmla="*/ 230505 h 305516"/>
                <a:gd name="connsiteX29" fmla="*/ 123825 w 508680"/>
                <a:gd name="connsiteY29" fmla="*/ 236220 h 305516"/>
                <a:gd name="connsiteX30" fmla="*/ 131445 w 508680"/>
                <a:gd name="connsiteY30" fmla="*/ 247650 h 305516"/>
                <a:gd name="connsiteX31" fmla="*/ 140970 w 508680"/>
                <a:gd name="connsiteY31" fmla="*/ 245745 h 305516"/>
                <a:gd name="connsiteX32" fmla="*/ 146685 w 508680"/>
                <a:gd name="connsiteY32" fmla="*/ 243840 h 305516"/>
                <a:gd name="connsiteX33" fmla="*/ 152400 w 508680"/>
                <a:gd name="connsiteY33" fmla="*/ 245745 h 305516"/>
                <a:gd name="connsiteX34" fmla="*/ 163830 w 508680"/>
                <a:gd name="connsiteY34" fmla="*/ 253365 h 305516"/>
                <a:gd name="connsiteX35" fmla="*/ 180975 w 508680"/>
                <a:gd name="connsiteY35" fmla="*/ 259080 h 305516"/>
                <a:gd name="connsiteX36" fmla="*/ 186690 w 508680"/>
                <a:gd name="connsiteY36" fmla="*/ 260985 h 305516"/>
                <a:gd name="connsiteX37" fmla="*/ 192405 w 508680"/>
                <a:gd name="connsiteY37" fmla="*/ 262890 h 305516"/>
                <a:gd name="connsiteX38" fmla="*/ 203835 w 508680"/>
                <a:gd name="connsiteY38" fmla="*/ 268605 h 305516"/>
                <a:gd name="connsiteX39" fmla="*/ 209550 w 508680"/>
                <a:gd name="connsiteY39" fmla="*/ 272415 h 305516"/>
                <a:gd name="connsiteX40" fmla="*/ 222885 w 508680"/>
                <a:gd name="connsiteY40" fmla="*/ 276225 h 305516"/>
                <a:gd name="connsiteX41" fmla="*/ 234315 w 508680"/>
                <a:gd name="connsiteY41" fmla="*/ 280035 h 305516"/>
                <a:gd name="connsiteX42" fmla="*/ 240030 w 508680"/>
                <a:gd name="connsiteY42" fmla="*/ 281940 h 305516"/>
                <a:gd name="connsiteX43" fmla="*/ 243840 w 508680"/>
                <a:gd name="connsiteY43" fmla="*/ 287655 h 305516"/>
                <a:gd name="connsiteX44" fmla="*/ 253365 w 508680"/>
                <a:gd name="connsiteY44" fmla="*/ 289560 h 305516"/>
                <a:gd name="connsiteX45" fmla="*/ 259080 w 508680"/>
                <a:gd name="connsiteY45" fmla="*/ 291465 h 305516"/>
                <a:gd name="connsiteX46" fmla="*/ 266700 w 508680"/>
                <a:gd name="connsiteY46" fmla="*/ 293370 h 305516"/>
                <a:gd name="connsiteX47" fmla="*/ 280035 w 508680"/>
                <a:gd name="connsiteY47" fmla="*/ 297180 h 305516"/>
                <a:gd name="connsiteX48" fmla="*/ 295275 w 508680"/>
                <a:gd name="connsiteY48" fmla="*/ 299085 h 305516"/>
                <a:gd name="connsiteX49" fmla="*/ 300990 w 508680"/>
                <a:gd name="connsiteY49" fmla="*/ 295275 h 305516"/>
                <a:gd name="connsiteX50" fmla="*/ 306705 w 508680"/>
                <a:gd name="connsiteY50" fmla="*/ 293370 h 305516"/>
                <a:gd name="connsiteX51" fmla="*/ 312420 w 508680"/>
                <a:gd name="connsiteY51" fmla="*/ 289560 h 305516"/>
                <a:gd name="connsiteX52" fmla="*/ 314325 w 508680"/>
                <a:gd name="connsiteY52" fmla="*/ 283845 h 305516"/>
                <a:gd name="connsiteX53" fmla="*/ 318135 w 508680"/>
                <a:gd name="connsiteY53" fmla="*/ 278130 h 305516"/>
                <a:gd name="connsiteX54" fmla="*/ 323850 w 508680"/>
                <a:gd name="connsiteY54" fmla="*/ 266700 h 305516"/>
                <a:gd name="connsiteX55" fmla="*/ 329565 w 508680"/>
                <a:gd name="connsiteY55" fmla="*/ 262890 h 305516"/>
                <a:gd name="connsiteX56" fmla="*/ 331470 w 508680"/>
                <a:gd name="connsiteY56" fmla="*/ 257175 h 305516"/>
                <a:gd name="connsiteX57" fmla="*/ 342900 w 508680"/>
                <a:gd name="connsiteY57" fmla="*/ 251460 h 305516"/>
                <a:gd name="connsiteX58" fmla="*/ 348615 w 508680"/>
                <a:gd name="connsiteY58" fmla="*/ 247650 h 305516"/>
                <a:gd name="connsiteX59" fmla="*/ 356235 w 508680"/>
                <a:gd name="connsiteY59" fmla="*/ 240030 h 305516"/>
                <a:gd name="connsiteX60" fmla="*/ 360045 w 508680"/>
                <a:gd name="connsiteY60" fmla="*/ 234315 h 305516"/>
                <a:gd name="connsiteX61" fmla="*/ 369570 w 508680"/>
                <a:gd name="connsiteY61" fmla="*/ 220980 h 305516"/>
                <a:gd name="connsiteX62" fmla="*/ 381000 w 508680"/>
                <a:gd name="connsiteY62" fmla="*/ 219075 h 305516"/>
                <a:gd name="connsiteX63" fmla="*/ 392430 w 508680"/>
                <a:gd name="connsiteY63" fmla="*/ 215265 h 305516"/>
                <a:gd name="connsiteX64" fmla="*/ 398145 w 508680"/>
                <a:gd name="connsiteY64" fmla="*/ 211455 h 305516"/>
                <a:gd name="connsiteX65" fmla="*/ 428625 w 508680"/>
                <a:gd name="connsiteY65" fmla="*/ 209550 h 305516"/>
                <a:gd name="connsiteX66" fmla="*/ 434340 w 508680"/>
                <a:gd name="connsiteY66" fmla="*/ 205740 h 305516"/>
                <a:gd name="connsiteX67" fmla="*/ 438150 w 508680"/>
                <a:gd name="connsiteY67" fmla="*/ 194310 h 305516"/>
                <a:gd name="connsiteX68" fmla="*/ 443865 w 508680"/>
                <a:gd name="connsiteY68" fmla="*/ 182880 h 305516"/>
                <a:gd name="connsiteX69" fmla="*/ 455295 w 508680"/>
                <a:gd name="connsiteY69" fmla="*/ 177165 h 305516"/>
                <a:gd name="connsiteX70" fmla="*/ 461010 w 508680"/>
                <a:gd name="connsiteY70" fmla="*/ 173355 h 305516"/>
                <a:gd name="connsiteX71" fmla="*/ 462915 w 508680"/>
                <a:gd name="connsiteY71" fmla="*/ 167640 h 305516"/>
                <a:gd name="connsiteX72" fmla="*/ 474345 w 508680"/>
                <a:gd name="connsiteY72" fmla="*/ 160020 h 305516"/>
                <a:gd name="connsiteX73" fmla="*/ 485775 w 508680"/>
                <a:gd name="connsiteY73" fmla="*/ 154305 h 305516"/>
                <a:gd name="connsiteX74" fmla="*/ 491490 w 508680"/>
                <a:gd name="connsiteY74" fmla="*/ 150495 h 305516"/>
                <a:gd name="connsiteX75" fmla="*/ 499110 w 508680"/>
                <a:gd name="connsiteY75" fmla="*/ 148590 h 305516"/>
                <a:gd name="connsiteX76" fmla="*/ 504825 w 508680"/>
                <a:gd name="connsiteY76" fmla="*/ 146685 h 305516"/>
                <a:gd name="connsiteX77" fmla="*/ 508635 w 508680"/>
                <a:gd name="connsiteY77" fmla="*/ 140970 h 305516"/>
                <a:gd name="connsiteX78" fmla="*/ 497205 w 508680"/>
                <a:gd name="connsiteY78" fmla="*/ 135255 h 305516"/>
                <a:gd name="connsiteX79" fmla="*/ 487680 w 508680"/>
                <a:gd name="connsiteY79" fmla="*/ 127635 h 305516"/>
                <a:gd name="connsiteX80" fmla="*/ 476250 w 508680"/>
                <a:gd name="connsiteY80" fmla="*/ 120015 h 305516"/>
                <a:gd name="connsiteX81" fmla="*/ 468630 w 508680"/>
                <a:gd name="connsiteY81" fmla="*/ 102870 h 305516"/>
                <a:gd name="connsiteX82" fmla="*/ 462915 w 508680"/>
                <a:gd name="connsiteY82" fmla="*/ 91440 h 305516"/>
                <a:gd name="connsiteX83" fmla="*/ 457200 w 508680"/>
                <a:gd name="connsiteY83" fmla="*/ 87630 h 305516"/>
                <a:gd name="connsiteX84" fmla="*/ 440055 w 508680"/>
                <a:gd name="connsiteY84" fmla="*/ 78105 h 305516"/>
                <a:gd name="connsiteX85" fmla="*/ 434340 w 508680"/>
                <a:gd name="connsiteY85" fmla="*/ 74295 h 305516"/>
                <a:gd name="connsiteX86" fmla="*/ 426720 w 508680"/>
                <a:gd name="connsiteY86" fmla="*/ 62865 h 305516"/>
                <a:gd name="connsiteX87" fmla="*/ 415290 w 508680"/>
                <a:gd name="connsiteY87" fmla="*/ 55245 h 305516"/>
                <a:gd name="connsiteX88" fmla="*/ 398145 w 508680"/>
                <a:gd name="connsiteY88" fmla="*/ 49530 h 305516"/>
                <a:gd name="connsiteX89" fmla="*/ 392430 w 508680"/>
                <a:gd name="connsiteY89" fmla="*/ 47625 h 305516"/>
                <a:gd name="connsiteX90" fmla="*/ 386715 w 508680"/>
                <a:gd name="connsiteY90" fmla="*/ 43815 h 305516"/>
                <a:gd name="connsiteX91" fmla="*/ 384810 w 508680"/>
                <a:gd name="connsiteY91" fmla="*/ 38100 h 305516"/>
                <a:gd name="connsiteX92" fmla="*/ 373380 w 508680"/>
                <a:gd name="connsiteY92" fmla="*/ 34290 h 305516"/>
                <a:gd name="connsiteX93" fmla="*/ 356235 w 508680"/>
                <a:gd name="connsiteY93" fmla="*/ 26670 h 305516"/>
                <a:gd name="connsiteX94" fmla="*/ 339090 w 508680"/>
                <a:gd name="connsiteY94" fmla="*/ 20955 h 305516"/>
                <a:gd name="connsiteX95" fmla="*/ 329565 w 508680"/>
                <a:gd name="connsiteY95" fmla="*/ 19050 h 305516"/>
                <a:gd name="connsiteX96" fmla="*/ 312420 w 508680"/>
                <a:gd name="connsiteY96" fmla="*/ 20955 h 305516"/>
                <a:gd name="connsiteX97" fmla="*/ 308610 w 508680"/>
                <a:gd name="connsiteY97" fmla="*/ 26670 h 305516"/>
                <a:gd name="connsiteX98" fmla="*/ 302895 w 508680"/>
                <a:gd name="connsiteY98" fmla="*/ 28575 h 305516"/>
                <a:gd name="connsiteX99" fmla="*/ 297180 w 508680"/>
                <a:gd name="connsiteY99" fmla="*/ 32385 h 305516"/>
                <a:gd name="connsiteX100" fmla="*/ 291465 w 508680"/>
                <a:gd name="connsiteY100" fmla="*/ 43815 h 305516"/>
                <a:gd name="connsiteX101" fmla="*/ 278130 w 508680"/>
                <a:gd name="connsiteY101" fmla="*/ 40005 h 305516"/>
                <a:gd name="connsiteX102" fmla="*/ 266700 w 508680"/>
                <a:gd name="connsiteY102" fmla="*/ 28575 h 305516"/>
                <a:gd name="connsiteX103" fmla="*/ 260985 w 508680"/>
                <a:gd name="connsiteY103" fmla="*/ 24765 h 305516"/>
                <a:gd name="connsiteX104" fmla="*/ 249555 w 508680"/>
                <a:gd name="connsiteY104" fmla="*/ 20955 h 305516"/>
                <a:gd name="connsiteX105" fmla="*/ 240030 w 508680"/>
                <a:gd name="connsiteY105" fmla="*/ 9525 h 305516"/>
                <a:gd name="connsiteX106" fmla="*/ 228600 w 508680"/>
                <a:gd name="connsiteY106" fmla="*/ 5715 h 305516"/>
                <a:gd name="connsiteX107" fmla="*/ 217170 w 508680"/>
                <a:gd name="connsiteY107" fmla="*/ 0 h 305516"/>
                <a:gd name="connsiteX108" fmla="*/ 211455 w 508680"/>
                <a:gd name="connsiteY108" fmla="*/ 1905 h 305516"/>
                <a:gd name="connsiteX109" fmla="*/ 211455 w 508680"/>
                <a:gd name="connsiteY109" fmla="*/ 22860 h 305516"/>
                <a:gd name="connsiteX110" fmla="*/ 209569 w 508680"/>
                <a:gd name="connsiteY110" fmla="*/ 36205 h 305516"/>
                <a:gd name="connsiteX111" fmla="*/ 207663 w 508680"/>
                <a:gd name="connsiteY111" fmla="*/ 40016 h 305516"/>
                <a:gd name="connsiteX112" fmla="*/ 203853 w 508680"/>
                <a:gd name="connsiteY112" fmla="*/ 51449 h 305516"/>
                <a:gd name="connsiteX113" fmla="*/ 198138 w 508680"/>
                <a:gd name="connsiteY113" fmla="*/ 57165 h 305516"/>
                <a:gd name="connsiteX114" fmla="*/ 190500 w 508680"/>
                <a:gd name="connsiteY114" fmla="*/ 70485 h 305516"/>
                <a:gd name="connsiteX115" fmla="*/ 179070 w 508680"/>
                <a:gd name="connsiteY115" fmla="*/ 76200 h 305516"/>
                <a:gd name="connsiteX116" fmla="*/ 154305 w 508680"/>
                <a:gd name="connsiteY116" fmla="*/ 74295 h 305516"/>
                <a:gd name="connsiteX117" fmla="*/ 142875 w 508680"/>
                <a:gd name="connsiteY117" fmla="*/ 68580 h 305516"/>
                <a:gd name="connsiteX118" fmla="*/ 137160 w 508680"/>
                <a:gd name="connsiteY118" fmla="*/ 62865 h 305516"/>
                <a:gd name="connsiteX119" fmla="*/ 131445 w 508680"/>
                <a:gd name="connsiteY119" fmla="*/ 60960 h 305516"/>
                <a:gd name="connsiteX120" fmla="*/ 116205 w 508680"/>
                <a:gd name="connsiteY120" fmla="*/ 47625 h 305516"/>
                <a:gd name="connsiteX121" fmla="*/ 104775 w 508680"/>
                <a:gd name="connsiteY121" fmla="*/ 43815 h 305516"/>
                <a:gd name="connsiteX122" fmla="*/ 99060 w 508680"/>
                <a:gd name="connsiteY122" fmla="*/ 41910 h 305516"/>
                <a:gd name="connsiteX123" fmla="*/ 93345 w 508680"/>
                <a:gd name="connsiteY123" fmla="*/ 38100 h 305516"/>
                <a:gd name="connsiteX124" fmla="*/ 81915 w 508680"/>
                <a:gd name="connsiteY124" fmla="*/ 32385 h 305516"/>
                <a:gd name="connsiteX125" fmla="*/ 80010 w 508680"/>
                <a:gd name="connsiteY125" fmla="*/ 20955 h 305516"/>
                <a:gd name="connsiteX0" fmla="*/ 426720 w 525780"/>
                <a:gd name="connsiteY0" fmla="*/ 62865 h 305516"/>
                <a:gd name="connsiteX1" fmla="*/ 415290 w 525780"/>
                <a:gd name="connsiteY1" fmla="*/ 55245 h 305516"/>
                <a:gd name="connsiteX2" fmla="*/ 398145 w 525780"/>
                <a:gd name="connsiteY2" fmla="*/ 49530 h 305516"/>
                <a:gd name="connsiteX3" fmla="*/ 392430 w 525780"/>
                <a:gd name="connsiteY3" fmla="*/ 47625 h 305516"/>
                <a:gd name="connsiteX4" fmla="*/ 386715 w 525780"/>
                <a:gd name="connsiteY4" fmla="*/ 43815 h 305516"/>
                <a:gd name="connsiteX5" fmla="*/ 384810 w 525780"/>
                <a:gd name="connsiteY5" fmla="*/ 38100 h 305516"/>
                <a:gd name="connsiteX6" fmla="*/ 373380 w 525780"/>
                <a:gd name="connsiteY6" fmla="*/ 34290 h 305516"/>
                <a:gd name="connsiteX7" fmla="*/ 356235 w 525780"/>
                <a:gd name="connsiteY7" fmla="*/ 26670 h 305516"/>
                <a:gd name="connsiteX8" fmla="*/ 339090 w 525780"/>
                <a:gd name="connsiteY8" fmla="*/ 20955 h 305516"/>
                <a:gd name="connsiteX9" fmla="*/ 329565 w 525780"/>
                <a:gd name="connsiteY9" fmla="*/ 19050 h 305516"/>
                <a:gd name="connsiteX10" fmla="*/ 312420 w 525780"/>
                <a:gd name="connsiteY10" fmla="*/ 20955 h 305516"/>
                <a:gd name="connsiteX11" fmla="*/ 308610 w 525780"/>
                <a:gd name="connsiteY11" fmla="*/ 26670 h 305516"/>
                <a:gd name="connsiteX12" fmla="*/ 302895 w 525780"/>
                <a:gd name="connsiteY12" fmla="*/ 28575 h 305516"/>
                <a:gd name="connsiteX13" fmla="*/ 297180 w 525780"/>
                <a:gd name="connsiteY13" fmla="*/ 32385 h 305516"/>
                <a:gd name="connsiteX14" fmla="*/ 291465 w 525780"/>
                <a:gd name="connsiteY14" fmla="*/ 43815 h 305516"/>
                <a:gd name="connsiteX15" fmla="*/ 278130 w 525780"/>
                <a:gd name="connsiteY15" fmla="*/ 40005 h 305516"/>
                <a:gd name="connsiteX16" fmla="*/ 266700 w 525780"/>
                <a:gd name="connsiteY16" fmla="*/ 28575 h 305516"/>
                <a:gd name="connsiteX17" fmla="*/ 260985 w 525780"/>
                <a:gd name="connsiteY17" fmla="*/ 24765 h 305516"/>
                <a:gd name="connsiteX18" fmla="*/ 249555 w 525780"/>
                <a:gd name="connsiteY18" fmla="*/ 20955 h 305516"/>
                <a:gd name="connsiteX19" fmla="*/ 240030 w 525780"/>
                <a:gd name="connsiteY19" fmla="*/ 9525 h 305516"/>
                <a:gd name="connsiteX20" fmla="*/ 228600 w 525780"/>
                <a:gd name="connsiteY20" fmla="*/ 5715 h 305516"/>
                <a:gd name="connsiteX21" fmla="*/ 217170 w 525780"/>
                <a:gd name="connsiteY21" fmla="*/ 0 h 305516"/>
                <a:gd name="connsiteX22" fmla="*/ 211455 w 525780"/>
                <a:gd name="connsiteY22" fmla="*/ 1905 h 305516"/>
                <a:gd name="connsiteX23" fmla="*/ 211455 w 525780"/>
                <a:gd name="connsiteY23" fmla="*/ 22860 h 305516"/>
                <a:gd name="connsiteX24" fmla="*/ 209569 w 525780"/>
                <a:gd name="connsiteY24" fmla="*/ 36205 h 305516"/>
                <a:gd name="connsiteX25" fmla="*/ 207663 w 525780"/>
                <a:gd name="connsiteY25" fmla="*/ 40016 h 305516"/>
                <a:gd name="connsiteX26" fmla="*/ 203853 w 525780"/>
                <a:gd name="connsiteY26" fmla="*/ 51449 h 305516"/>
                <a:gd name="connsiteX27" fmla="*/ 198138 w 525780"/>
                <a:gd name="connsiteY27" fmla="*/ 57165 h 305516"/>
                <a:gd name="connsiteX28" fmla="*/ 190500 w 525780"/>
                <a:gd name="connsiteY28" fmla="*/ 70485 h 305516"/>
                <a:gd name="connsiteX29" fmla="*/ 179070 w 525780"/>
                <a:gd name="connsiteY29" fmla="*/ 76200 h 305516"/>
                <a:gd name="connsiteX30" fmla="*/ 154305 w 525780"/>
                <a:gd name="connsiteY30" fmla="*/ 74295 h 305516"/>
                <a:gd name="connsiteX31" fmla="*/ 142875 w 525780"/>
                <a:gd name="connsiteY31" fmla="*/ 68580 h 305516"/>
                <a:gd name="connsiteX32" fmla="*/ 137160 w 525780"/>
                <a:gd name="connsiteY32" fmla="*/ 62865 h 305516"/>
                <a:gd name="connsiteX33" fmla="*/ 131445 w 525780"/>
                <a:gd name="connsiteY33" fmla="*/ 60960 h 305516"/>
                <a:gd name="connsiteX34" fmla="*/ 116205 w 525780"/>
                <a:gd name="connsiteY34" fmla="*/ 47625 h 305516"/>
                <a:gd name="connsiteX35" fmla="*/ 104775 w 525780"/>
                <a:gd name="connsiteY35" fmla="*/ 43815 h 305516"/>
                <a:gd name="connsiteX36" fmla="*/ 99060 w 525780"/>
                <a:gd name="connsiteY36" fmla="*/ 41910 h 305516"/>
                <a:gd name="connsiteX37" fmla="*/ 93345 w 525780"/>
                <a:gd name="connsiteY37" fmla="*/ 38100 h 305516"/>
                <a:gd name="connsiteX38" fmla="*/ 81915 w 525780"/>
                <a:gd name="connsiteY38" fmla="*/ 32385 h 305516"/>
                <a:gd name="connsiteX39" fmla="*/ 80010 w 525780"/>
                <a:gd name="connsiteY39" fmla="*/ 20955 h 305516"/>
                <a:gd name="connsiteX40" fmla="*/ 80010 w 525780"/>
                <a:gd name="connsiteY40" fmla="*/ 20955 h 305516"/>
                <a:gd name="connsiteX41" fmla="*/ 51435 w 525780"/>
                <a:gd name="connsiteY41" fmla="*/ 22860 h 305516"/>
                <a:gd name="connsiteX42" fmla="*/ 45720 w 525780"/>
                <a:gd name="connsiteY42" fmla="*/ 24765 h 305516"/>
                <a:gd name="connsiteX43" fmla="*/ 41910 w 525780"/>
                <a:gd name="connsiteY43" fmla="*/ 30480 h 305516"/>
                <a:gd name="connsiteX44" fmla="*/ 36195 w 525780"/>
                <a:gd name="connsiteY44" fmla="*/ 34290 h 305516"/>
                <a:gd name="connsiteX45" fmla="*/ 32385 w 525780"/>
                <a:gd name="connsiteY45" fmla="*/ 40005 h 305516"/>
                <a:gd name="connsiteX46" fmla="*/ 26670 w 525780"/>
                <a:gd name="connsiteY46" fmla="*/ 43815 h 305516"/>
                <a:gd name="connsiteX47" fmla="*/ 24765 w 525780"/>
                <a:gd name="connsiteY47" fmla="*/ 49530 h 305516"/>
                <a:gd name="connsiteX48" fmla="*/ 17145 w 525780"/>
                <a:gd name="connsiteY48" fmla="*/ 60960 h 305516"/>
                <a:gd name="connsiteX49" fmla="*/ 15240 w 525780"/>
                <a:gd name="connsiteY49" fmla="*/ 66675 h 305516"/>
                <a:gd name="connsiteX50" fmla="*/ 11430 w 525780"/>
                <a:gd name="connsiteY50" fmla="*/ 72390 h 305516"/>
                <a:gd name="connsiteX51" fmla="*/ 9525 w 525780"/>
                <a:gd name="connsiteY51" fmla="*/ 81915 h 305516"/>
                <a:gd name="connsiteX52" fmla="*/ 5715 w 525780"/>
                <a:gd name="connsiteY52" fmla="*/ 120015 h 305516"/>
                <a:gd name="connsiteX53" fmla="*/ 3810 w 525780"/>
                <a:gd name="connsiteY53" fmla="*/ 125730 h 305516"/>
                <a:gd name="connsiteX54" fmla="*/ 0 w 525780"/>
                <a:gd name="connsiteY54" fmla="*/ 131445 h 305516"/>
                <a:gd name="connsiteX55" fmla="*/ 9525 w 525780"/>
                <a:gd name="connsiteY55" fmla="*/ 139065 h 305516"/>
                <a:gd name="connsiteX56" fmla="*/ 20955 w 525780"/>
                <a:gd name="connsiteY56" fmla="*/ 142875 h 305516"/>
                <a:gd name="connsiteX57" fmla="*/ 43815 w 525780"/>
                <a:gd name="connsiteY57" fmla="*/ 158115 h 305516"/>
                <a:gd name="connsiteX58" fmla="*/ 55245 w 525780"/>
                <a:gd name="connsiteY58" fmla="*/ 161925 h 305516"/>
                <a:gd name="connsiteX59" fmla="*/ 66675 w 525780"/>
                <a:gd name="connsiteY59" fmla="*/ 167640 h 305516"/>
                <a:gd name="connsiteX60" fmla="*/ 72390 w 525780"/>
                <a:gd name="connsiteY60" fmla="*/ 171450 h 305516"/>
                <a:gd name="connsiteX61" fmla="*/ 80010 w 525780"/>
                <a:gd name="connsiteY61" fmla="*/ 179070 h 305516"/>
                <a:gd name="connsiteX62" fmla="*/ 81915 w 525780"/>
                <a:gd name="connsiteY62" fmla="*/ 184785 h 305516"/>
                <a:gd name="connsiteX63" fmla="*/ 89535 w 525780"/>
                <a:gd name="connsiteY63" fmla="*/ 186690 h 305516"/>
                <a:gd name="connsiteX64" fmla="*/ 104775 w 525780"/>
                <a:gd name="connsiteY64" fmla="*/ 190500 h 305516"/>
                <a:gd name="connsiteX65" fmla="*/ 108585 w 525780"/>
                <a:gd name="connsiteY65" fmla="*/ 201930 h 305516"/>
                <a:gd name="connsiteX66" fmla="*/ 116205 w 525780"/>
                <a:gd name="connsiteY66" fmla="*/ 213360 h 305516"/>
                <a:gd name="connsiteX67" fmla="*/ 121920 w 525780"/>
                <a:gd name="connsiteY67" fmla="*/ 230505 h 305516"/>
                <a:gd name="connsiteX68" fmla="*/ 123825 w 525780"/>
                <a:gd name="connsiteY68" fmla="*/ 236220 h 305516"/>
                <a:gd name="connsiteX69" fmla="*/ 131445 w 525780"/>
                <a:gd name="connsiteY69" fmla="*/ 247650 h 305516"/>
                <a:gd name="connsiteX70" fmla="*/ 140970 w 525780"/>
                <a:gd name="connsiteY70" fmla="*/ 245745 h 305516"/>
                <a:gd name="connsiteX71" fmla="*/ 146685 w 525780"/>
                <a:gd name="connsiteY71" fmla="*/ 243840 h 305516"/>
                <a:gd name="connsiteX72" fmla="*/ 152400 w 525780"/>
                <a:gd name="connsiteY72" fmla="*/ 245745 h 305516"/>
                <a:gd name="connsiteX73" fmla="*/ 163830 w 525780"/>
                <a:gd name="connsiteY73" fmla="*/ 253365 h 305516"/>
                <a:gd name="connsiteX74" fmla="*/ 180975 w 525780"/>
                <a:gd name="connsiteY74" fmla="*/ 259080 h 305516"/>
                <a:gd name="connsiteX75" fmla="*/ 186690 w 525780"/>
                <a:gd name="connsiteY75" fmla="*/ 260985 h 305516"/>
                <a:gd name="connsiteX76" fmla="*/ 192405 w 525780"/>
                <a:gd name="connsiteY76" fmla="*/ 262890 h 305516"/>
                <a:gd name="connsiteX77" fmla="*/ 203835 w 525780"/>
                <a:gd name="connsiteY77" fmla="*/ 268605 h 305516"/>
                <a:gd name="connsiteX78" fmla="*/ 209550 w 525780"/>
                <a:gd name="connsiteY78" fmla="*/ 272415 h 305516"/>
                <a:gd name="connsiteX79" fmla="*/ 222885 w 525780"/>
                <a:gd name="connsiteY79" fmla="*/ 276225 h 305516"/>
                <a:gd name="connsiteX80" fmla="*/ 234315 w 525780"/>
                <a:gd name="connsiteY80" fmla="*/ 280035 h 305516"/>
                <a:gd name="connsiteX81" fmla="*/ 240030 w 525780"/>
                <a:gd name="connsiteY81" fmla="*/ 281940 h 305516"/>
                <a:gd name="connsiteX82" fmla="*/ 243840 w 525780"/>
                <a:gd name="connsiteY82" fmla="*/ 287655 h 305516"/>
                <a:gd name="connsiteX83" fmla="*/ 253365 w 525780"/>
                <a:gd name="connsiteY83" fmla="*/ 289560 h 305516"/>
                <a:gd name="connsiteX84" fmla="*/ 259080 w 525780"/>
                <a:gd name="connsiteY84" fmla="*/ 291465 h 305516"/>
                <a:gd name="connsiteX85" fmla="*/ 266700 w 525780"/>
                <a:gd name="connsiteY85" fmla="*/ 293370 h 305516"/>
                <a:gd name="connsiteX86" fmla="*/ 280035 w 525780"/>
                <a:gd name="connsiteY86" fmla="*/ 297180 h 305516"/>
                <a:gd name="connsiteX87" fmla="*/ 295275 w 525780"/>
                <a:gd name="connsiteY87" fmla="*/ 299085 h 305516"/>
                <a:gd name="connsiteX88" fmla="*/ 300990 w 525780"/>
                <a:gd name="connsiteY88" fmla="*/ 295275 h 305516"/>
                <a:gd name="connsiteX89" fmla="*/ 306705 w 525780"/>
                <a:gd name="connsiteY89" fmla="*/ 293370 h 305516"/>
                <a:gd name="connsiteX90" fmla="*/ 312420 w 525780"/>
                <a:gd name="connsiteY90" fmla="*/ 289560 h 305516"/>
                <a:gd name="connsiteX91" fmla="*/ 314325 w 525780"/>
                <a:gd name="connsiteY91" fmla="*/ 283845 h 305516"/>
                <a:gd name="connsiteX92" fmla="*/ 318135 w 525780"/>
                <a:gd name="connsiteY92" fmla="*/ 278130 h 305516"/>
                <a:gd name="connsiteX93" fmla="*/ 323850 w 525780"/>
                <a:gd name="connsiteY93" fmla="*/ 266700 h 305516"/>
                <a:gd name="connsiteX94" fmla="*/ 329565 w 525780"/>
                <a:gd name="connsiteY94" fmla="*/ 262890 h 305516"/>
                <a:gd name="connsiteX95" fmla="*/ 331470 w 525780"/>
                <a:gd name="connsiteY95" fmla="*/ 257175 h 305516"/>
                <a:gd name="connsiteX96" fmla="*/ 342900 w 525780"/>
                <a:gd name="connsiteY96" fmla="*/ 251460 h 305516"/>
                <a:gd name="connsiteX97" fmla="*/ 348615 w 525780"/>
                <a:gd name="connsiteY97" fmla="*/ 247650 h 305516"/>
                <a:gd name="connsiteX98" fmla="*/ 356235 w 525780"/>
                <a:gd name="connsiteY98" fmla="*/ 240030 h 305516"/>
                <a:gd name="connsiteX99" fmla="*/ 360045 w 525780"/>
                <a:gd name="connsiteY99" fmla="*/ 234315 h 305516"/>
                <a:gd name="connsiteX100" fmla="*/ 369570 w 525780"/>
                <a:gd name="connsiteY100" fmla="*/ 220980 h 305516"/>
                <a:gd name="connsiteX101" fmla="*/ 381000 w 525780"/>
                <a:gd name="connsiteY101" fmla="*/ 219075 h 305516"/>
                <a:gd name="connsiteX102" fmla="*/ 392430 w 525780"/>
                <a:gd name="connsiteY102" fmla="*/ 215265 h 305516"/>
                <a:gd name="connsiteX103" fmla="*/ 398145 w 525780"/>
                <a:gd name="connsiteY103" fmla="*/ 211455 h 305516"/>
                <a:gd name="connsiteX104" fmla="*/ 428625 w 525780"/>
                <a:gd name="connsiteY104" fmla="*/ 209550 h 305516"/>
                <a:gd name="connsiteX105" fmla="*/ 434340 w 525780"/>
                <a:gd name="connsiteY105" fmla="*/ 205740 h 305516"/>
                <a:gd name="connsiteX106" fmla="*/ 438150 w 525780"/>
                <a:gd name="connsiteY106" fmla="*/ 194310 h 305516"/>
                <a:gd name="connsiteX107" fmla="*/ 443865 w 525780"/>
                <a:gd name="connsiteY107" fmla="*/ 182880 h 305516"/>
                <a:gd name="connsiteX108" fmla="*/ 455295 w 525780"/>
                <a:gd name="connsiteY108" fmla="*/ 177165 h 305516"/>
                <a:gd name="connsiteX109" fmla="*/ 461010 w 525780"/>
                <a:gd name="connsiteY109" fmla="*/ 173355 h 305516"/>
                <a:gd name="connsiteX110" fmla="*/ 462915 w 525780"/>
                <a:gd name="connsiteY110" fmla="*/ 167640 h 305516"/>
                <a:gd name="connsiteX111" fmla="*/ 474345 w 525780"/>
                <a:gd name="connsiteY111" fmla="*/ 160020 h 305516"/>
                <a:gd name="connsiteX112" fmla="*/ 485775 w 525780"/>
                <a:gd name="connsiteY112" fmla="*/ 154305 h 305516"/>
                <a:gd name="connsiteX113" fmla="*/ 491490 w 525780"/>
                <a:gd name="connsiteY113" fmla="*/ 150495 h 305516"/>
                <a:gd name="connsiteX114" fmla="*/ 499110 w 525780"/>
                <a:gd name="connsiteY114" fmla="*/ 148590 h 305516"/>
                <a:gd name="connsiteX115" fmla="*/ 504825 w 525780"/>
                <a:gd name="connsiteY115" fmla="*/ 146685 h 305516"/>
                <a:gd name="connsiteX116" fmla="*/ 508635 w 525780"/>
                <a:gd name="connsiteY116" fmla="*/ 140970 h 305516"/>
                <a:gd name="connsiteX117" fmla="*/ 497205 w 525780"/>
                <a:gd name="connsiteY117" fmla="*/ 135255 h 305516"/>
                <a:gd name="connsiteX118" fmla="*/ 487680 w 525780"/>
                <a:gd name="connsiteY118" fmla="*/ 127635 h 305516"/>
                <a:gd name="connsiteX119" fmla="*/ 476250 w 525780"/>
                <a:gd name="connsiteY119" fmla="*/ 120015 h 305516"/>
                <a:gd name="connsiteX120" fmla="*/ 468630 w 525780"/>
                <a:gd name="connsiteY120" fmla="*/ 102870 h 305516"/>
                <a:gd name="connsiteX121" fmla="*/ 462915 w 525780"/>
                <a:gd name="connsiteY121" fmla="*/ 91440 h 305516"/>
                <a:gd name="connsiteX122" fmla="*/ 457200 w 525780"/>
                <a:gd name="connsiteY122" fmla="*/ 87630 h 305516"/>
                <a:gd name="connsiteX123" fmla="*/ 440055 w 525780"/>
                <a:gd name="connsiteY123" fmla="*/ 78105 h 305516"/>
                <a:gd name="connsiteX124" fmla="*/ 525780 w 525780"/>
                <a:gd name="connsiteY124" fmla="*/ 165735 h 305516"/>
                <a:gd name="connsiteX0" fmla="*/ 426720 w 525780"/>
                <a:gd name="connsiteY0" fmla="*/ 62865 h 305516"/>
                <a:gd name="connsiteX1" fmla="*/ 415290 w 525780"/>
                <a:gd name="connsiteY1" fmla="*/ 55245 h 305516"/>
                <a:gd name="connsiteX2" fmla="*/ 398145 w 525780"/>
                <a:gd name="connsiteY2" fmla="*/ 49530 h 305516"/>
                <a:gd name="connsiteX3" fmla="*/ 386715 w 525780"/>
                <a:gd name="connsiteY3" fmla="*/ 43815 h 305516"/>
                <a:gd name="connsiteX4" fmla="*/ 384810 w 525780"/>
                <a:gd name="connsiteY4" fmla="*/ 38100 h 305516"/>
                <a:gd name="connsiteX5" fmla="*/ 373380 w 525780"/>
                <a:gd name="connsiteY5" fmla="*/ 34290 h 305516"/>
                <a:gd name="connsiteX6" fmla="*/ 356235 w 525780"/>
                <a:gd name="connsiteY6" fmla="*/ 26670 h 305516"/>
                <a:gd name="connsiteX7" fmla="*/ 339090 w 525780"/>
                <a:gd name="connsiteY7" fmla="*/ 20955 h 305516"/>
                <a:gd name="connsiteX8" fmla="*/ 329565 w 525780"/>
                <a:gd name="connsiteY8" fmla="*/ 19050 h 305516"/>
                <a:gd name="connsiteX9" fmla="*/ 312420 w 525780"/>
                <a:gd name="connsiteY9" fmla="*/ 20955 h 305516"/>
                <a:gd name="connsiteX10" fmla="*/ 308610 w 525780"/>
                <a:gd name="connsiteY10" fmla="*/ 26670 h 305516"/>
                <a:gd name="connsiteX11" fmla="*/ 302895 w 525780"/>
                <a:gd name="connsiteY11" fmla="*/ 28575 h 305516"/>
                <a:gd name="connsiteX12" fmla="*/ 297180 w 525780"/>
                <a:gd name="connsiteY12" fmla="*/ 32385 h 305516"/>
                <a:gd name="connsiteX13" fmla="*/ 291465 w 525780"/>
                <a:gd name="connsiteY13" fmla="*/ 43815 h 305516"/>
                <a:gd name="connsiteX14" fmla="*/ 278130 w 525780"/>
                <a:gd name="connsiteY14" fmla="*/ 40005 h 305516"/>
                <a:gd name="connsiteX15" fmla="*/ 266700 w 525780"/>
                <a:gd name="connsiteY15" fmla="*/ 28575 h 305516"/>
                <a:gd name="connsiteX16" fmla="*/ 260985 w 525780"/>
                <a:gd name="connsiteY16" fmla="*/ 24765 h 305516"/>
                <a:gd name="connsiteX17" fmla="*/ 249555 w 525780"/>
                <a:gd name="connsiteY17" fmla="*/ 20955 h 305516"/>
                <a:gd name="connsiteX18" fmla="*/ 240030 w 525780"/>
                <a:gd name="connsiteY18" fmla="*/ 9525 h 305516"/>
                <a:gd name="connsiteX19" fmla="*/ 228600 w 525780"/>
                <a:gd name="connsiteY19" fmla="*/ 5715 h 305516"/>
                <a:gd name="connsiteX20" fmla="*/ 217170 w 525780"/>
                <a:gd name="connsiteY20" fmla="*/ 0 h 305516"/>
                <a:gd name="connsiteX21" fmla="*/ 211455 w 525780"/>
                <a:gd name="connsiteY21" fmla="*/ 1905 h 305516"/>
                <a:gd name="connsiteX22" fmla="*/ 211455 w 525780"/>
                <a:gd name="connsiteY22" fmla="*/ 22860 h 305516"/>
                <a:gd name="connsiteX23" fmla="*/ 209569 w 525780"/>
                <a:gd name="connsiteY23" fmla="*/ 36205 h 305516"/>
                <a:gd name="connsiteX24" fmla="*/ 207663 w 525780"/>
                <a:gd name="connsiteY24" fmla="*/ 40016 h 305516"/>
                <a:gd name="connsiteX25" fmla="*/ 203853 w 525780"/>
                <a:gd name="connsiteY25" fmla="*/ 51449 h 305516"/>
                <a:gd name="connsiteX26" fmla="*/ 198138 w 525780"/>
                <a:gd name="connsiteY26" fmla="*/ 57165 h 305516"/>
                <a:gd name="connsiteX27" fmla="*/ 190500 w 525780"/>
                <a:gd name="connsiteY27" fmla="*/ 70485 h 305516"/>
                <a:gd name="connsiteX28" fmla="*/ 179070 w 525780"/>
                <a:gd name="connsiteY28" fmla="*/ 76200 h 305516"/>
                <a:gd name="connsiteX29" fmla="*/ 154305 w 525780"/>
                <a:gd name="connsiteY29" fmla="*/ 74295 h 305516"/>
                <a:gd name="connsiteX30" fmla="*/ 142875 w 525780"/>
                <a:gd name="connsiteY30" fmla="*/ 68580 h 305516"/>
                <a:gd name="connsiteX31" fmla="*/ 137160 w 525780"/>
                <a:gd name="connsiteY31" fmla="*/ 62865 h 305516"/>
                <a:gd name="connsiteX32" fmla="*/ 131445 w 525780"/>
                <a:gd name="connsiteY32" fmla="*/ 60960 h 305516"/>
                <a:gd name="connsiteX33" fmla="*/ 116205 w 525780"/>
                <a:gd name="connsiteY33" fmla="*/ 47625 h 305516"/>
                <a:gd name="connsiteX34" fmla="*/ 104775 w 525780"/>
                <a:gd name="connsiteY34" fmla="*/ 43815 h 305516"/>
                <a:gd name="connsiteX35" fmla="*/ 99060 w 525780"/>
                <a:gd name="connsiteY35" fmla="*/ 41910 h 305516"/>
                <a:gd name="connsiteX36" fmla="*/ 93345 w 525780"/>
                <a:gd name="connsiteY36" fmla="*/ 38100 h 305516"/>
                <a:gd name="connsiteX37" fmla="*/ 81915 w 525780"/>
                <a:gd name="connsiteY37" fmla="*/ 32385 h 305516"/>
                <a:gd name="connsiteX38" fmla="*/ 80010 w 525780"/>
                <a:gd name="connsiteY38" fmla="*/ 20955 h 305516"/>
                <a:gd name="connsiteX39" fmla="*/ 80010 w 525780"/>
                <a:gd name="connsiteY39" fmla="*/ 20955 h 305516"/>
                <a:gd name="connsiteX40" fmla="*/ 51435 w 525780"/>
                <a:gd name="connsiteY40" fmla="*/ 22860 h 305516"/>
                <a:gd name="connsiteX41" fmla="*/ 45720 w 525780"/>
                <a:gd name="connsiteY41" fmla="*/ 24765 h 305516"/>
                <a:gd name="connsiteX42" fmla="*/ 41910 w 525780"/>
                <a:gd name="connsiteY42" fmla="*/ 30480 h 305516"/>
                <a:gd name="connsiteX43" fmla="*/ 36195 w 525780"/>
                <a:gd name="connsiteY43" fmla="*/ 34290 h 305516"/>
                <a:gd name="connsiteX44" fmla="*/ 32385 w 525780"/>
                <a:gd name="connsiteY44" fmla="*/ 40005 h 305516"/>
                <a:gd name="connsiteX45" fmla="*/ 26670 w 525780"/>
                <a:gd name="connsiteY45" fmla="*/ 43815 h 305516"/>
                <a:gd name="connsiteX46" fmla="*/ 24765 w 525780"/>
                <a:gd name="connsiteY46" fmla="*/ 49530 h 305516"/>
                <a:gd name="connsiteX47" fmla="*/ 17145 w 525780"/>
                <a:gd name="connsiteY47" fmla="*/ 60960 h 305516"/>
                <a:gd name="connsiteX48" fmla="*/ 15240 w 525780"/>
                <a:gd name="connsiteY48" fmla="*/ 66675 h 305516"/>
                <a:gd name="connsiteX49" fmla="*/ 11430 w 525780"/>
                <a:gd name="connsiteY49" fmla="*/ 72390 h 305516"/>
                <a:gd name="connsiteX50" fmla="*/ 9525 w 525780"/>
                <a:gd name="connsiteY50" fmla="*/ 81915 h 305516"/>
                <a:gd name="connsiteX51" fmla="*/ 5715 w 525780"/>
                <a:gd name="connsiteY51" fmla="*/ 120015 h 305516"/>
                <a:gd name="connsiteX52" fmla="*/ 3810 w 525780"/>
                <a:gd name="connsiteY52" fmla="*/ 125730 h 305516"/>
                <a:gd name="connsiteX53" fmla="*/ 0 w 525780"/>
                <a:gd name="connsiteY53" fmla="*/ 131445 h 305516"/>
                <a:gd name="connsiteX54" fmla="*/ 9525 w 525780"/>
                <a:gd name="connsiteY54" fmla="*/ 139065 h 305516"/>
                <a:gd name="connsiteX55" fmla="*/ 20955 w 525780"/>
                <a:gd name="connsiteY55" fmla="*/ 142875 h 305516"/>
                <a:gd name="connsiteX56" fmla="*/ 43815 w 525780"/>
                <a:gd name="connsiteY56" fmla="*/ 158115 h 305516"/>
                <a:gd name="connsiteX57" fmla="*/ 55245 w 525780"/>
                <a:gd name="connsiteY57" fmla="*/ 161925 h 305516"/>
                <a:gd name="connsiteX58" fmla="*/ 66675 w 525780"/>
                <a:gd name="connsiteY58" fmla="*/ 167640 h 305516"/>
                <a:gd name="connsiteX59" fmla="*/ 72390 w 525780"/>
                <a:gd name="connsiteY59" fmla="*/ 171450 h 305516"/>
                <a:gd name="connsiteX60" fmla="*/ 80010 w 525780"/>
                <a:gd name="connsiteY60" fmla="*/ 179070 h 305516"/>
                <a:gd name="connsiteX61" fmla="*/ 81915 w 525780"/>
                <a:gd name="connsiteY61" fmla="*/ 184785 h 305516"/>
                <a:gd name="connsiteX62" fmla="*/ 89535 w 525780"/>
                <a:gd name="connsiteY62" fmla="*/ 186690 h 305516"/>
                <a:gd name="connsiteX63" fmla="*/ 104775 w 525780"/>
                <a:gd name="connsiteY63" fmla="*/ 190500 h 305516"/>
                <a:gd name="connsiteX64" fmla="*/ 108585 w 525780"/>
                <a:gd name="connsiteY64" fmla="*/ 201930 h 305516"/>
                <a:gd name="connsiteX65" fmla="*/ 116205 w 525780"/>
                <a:gd name="connsiteY65" fmla="*/ 213360 h 305516"/>
                <a:gd name="connsiteX66" fmla="*/ 121920 w 525780"/>
                <a:gd name="connsiteY66" fmla="*/ 230505 h 305516"/>
                <a:gd name="connsiteX67" fmla="*/ 123825 w 525780"/>
                <a:gd name="connsiteY67" fmla="*/ 236220 h 305516"/>
                <a:gd name="connsiteX68" fmla="*/ 131445 w 525780"/>
                <a:gd name="connsiteY68" fmla="*/ 247650 h 305516"/>
                <a:gd name="connsiteX69" fmla="*/ 140970 w 525780"/>
                <a:gd name="connsiteY69" fmla="*/ 245745 h 305516"/>
                <a:gd name="connsiteX70" fmla="*/ 146685 w 525780"/>
                <a:gd name="connsiteY70" fmla="*/ 243840 h 305516"/>
                <a:gd name="connsiteX71" fmla="*/ 152400 w 525780"/>
                <a:gd name="connsiteY71" fmla="*/ 245745 h 305516"/>
                <a:gd name="connsiteX72" fmla="*/ 163830 w 525780"/>
                <a:gd name="connsiteY72" fmla="*/ 253365 h 305516"/>
                <a:gd name="connsiteX73" fmla="*/ 180975 w 525780"/>
                <a:gd name="connsiteY73" fmla="*/ 259080 h 305516"/>
                <a:gd name="connsiteX74" fmla="*/ 186690 w 525780"/>
                <a:gd name="connsiteY74" fmla="*/ 260985 h 305516"/>
                <a:gd name="connsiteX75" fmla="*/ 192405 w 525780"/>
                <a:gd name="connsiteY75" fmla="*/ 262890 h 305516"/>
                <a:gd name="connsiteX76" fmla="*/ 203835 w 525780"/>
                <a:gd name="connsiteY76" fmla="*/ 268605 h 305516"/>
                <a:gd name="connsiteX77" fmla="*/ 209550 w 525780"/>
                <a:gd name="connsiteY77" fmla="*/ 272415 h 305516"/>
                <a:gd name="connsiteX78" fmla="*/ 222885 w 525780"/>
                <a:gd name="connsiteY78" fmla="*/ 276225 h 305516"/>
                <a:gd name="connsiteX79" fmla="*/ 234315 w 525780"/>
                <a:gd name="connsiteY79" fmla="*/ 280035 h 305516"/>
                <a:gd name="connsiteX80" fmla="*/ 240030 w 525780"/>
                <a:gd name="connsiteY80" fmla="*/ 281940 h 305516"/>
                <a:gd name="connsiteX81" fmla="*/ 243840 w 525780"/>
                <a:gd name="connsiteY81" fmla="*/ 287655 h 305516"/>
                <a:gd name="connsiteX82" fmla="*/ 253365 w 525780"/>
                <a:gd name="connsiteY82" fmla="*/ 289560 h 305516"/>
                <a:gd name="connsiteX83" fmla="*/ 259080 w 525780"/>
                <a:gd name="connsiteY83" fmla="*/ 291465 h 305516"/>
                <a:gd name="connsiteX84" fmla="*/ 266700 w 525780"/>
                <a:gd name="connsiteY84" fmla="*/ 293370 h 305516"/>
                <a:gd name="connsiteX85" fmla="*/ 280035 w 525780"/>
                <a:gd name="connsiteY85" fmla="*/ 297180 h 305516"/>
                <a:gd name="connsiteX86" fmla="*/ 295275 w 525780"/>
                <a:gd name="connsiteY86" fmla="*/ 299085 h 305516"/>
                <a:gd name="connsiteX87" fmla="*/ 300990 w 525780"/>
                <a:gd name="connsiteY87" fmla="*/ 295275 h 305516"/>
                <a:gd name="connsiteX88" fmla="*/ 306705 w 525780"/>
                <a:gd name="connsiteY88" fmla="*/ 293370 h 305516"/>
                <a:gd name="connsiteX89" fmla="*/ 312420 w 525780"/>
                <a:gd name="connsiteY89" fmla="*/ 289560 h 305516"/>
                <a:gd name="connsiteX90" fmla="*/ 314325 w 525780"/>
                <a:gd name="connsiteY90" fmla="*/ 283845 h 305516"/>
                <a:gd name="connsiteX91" fmla="*/ 318135 w 525780"/>
                <a:gd name="connsiteY91" fmla="*/ 278130 h 305516"/>
                <a:gd name="connsiteX92" fmla="*/ 323850 w 525780"/>
                <a:gd name="connsiteY92" fmla="*/ 266700 h 305516"/>
                <a:gd name="connsiteX93" fmla="*/ 329565 w 525780"/>
                <a:gd name="connsiteY93" fmla="*/ 262890 h 305516"/>
                <a:gd name="connsiteX94" fmla="*/ 331470 w 525780"/>
                <a:gd name="connsiteY94" fmla="*/ 257175 h 305516"/>
                <a:gd name="connsiteX95" fmla="*/ 342900 w 525780"/>
                <a:gd name="connsiteY95" fmla="*/ 251460 h 305516"/>
                <a:gd name="connsiteX96" fmla="*/ 348615 w 525780"/>
                <a:gd name="connsiteY96" fmla="*/ 247650 h 305516"/>
                <a:gd name="connsiteX97" fmla="*/ 356235 w 525780"/>
                <a:gd name="connsiteY97" fmla="*/ 240030 h 305516"/>
                <a:gd name="connsiteX98" fmla="*/ 360045 w 525780"/>
                <a:gd name="connsiteY98" fmla="*/ 234315 h 305516"/>
                <a:gd name="connsiteX99" fmla="*/ 369570 w 525780"/>
                <a:gd name="connsiteY99" fmla="*/ 220980 h 305516"/>
                <a:gd name="connsiteX100" fmla="*/ 381000 w 525780"/>
                <a:gd name="connsiteY100" fmla="*/ 219075 h 305516"/>
                <a:gd name="connsiteX101" fmla="*/ 392430 w 525780"/>
                <a:gd name="connsiteY101" fmla="*/ 215265 h 305516"/>
                <a:gd name="connsiteX102" fmla="*/ 398145 w 525780"/>
                <a:gd name="connsiteY102" fmla="*/ 211455 h 305516"/>
                <a:gd name="connsiteX103" fmla="*/ 428625 w 525780"/>
                <a:gd name="connsiteY103" fmla="*/ 209550 h 305516"/>
                <a:gd name="connsiteX104" fmla="*/ 434340 w 525780"/>
                <a:gd name="connsiteY104" fmla="*/ 205740 h 305516"/>
                <a:gd name="connsiteX105" fmla="*/ 438150 w 525780"/>
                <a:gd name="connsiteY105" fmla="*/ 194310 h 305516"/>
                <a:gd name="connsiteX106" fmla="*/ 443865 w 525780"/>
                <a:gd name="connsiteY106" fmla="*/ 182880 h 305516"/>
                <a:gd name="connsiteX107" fmla="*/ 455295 w 525780"/>
                <a:gd name="connsiteY107" fmla="*/ 177165 h 305516"/>
                <a:gd name="connsiteX108" fmla="*/ 461010 w 525780"/>
                <a:gd name="connsiteY108" fmla="*/ 173355 h 305516"/>
                <a:gd name="connsiteX109" fmla="*/ 462915 w 525780"/>
                <a:gd name="connsiteY109" fmla="*/ 167640 h 305516"/>
                <a:gd name="connsiteX110" fmla="*/ 474345 w 525780"/>
                <a:gd name="connsiteY110" fmla="*/ 160020 h 305516"/>
                <a:gd name="connsiteX111" fmla="*/ 485775 w 525780"/>
                <a:gd name="connsiteY111" fmla="*/ 154305 h 305516"/>
                <a:gd name="connsiteX112" fmla="*/ 491490 w 525780"/>
                <a:gd name="connsiteY112" fmla="*/ 150495 h 305516"/>
                <a:gd name="connsiteX113" fmla="*/ 499110 w 525780"/>
                <a:gd name="connsiteY113" fmla="*/ 148590 h 305516"/>
                <a:gd name="connsiteX114" fmla="*/ 504825 w 525780"/>
                <a:gd name="connsiteY114" fmla="*/ 146685 h 305516"/>
                <a:gd name="connsiteX115" fmla="*/ 508635 w 525780"/>
                <a:gd name="connsiteY115" fmla="*/ 140970 h 305516"/>
                <a:gd name="connsiteX116" fmla="*/ 497205 w 525780"/>
                <a:gd name="connsiteY116" fmla="*/ 135255 h 305516"/>
                <a:gd name="connsiteX117" fmla="*/ 487680 w 525780"/>
                <a:gd name="connsiteY117" fmla="*/ 127635 h 305516"/>
                <a:gd name="connsiteX118" fmla="*/ 476250 w 525780"/>
                <a:gd name="connsiteY118" fmla="*/ 120015 h 305516"/>
                <a:gd name="connsiteX119" fmla="*/ 468630 w 525780"/>
                <a:gd name="connsiteY119" fmla="*/ 102870 h 305516"/>
                <a:gd name="connsiteX120" fmla="*/ 462915 w 525780"/>
                <a:gd name="connsiteY120" fmla="*/ 91440 h 305516"/>
                <a:gd name="connsiteX121" fmla="*/ 457200 w 525780"/>
                <a:gd name="connsiteY121" fmla="*/ 87630 h 305516"/>
                <a:gd name="connsiteX122" fmla="*/ 440055 w 525780"/>
                <a:gd name="connsiteY122" fmla="*/ 78105 h 305516"/>
                <a:gd name="connsiteX123" fmla="*/ 525780 w 525780"/>
                <a:gd name="connsiteY123" fmla="*/ 165735 h 305516"/>
                <a:gd name="connsiteX0" fmla="*/ 426720 w 525780"/>
                <a:gd name="connsiteY0" fmla="*/ 62865 h 305516"/>
                <a:gd name="connsiteX1" fmla="*/ 415290 w 525780"/>
                <a:gd name="connsiteY1" fmla="*/ 55245 h 305516"/>
                <a:gd name="connsiteX2" fmla="*/ 398145 w 525780"/>
                <a:gd name="connsiteY2" fmla="*/ 49530 h 305516"/>
                <a:gd name="connsiteX3" fmla="*/ 386715 w 525780"/>
                <a:gd name="connsiteY3" fmla="*/ 43815 h 305516"/>
                <a:gd name="connsiteX4" fmla="*/ 373380 w 525780"/>
                <a:gd name="connsiteY4" fmla="*/ 34290 h 305516"/>
                <a:gd name="connsiteX5" fmla="*/ 356235 w 525780"/>
                <a:gd name="connsiteY5" fmla="*/ 26670 h 305516"/>
                <a:gd name="connsiteX6" fmla="*/ 339090 w 525780"/>
                <a:gd name="connsiteY6" fmla="*/ 20955 h 305516"/>
                <a:gd name="connsiteX7" fmla="*/ 329565 w 525780"/>
                <a:gd name="connsiteY7" fmla="*/ 19050 h 305516"/>
                <a:gd name="connsiteX8" fmla="*/ 312420 w 525780"/>
                <a:gd name="connsiteY8" fmla="*/ 20955 h 305516"/>
                <a:gd name="connsiteX9" fmla="*/ 308610 w 525780"/>
                <a:gd name="connsiteY9" fmla="*/ 26670 h 305516"/>
                <a:gd name="connsiteX10" fmla="*/ 302895 w 525780"/>
                <a:gd name="connsiteY10" fmla="*/ 28575 h 305516"/>
                <a:gd name="connsiteX11" fmla="*/ 297180 w 525780"/>
                <a:gd name="connsiteY11" fmla="*/ 32385 h 305516"/>
                <a:gd name="connsiteX12" fmla="*/ 291465 w 525780"/>
                <a:gd name="connsiteY12" fmla="*/ 43815 h 305516"/>
                <a:gd name="connsiteX13" fmla="*/ 278130 w 525780"/>
                <a:gd name="connsiteY13" fmla="*/ 40005 h 305516"/>
                <a:gd name="connsiteX14" fmla="*/ 266700 w 525780"/>
                <a:gd name="connsiteY14" fmla="*/ 28575 h 305516"/>
                <a:gd name="connsiteX15" fmla="*/ 260985 w 525780"/>
                <a:gd name="connsiteY15" fmla="*/ 24765 h 305516"/>
                <a:gd name="connsiteX16" fmla="*/ 249555 w 525780"/>
                <a:gd name="connsiteY16" fmla="*/ 20955 h 305516"/>
                <a:gd name="connsiteX17" fmla="*/ 240030 w 525780"/>
                <a:gd name="connsiteY17" fmla="*/ 9525 h 305516"/>
                <a:gd name="connsiteX18" fmla="*/ 228600 w 525780"/>
                <a:gd name="connsiteY18" fmla="*/ 5715 h 305516"/>
                <a:gd name="connsiteX19" fmla="*/ 217170 w 525780"/>
                <a:gd name="connsiteY19" fmla="*/ 0 h 305516"/>
                <a:gd name="connsiteX20" fmla="*/ 211455 w 525780"/>
                <a:gd name="connsiteY20" fmla="*/ 1905 h 305516"/>
                <a:gd name="connsiteX21" fmla="*/ 211455 w 525780"/>
                <a:gd name="connsiteY21" fmla="*/ 22860 h 305516"/>
                <a:gd name="connsiteX22" fmla="*/ 209569 w 525780"/>
                <a:gd name="connsiteY22" fmla="*/ 36205 h 305516"/>
                <a:gd name="connsiteX23" fmla="*/ 207663 w 525780"/>
                <a:gd name="connsiteY23" fmla="*/ 40016 h 305516"/>
                <a:gd name="connsiteX24" fmla="*/ 203853 w 525780"/>
                <a:gd name="connsiteY24" fmla="*/ 51449 h 305516"/>
                <a:gd name="connsiteX25" fmla="*/ 198138 w 525780"/>
                <a:gd name="connsiteY25" fmla="*/ 57165 h 305516"/>
                <a:gd name="connsiteX26" fmla="*/ 190500 w 525780"/>
                <a:gd name="connsiteY26" fmla="*/ 70485 h 305516"/>
                <a:gd name="connsiteX27" fmla="*/ 179070 w 525780"/>
                <a:gd name="connsiteY27" fmla="*/ 76200 h 305516"/>
                <a:gd name="connsiteX28" fmla="*/ 154305 w 525780"/>
                <a:gd name="connsiteY28" fmla="*/ 74295 h 305516"/>
                <a:gd name="connsiteX29" fmla="*/ 142875 w 525780"/>
                <a:gd name="connsiteY29" fmla="*/ 68580 h 305516"/>
                <a:gd name="connsiteX30" fmla="*/ 137160 w 525780"/>
                <a:gd name="connsiteY30" fmla="*/ 62865 h 305516"/>
                <a:gd name="connsiteX31" fmla="*/ 131445 w 525780"/>
                <a:gd name="connsiteY31" fmla="*/ 60960 h 305516"/>
                <a:gd name="connsiteX32" fmla="*/ 116205 w 525780"/>
                <a:gd name="connsiteY32" fmla="*/ 47625 h 305516"/>
                <a:gd name="connsiteX33" fmla="*/ 104775 w 525780"/>
                <a:gd name="connsiteY33" fmla="*/ 43815 h 305516"/>
                <a:gd name="connsiteX34" fmla="*/ 99060 w 525780"/>
                <a:gd name="connsiteY34" fmla="*/ 41910 h 305516"/>
                <a:gd name="connsiteX35" fmla="*/ 93345 w 525780"/>
                <a:gd name="connsiteY35" fmla="*/ 38100 h 305516"/>
                <a:gd name="connsiteX36" fmla="*/ 81915 w 525780"/>
                <a:gd name="connsiteY36" fmla="*/ 32385 h 305516"/>
                <a:gd name="connsiteX37" fmla="*/ 80010 w 525780"/>
                <a:gd name="connsiteY37" fmla="*/ 20955 h 305516"/>
                <a:gd name="connsiteX38" fmla="*/ 80010 w 525780"/>
                <a:gd name="connsiteY38" fmla="*/ 20955 h 305516"/>
                <a:gd name="connsiteX39" fmla="*/ 51435 w 525780"/>
                <a:gd name="connsiteY39" fmla="*/ 22860 h 305516"/>
                <a:gd name="connsiteX40" fmla="*/ 45720 w 525780"/>
                <a:gd name="connsiteY40" fmla="*/ 24765 h 305516"/>
                <a:gd name="connsiteX41" fmla="*/ 41910 w 525780"/>
                <a:gd name="connsiteY41" fmla="*/ 30480 h 305516"/>
                <a:gd name="connsiteX42" fmla="*/ 36195 w 525780"/>
                <a:gd name="connsiteY42" fmla="*/ 34290 h 305516"/>
                <a:gd name="connsiteX43" fmla="*/ 32385 w 525780"/>
                <a:gd name="connsiteY43" fmla="*/ 40005 h 305516"/>
                <a:gd name="connsiteX44" fmla="*/ 26670 w 525780"/>
                <a:gd name="connsiteY44" fmla="*/ 43815 h 305516"/>
                <a:gd name="connsiteX45" fmla="*/ 24765 w 525780"/>
                <a:gd name="connsiteY45" fmla="*/ 49530 h 305516"/>
                <a:gd name="connsiteX46" fmla="*/ 17145 w 525780"/>
                <a:gd name="connsiteY46" fmla="*/ 60960 h 305516"/>
                <a:gd name="connsiteX47" fmla="*/ 15240 w 525780"/>
                <a:gd name="connsiteY47" fmla="*/ 66675 h 305516"/>
                <a:gd name="connsiteX48" fmla="*/ 11430 w 525780"/>
                <a:gd name="connsiteY48" fmla="*/ 72390 h 305516"/>
                <a:gd name="connsiteX49" fmla="*/ 9525 w 525780"/>
                <a:gd name="connsiteY49" fmla="*/ 81915 h 305516"/>
                <a:gd name="connsiteX50" fmla="*/ 5715 w 525780"/>
                <a:gd name="connsiteY50" fmla="*/ 120015 h 305516"/>
                <a:gd name="connsiteX51" fmla="*/ 3810 w 525780"/>
                <a:gd name="connsiteY51" fmla="*/ 125730 h 305516"/>
                <a:gd name="connsiteX52" fmla="*/ 0 w 525780"/>
                <a:gd name="connsiteY52" fmla="*/ 131445 h 305516"/>
                <a:gd name="connsiteX53" fmla="*/ 9525 w 525780"/>
                <a:gd name="connsiteY53" fmla="*/ 139065 h 305516"/>
                <a:gd name="connsiteX54" fmla="*/ 20955 w 525780"/>
                <a:gd name="connsiteY54" fmla="*/ 142875 h 305516"/>
                <a:gd name="connsiteX55" fmla="*/ 43815 w 525780"/>
                <a:gd name="connsiteY55" fmla="*/ 158115 h 305516"/>
                <a:gd name="connsiteX56" fmla="*/ 55245 w 525780"/>
                <a:gd name="connsiteY56" fmla="*/ 161925 h 305516"/>
                <a:gd name="connsiteX57" fmla="*/ 66675 w 525780"/>
                <a:gd name="connsiteY57" fmla="*/ 167640 h 305516"/>
                <a:gd name="connsiteX58" fmla="*/ 72390 w 525780"/>
                <a:gd name="connsiteY58" fmla="*/ 171450 h 305516"/>
                <a:gd name="connsiteX59" fmla="*/ 80010 w 525780"/>
                <a:gd name="connsiteY59" fmla="*/ 179070 h 305516"/>
                <a:gd name="connsiteX60" fmla="*/ 81915 w 525780"/>
                <a:gd name="connsiteY60" fmla="*/ 184785 h 305516"/>
                <a:gd name="connsiteX61" fmla="*/ 89535 w 525780"/>
                <a:gd name="connsiteY61" fmla="*/ 186690 h 305516"/>
                <a:gd name="connsiteX62" fmla="*/ 104775 w 525780"/>
                <a:gd name="connsiteY62" fmla="*/ 190500 h 305516"/>
                <a:gd name="connsiteX63" fmla="*/ 108585 w 525780"/>
                <a:gd name="connsiteY63" fmla="*/ 201930 h 305516"/>
                <a:gd name="connsiteX64" fmla="*/ 116205 w 525780"/>
                <a:gd name="connsiteY64" fmla="*/ 213360 h 305516"/>
                <a:gd name="connsiteX65" fmla="*/ 121920 w 525780"/>
                <a:gd name="connsiteY65" fmla="*/ 230505 h 305516"/>
                <a:gd name="connsiteX66" fmla="*/ 123825 w 525780"/>
                <a:gd name="connsiteY66" fmla="*/ 236220 h 305516"/>
                <a:gd name="connsiteX67" fmla="*/ 131445 w 525780"/>
                <a:gd name="connsiteY67" fmla="*/ 247650 h 305516"/>
                <a:gd name="connsiteX68" fmla="*/ 140970 w 525780"/>
                <a:gd name="connsiteY68" fmla="*/ 245745 h 305516"/>
                <a:gd name="connsiteX69" fmla="*/ 146685 w 525780"/>
                <a:gd name="connsiteY69" fmla="*/ 243840 h 305516"/>
                <a:gd name="connsiteX70" fmla="*/ 152400 w 525780"/>
                <a:gd name="connsiteY70" fmla="*/ 245745 h 305516"/>
                <a:gd name="connsiteX71" fmla="*/ 163830 w 525780"/>
                <a:gd name="connsiteY71" fmla="*/ 253365 h 305516"/>
                <a:gd name="connsiteX72" fmla="*/ 180975 w 525780"/>
                <a:gd name="connsiteY72" fmla="*/ 259080 h 305516"/>
                <a:gd name="connsiteX73" fmla="*/ 186690 w 525780"/>
                <a:gd name="connsiteY73" fmla="*/ 260985 h 305516"/>
                <a:gd name="connsiteX74" fmla="*/ 192405 w 525780"/>
                <a:gd name="connsiteY74" fmla="*/ 262890 h 305516"/>
                <a:gd name="connsiteX75" fmla="*/ 203835 w 525780"/>
                <a:gd name="connsiteY75" fmla="*/ 268605 h 305516"/>
                <a:gd name="connsiteX76" fmla="*/ 209550 w 525780"/>
                <a:gd name="connsiteY76" fmla="*/ 272415 h 305516"/>
                <a:gd name="connsiteX77" fmla="*/ 222885 w 525780"/>
                <a:gd name="connsiteY77" fmla="*/ 276225 h 305516"/>
                <a:gd name="connsiteX78" fmla="*/ 234315 w 525780"/>
                <a:gd name="connsiteY78" fmla="*/ 280035 h 305516"/>
                <a:gd name="connsiteX79" fmla="*/ 240030 w 525780"/>
                <a:gd name="connsiteY79" fmla="*/ 281940 h 305516"/>
                <a:gd name="connsiteX80" fmla="*/ 243840 w 525780"/>
                <a:gd name="connsiteY80" fmla="*/ 287655 h 305516"/>
                <a:gd name="connsiteX81" fmla="*/ 253365 w 525780"/>
                <a:gd name="connsiteY81" fmla="*/ 289560 h 305516"/>
                <a:gd name="connsiteX82" fmla="*/ 259080 w 525780"/>
                <a:gd name="connsiteY82" fmla="*/ 291465 h 305516"/>
                <a:gd name="connsiteX83" fmla="*/ 266700 w 525780"/>
                <a:gd name="connsiteY83" fmla="*/ 293370 h 305516"/>
                <a:gd name="connsiteX84" fmla="*/ 280035 w 525780"/>
                <a:gd name="connsiteY84" fmla="*/ 297180 h 305516"/>
                <a:gd name="connsiteX85" fmla="*/ 295275 w 525780"/>
                <a:gd name="connsiteY85" fmla="*/ 299085 h 305516"/>
                <a:gd name="connsiteX86" fmla="*/ 300990 w 525780"/>
                <a:gd name="connsiteY86" fmla="*/ 295275 h 305516"/>
                <a:gd name="connsiteX87" fmla="*/ 306705 w 525780"/>
                <a:gd name="connsiteY87" fmla="*/ 293370 h 305516"/>
                <a:gd name="connsiteX88" fmla="*/ 312420 w 525780"/>
                <a:gd name="connsiteY88" fmla="*/ 289560 h 305516"/>
                <a:gd name="connsiteX89" fmla="*/ 314325 w 525780"/>
                <a:gd name="connsiteY89" fmla="*/ 283845 h 305516"/>
                <a:gd name="connsiteX90" fmla="*/ 318135 w 525780"/>
                <a:gd name="connsiteY90" fmla="*/ 278130 h 305516"/>
                <a:gd name="connsiteX91" fmla="*/ 323850 w 525780"/>
                <a:gd name="connsiteY91" fmla="*/ 266700 h 305516"/>
                <a:gd name="connsiteX92" fmla="*/ 329565 w 525780"/>
                <a:gd name="connsiteY92" fmla="*/ 262890 h 305516"/>
                <a:gd name="connsiteX93" fmla="*/ 331470 w 525780"/>
                <a:gd name="connsiteY93" fmla="*/ 257175 h 305516"/>
                <a:gd name="connsiteX94" fmla="*/ 342900 w 525780"/>
                <a:gd name="connsiteY94" fmla="*/ 251460 h 305516"/>
                <a:gd name="connsiteX95" fmla="*/ 348615 w 525780"/>
                <a:gd name="connsiteY95" fmla="*/ 247650 h 305516"/>
                <a:gd name="connsiteX96" fmla="*/ 356235 w 525780"/>
                <a:gd name="connsiteY96" fmla="*/ 240030 h 305516"/>
                <a:gd name="connsiteX97" fmla="*/ 360045 w 525780"/>
                <a:gd name="connsiteY97" fmla="*/ 234315 h 305516"/>
                <a:gd name="connsiteX98" fmla="*/ 369570 w 525780"/>
                <a:gd name="connsiteY98" fmla="*/ 220980 h 305516"/>
                <a:gd name="connsiteX99" fmla="*/ 381000 w 525780"/>
                <a:gd name="connsiteY99" fmla="*/ 219075 h 305516"/>
                <a:gd name="connsiteX100" fmla="*/ 392430 w 525780"/>
                <a:gd name="connsiteY100" fmla="*/ 215265 h 305516"/>
                <a:gd name="connsiteX101" fmla="*/ 398145 w 525780"/>
                <a:gd name="connsiteY101" fmla="*/ 211455 h 305516"/>
                <a:gd name="connsiteX102" fmla="*/ 428625 w 525780"/>
                <a:gd name="connsiteY102" fmla="*/ 209550 h 305516"/>
                <a:gd name="connsiteX103" fmla="*/ 434340 w 525780"/>
                <a:gd name="connsiteY103" fmla="*/ 205740 h 305516"/>
                <a:gd name="connsiteX104" fmla="*/ 438150 w 525780"/>
                <a:gd name="connsiteY104" fmla="*/ 194310 h 305516"/>
                <a:gd name="connsiteX105" fmla="*/ 443865 w 525780"/>
                <a:gd name="connsiteY105" fmla="*/ 182880 h 305516"/>
                <a:gd name="connsiteX106" fmla="*/ 455295 w 525780"/>
                <a:gd name="connsiteY106" fmla="*/ 177165 h 305516"/>
                <a:gd name="connsiteX107" fmla="*/ 461010 w 525780"/>
                <a:gd name="connsiteY107" fmla="*/ 173355 h 305516"/>
                <a:gd name="connsiteX108" fmla="*/ 462915 w 525780"/>
                <a:gd name="connsiteY108" fmla="*/ 167640 h 305516"/>
                <a:gd name="connsiteX109" fmla="*/ 474345 w 525780"/>
                <a:gd name="connsiteY109" fmla="*/ 160020 h 305516"/>
                <a:gd name="connsiteX110" fmla="*/ 485775 w 525780"/>
                <a:gd name="connsiteY110" fmla="*/ 154305 h 305516"/>
                <a:gd name="connsiteX111" fmla="*/ 491490 w 525780"/>
                <a:gd name="connsiteY111" fmla="*/ 150495 h 305516"/>
                <a:gd name="connsiteX112" fmla="*/ 499110 w 525780"/>
                <a:gd name="connsiteY112" fmla="*/ 148590 h 305516"/>
                <a:gd name="connsiteX113" fmla="*/ 504825 w 525780"/>
                <a:gd name="connsiteY113" fmla="*/ 146685 h 305516"/>
                <a:gd name="connsiteX114" fmla="*/ 508635 w 525780"/>
                <a:gd name="connsiteY114" fmla="*/ 140970 h 305516"/>
                <a:gd name="connsiteX115" fmla="*/ 497205 w 525780"/>
                <a:gd name="connsiteY115" fmla="*/ 135255 h 305516"/>
                <a:gd name="connsiteX116" fmla="*/ 487680 w 525780"/>
                <a:gd name="connsiteY116" fmla="*/ 127635 h 305516"/>
                <a:gd name="connsiteX117" fmla="*/ 476250 w 525780"/>
                <a:gd name="connsiteY117" fmla="*/ 120015 h 305516"/>
                <a:gd name="connsiteX118" fmla="*/ 468630 w 525780"/>
                <a:gd name="connsiteY118" fmla="*/ 102870 h 305516"/>
                <a:gd name="connsiteX119" fmla="*/ 462915 w 525780"/>
                <a:gd name="connsiteY119" fmla="*/ 91440 h 305516"/>
                <a:gd name="connsiteX120" fmla="*/ 457200 w 525780"/>
                <a:gd name="connsiteY120" fmla="*/ 87630 h 305516"/>
                <a:gd name="connsiteX121" fmla="*/ 440055 w 525780"/>
                <a:gd name="connsiteY121" fmla="*/ 78105 h 305516"/>
                <a:gd name="connsiteX122" fmla="*/ 525780 w 525780"/>
                <a:gd name="connsiteY122" fmla="*/ 165735 h 305516"/>
                <a:gd name="connsiteX0" fmla="*/ 426720 w 525780"/>
                <a:gd name="connsiteY0" fmla="*/ 62865 h 305516"/>
                <a:gd name="connsiteX1" fmla="*/ 415290 w 525780"/>
                <a:gd name="connsiteY1" fmla="*/ 55245 h 305516"/>
                <a:gd name="connsiteX2" fmla="*/ 398145 w 525780"/>
                <a:gd name="connsiteY2" fmla="*/ 49530 h 305516"/>
                <a:gd name="connsiteX3" fmla="*/ 386715 w 525780"/>
                <a:gd name="connsiteY3" fmla="*/ 43815 h 305516"/>
                <a:gd name="connsiteX4" fmla="*/ 373380 w 525780"/>
                <a:gd name="connsiteY4" fmla="*/ 34290 h 305516"/>
                <a:gd name="connsiteX5" fmla="*/ 356235 w 525780"/>
                <a:gd name="connsiteY5" fmla="*/ 26670 h 305516"/>
                <a:gd name="connsiteX6" fmla="*/ 339090 w 525780"/>
                <a:gd name="connsiteY6" fmla="*/ 20955 h 305516"/>
                <a:gd name="connsiteX7" fmla="*/ 329565 w 525780"/>
                <a:gd name="connsiteY7" fmla="*/ 19050 h 305516"/>
                <a:gd name="connsiteX8" fmla="*/ 312420 w 525780"/>
                <a:gd name="connsiteY8" fmla="*/ 20955 h 305516"/>
                <a:gd name="connsiteX9" fmla="*/ 308610 w 525780"/>
                <a:gd name="connsiteY9" fmla="*/ 26670 h 305516"/>
                <a:gd name="connsiteX10" fmla="*/ 302895 w 525780"/>
                <a:gd name="connsiteY10" fmla="*/ 28575 h 305516"/>
                <a:gd name="connsiteX11" fmla="*/ 297180 w 525780"/>
                <a:gd name="connsiteY11" fmla="*/ 32385 h 305516"/>
                <a:gd name="connsiteX12" fmla="*/ 291465 w 525780"/>
                <a:gd name="connsiteY12" fmla="*/ 43815 h 305516"/>
                <a:gd name="connsiteX13" fmla="*/ 278130 w 525780"/>
                <a:gd name="connsiteY13" fmla="*/ 40005 h 305516"/>
                <a:gd name="connsiteX14" fmla="*/ 266700 w 525780"/>
                <a:gd name="connsiteY14" fmla="*/ 28575 h 305516"/>
                <a:gd name="connsiteX15" fmla="*/ 260985 w 525780"/>
                <a:gd name="connsiteY15" fmla="*/ 24765 h 305516"/>
                <a:gd name="connsiteX16" fmla="*/ 249555 w 525780"/>
                <a:gd name="connsiteY16" fmla="*/ 20955 h 305516"/>
                <a:gd name="connsiteX17" fmla="*/ 240030 w 525780"/>
                <a:gd name="connsiteY17" fmla="*/ 9525 h 305516"/>
                <a:gd name="connsiteX18" fmla="*/ 228600 w 525780"/>
                <a:gd name="connsiteY18" fmla="*/ 5715 h 305516"/>
                <a:gd name="connsiteX19" fmla="*/ 217170 w 525780"/>
                <a:gd name="connsiteY19" fmla="*/ 0 h 305516"/>
                <a:gd name="connsiteX20" fmla="*/ 211455 w 525780"/>
                <a:gd name="connsiteY20" fmla="*/ 1905 h 305516"/>
                <a:gd name="connsiteX21" fmla="*/ 211455 w 525780"/>
                <a:gd name="connsiteY21" fmla="*/ 22860 h 305516"/>
                <a:gd name="connsiteX22" fmla="*/ 209569 w 525780"/>
                <a:gd name="connsiteY22" fmla="*/ 36205 h 305516"/>
                <a:gd name="connsiteX23" fmla="*/ 207663 w 525780"/>
                <a:gd name="connsiteY23" fmla="*/ 40016 h 305516"/>
                <a:gd name="connsiteX24" fmla="*/ 203853 w 525780"/>
                <a:gd name="connsiteY24" fmla="*/ 51449 h 305516"/>
                <a:gd name="connsiteX25" fmla="*/ 198138 w 525780"/>
                <a:gd name="connsiteY25" fmla="*/ 57165 h 305516"/>
                <a:gd name="connsiteX26" fmla="*/ 190500 w 525780"/>
                <a:gd name="connsiteY26" fmla="*/ 70485 h 305516"/>
                <a:gd name="connsiteX27" fmla="*/ 179070 w 525780"/>
                <a:gd name="connsiteY27" fmla="*/ 76200 h 305516"/>
                <a:gd name="connsiteX28" fmla="*/ 154305 w 525780"/>
                <a:gd name="connsiteY28" fmla="*/ 74295 h 305516"/>
                <a:gd name="connsiteX29" fmla="*/ 142875 w 525780"/>
                <a:gd name="connsiteY29" fmla="*/ 68580 h 305516"/>
                <a:gd name="connsiteX30" fmla="*/ 137160 w 525780"/>
                <a:gd name="connsiteY30" fmla="*/ 62865 h 305516"/>
                <a:gd name="connsiteX31" fmla="*/ 131445 w 525780"/>
                <a:gd name="connsiteY31" fmla="*/ 60960 h 305516"/>
                <a:gd name="connsiteX32" fmla="*/ 116205 w 525780"/>
                <a:gd name="connsiteY32" fmla="*/ 47625 h 305516"/>
                <a:gd name="connsiteX33" fmla="*/ 104775 w 525780"/>
                <a:gd name="connsiteY33" fmla="*/ 43815 h 305516"/>
                <a:gd name="connsiteX34" fmla="*/ 99060 w 525780"/>
                <a:gd name="connsiteY34" fmla="*/ 41910 h 305516"/>
                <a:gd name="connsiteX35" fmla="*/ 93345 w 525780"/>
                <a:gd name="connsiteY35" fmla="*/ 38100 h 305516"/>
                <a:gd name="connsiteX36" fmla="*/ 81915 w 525780"/>
                <a:gd name="connsiteY36" fmla="*/ 32385 h 305516"/>
                <a:gd name="connsiteX37" fmla="*/ 80010 w 525780"/>
                <a:gd name="connsiteY37" fmla="*/ 20955 h 305516"/>
                <a:gd name="connsiteX38" fmla="*/ 80010 w 525780"/>
                <a:gd name="connsiteY38" fmla="*/ 20955 h 305516"/>
                <a:gd name="connsiteX39" fmla="*/ 51435 w 525780"/>
                <a:gd name="connsiteY39" fmla="*/ 22860 h 305516"/>
                <a:gd name="connsiteX40" fmla="*/ 45720 w 525780"/>
                <a:gd name="connsiteY40" fmla="*/ 24765 h 305516"/>
                <a:gd name="connsiteX41" fmla="*/ 41910 w 525780"/>
                <a:gd name="connsiteY41" fmla="*/ 30480 h 305516"/>
                <a:gd name="connsiteX42" fmla="*/ 36195 w 525780"/>
                <a:gd name="connsiteY42" fmla="*/ 34290 h 305516"/>
                <a:gd name="connsiteX43" fmla="*/ 32385 w 525780"/>
                <a:gd name="connsiteY43" fmla="*/ 40005 h 305516"/>
                <a:gd name="connsiteX44" fmla="*/ 26670 w 525780"/>
                <a:gd name="connsiteY44" fmla="*/ 43815 h 305516"/>
                <a:gd name="connsiteX45" fmla="*/ 24765 w 525780"/>
                <a:gd name="connsiteY45" fmla="*/ 49530 h 305516"/>
                <a:gd name="connsiteX46" fmla="*/ 17145 w 525780"/>
                <a:gd name="connsiteY46" fmla="*/ 60960 h 305516"/>
                <a:gd name="connsiteX47" fmla="*/ 15240 w 525780"/>
                <a:gd name="connsiteY47" fmla="*/ 66675 h 305516"/>
                <a:gd name="connsiteX48" fmla="*/ 11430 w 525780"/>
                <a:gd name="connsiteY48" fmla="*/ 72390 h 305516"/>
                <a:gd name="connsiteX49" fmla="*/ 9525 w 525780"/>
                <a:gd name="connsiteY49" fmla="*/ 81915 h 305516"/>
                <a:gd name="connsiteX50" fmla="*/ 5715 w 525780"/>
                <a:gd name="connsiteY50" fmla="*/ 120015 h 305516"/>
                <a:gd name="connsiteX51" fmla="*/ 3810 w 525780"/>
                <a:gd name="connsiteY51" fmla="*/ 125730 h 305516"/>
                <a:gd name="connsiteX52" fmla="*/ 0 w 525780"/>
                <a:gd name="connsiteY52" fmla="*/ 131445 h 305516"/>
                <a:gd name="connsiteX53" fmla="*/ 9525 w 525780"/>
                <a:gd name="connsiteY53" fmla="*/ 139065 h 305516"/>
                <a:gd name="connsiteX54" fmla="*/ 20955 w 525780"/>
                <a:gd name="connsiteY54" fmla="*/ 142875 h 305516"/>
                <a:gd name="connsiteX55" fmla="*/ 43815 w 525780"/>
                <a:gd name="connsiteY55" fmla="*/ 158115 h 305516"/>
                <a:gd name="connsiteX56" fmla="*/ 55245 w 525780"/>
                <a:gd name="connsiteY56" fmla="*/ 161925 h 305516"/>
                <a:gd name="connsiteX57" fmla="*/ 66675 w 525780"/>
                <a:gd name="connsiteY57" fmla="*/ 167640 h 305516"/>
                <a:gd name="connsiteX58" fmla="*/ 72390 w 525780"/>
                <a:gd name="connsiteY58" fmla="*/ 171450 h 305516"/>
                <a:gd name="connsiteX59" fmla="*/ 80010 w 525780"/>
                <a:gd name="connsiteY59" fmla="*/ 179070 h 305516"/>
                <a:gd name="connsiteX60" fmla="*/ 81915 w 525780"/>
                <a:gd name="connsiteY60" fmla="*/ 184785 h 305516"/>
                <a:gd name="connsiteX61" fmla="*/ 89535 w 525780"/>
                <a:gd name="connsiteY61" fmla="*/ 186690 h 305516"/>
                <a:gd name="connsiteX62" fmla="*/ 104775 w 525780"/>
                <a:gd name="connsiteY62" fmla="*/ 190500 h 305516"/>
                <a:gd name="connsiteX63" fmla="*/ 108585 w 525780"/>
                <a:gd name="connsiteY63" fmla="*/ 201930 h 305516"/>
                <a:gd name="connsiteX64" fmla="*/ 116205 w 525780"/>
                <a:gd name="connsiteY64" fmla="*/ 213360 h 305516"/>
                <a:gd name="connsiteX65" fmla="*/ 121920 w 525780"/>
                <a:gd name="connsiteY65" fmla="*/ 230505 h 305516"/>
                <a:gd name="connsiteX66" fmla="*/ 123825 w 525780"/>
                <a:gd name="connsiteY66" fmla="*/ 236220 h 305516"/>
                <a:gd name="connsiteX67" fmla="*/ 131445 w 525780"/>
                <a:gd name="connsiteY67" fmla="*/ 247650 h 305516"/>
                <a:gd name="connsiteX68" fmla="*/ 140970 w 525780"/>
                <a:gd name="connsiteY68" fmla="*/ 245745 h 305516"/>
                <a:gd name="connsiteX69" fmla="*/ 146685 w 525780"/>
                <a:gd name="connsiteY69" fmla="*/ 243840 h 305516"/>
                <a:gd name="connsiteX70" fmla="*/ 152400 w 525780"/>
                <a:gd name="connsiteY70" fmla="*/ 245745 h 305516"/>
                <a:gd name="connsiteX71" fmla="*/ 163830 w 525780"/>
                <a:gd name="connsiteY71" fmla="*/ 253365 h 305516"/>
                <a:gd name="connsiteX72" fmla="*/ 180975 w 525780"/>
                <a:gd name="connsiteY72" fmla="*/ 259080 h 305516"/>
                <a:gd name="connsiteX73" fmla="*/ 186690 w 525780"/>
                <a:gd name="connsiteY73" fmla="*/ 260985 h 305516"/>
                <a:gd name="connsiteX74" fmla="*/ 192405 w 525780"/>
                <a:gd name="connsiteY74" fmla="*/ 262890 h 305516"/>
                <a:gd name="connsiteX75" fmla="*/ 203835 w 525780"/>
                <a:gd name="connsiteY75" fmla="*/ 268605 h 305516"/>
                <a:gd name="connsiteX76" fmla="*/ 209550 w 525780"/>
                <a:gd name="connsiteY76" fmla="*/ 272415 h 305516"/>
                <a:gd name="connsiteX77" fmla="*/ 222885 w 525780"/>
                <a:gd name="connsiteY77" fmla="*/ 276225 h 305516"/>
                <a:gd name="connsiteX78" fmla="*/ 234315 w 525780"/>
                <a:gd name="connsiteY78" fmla="*/ 280035 h 305516"/>
                <a:gd name="connsiteX79" fmla="*/ 240030 w 525780"/>
                <a:gd name="connsiteY79" fmla="*/ 281940 h 305516"/>
                <a:gd name="connsiteX80" fmla="*/ 243840 w 525780"/>
                <a:gd name="connsiteY80" fmla="*/ 287655 h 305516"/>
                <a:gd name="connsiteX81" fmla="*/ 253365 w 525780"/>
                <a:gd name="connsiteY81" fmla="*/ 289560 h 305516"/>
                <a:gd name="connsiteX82" fmla="*/ 259080 w 525780"/>
                <a:gd name="connsiteY82" fmla="*/ 291465 h 305516"/>
                <a:gd name="connsiteX83" fmla="*/ 266700 w 525780"/>
                <a:gd name="connsiteY83" fmla="*/ 293370 h 305516"/>
                <a:gd name="connsiteX84" fmla="*/ 280035 w 525780"/>
                <a:gd name="connsiteY84" fmla="*/ 297180 h 305516"/>
                <a:gd name="connsiteX85" fmla="*/ 295275 w 525780"/>
                <a:gd name="connsiteY85" fmla="*/ 299085 h 305516"/>
                <a:gd name="connsiteX86" fmla="*/ 300990 w 525780"/>
                <a:gd name="connsiteY86" fmla="*/ 295275 h 305516"/>
                <a:gd name="connsiteX87" fmla="*/ 306705 w 525780"/>
                <a:gd name="connsiteY87" fmla="*/ 293370 h 305516"/>
                <a:gd name="connsiteX88" fmla="*/ 312420 w 525780"/>
                <a:gd name="connsiteY88" fmla="*/ 289560 h 305516"/>
                <a:gd name="connsiteX89" fmla="*/ 314325 w 525780"/>
                <a:gd name="connsiteY89" fmla="*/ 283845 h 305516"/>
                <a:gd name="connsiteX90" fmla="*/ 318135 w 525780"/>
                <a:gd name="connsiteY90" fmla="*/ 278130 h 305516"/>
                <a:gd name="connsiteX91" fmla="*/ 323850 w 525780"/>
                <a:gd name="connsiteY91" fmla="*/ 266700 h 305516"/>
                <a:gd name="connsiteX92" fmla="*/ 329565 w 525780"/>
                <a:gd name="connsiteY92" fmla="*/ 262890 h 305516"/>
                <a:gd name="connsiteX93" fmla="*/ 331470 w 525780"/>
                <a:gd name="connsiteY93" fmla="*/ 257175 h 305516"/>
                <a:gd name="connsiteX94" fmla="*/ 342900 w 525780"/>
                <a:gd name="connsiteY94" fmla="*/ 251460 h 305516"/>
                <a:gd name="connsiteX95" fmla="*/ 348615 w 525780"/>
                <a:gd name="connsiteY95" fmla="*/ 247650 h 305516"/>
                <a:gd name="connsiteX96" fmla="*/ 356235 w 525780"/>
                <a:gd name="connsiteY96" fmla="*/ 240030 h 305516"/>
                <a:gd name="connsiteX97" fmla="*/ 360045 w 525780"/>
                <a:gd name="connsiteY97" fmla="*/ 234315 h 305516"/>
                <a:gd name="connsiteX98" fmla="*/ 369570 w 525780"/>
                <a:gd name="connsiteY98" fmla="*/ 220980 h 305516"/>
                <a:gd name="connsiteX99" fmla="*/ 381000 w 525780"/>
                <a:gd name="connsiteY99" fmla="*/ 219075 h 305516"/>
                <a:gd name="connsiteX100" fmla="*/ 392430 w 525780"/>
                <a:gd name="connsiteY100" fmla="*/ 215265 h 305516"/>
                <a:gd name="connsiteX101" fmla="*/ 398145 w 525780"/>
                <a:gd name="connsiteY101" fmla="*/ 211455 h 305516"/>
                <a:gd name="connsiteX102" fmla="*/ 428625 w 525780"/>
                <a:gd name="connsiteY102" fmla="*/ 209550 h 305516"/>
                <a:gd name="connsiteX103" fmla="*/ 434340 w 525780"/>
                <a:gd name="connsiteY103" fmla="*/ 205740 h 305516"/>
                <a:gd name="connsiteX104" fmla="*/ 438150 w 525780"/>
                <a:gd name="connsiteY104" fmla="*/ 194310 h 305516"/>
                <a:gd name="connsiteX105" fmla="*/ 443865 w 525780"/>
                <a:gd name="connsiteY105" fmla="*/ 182880 h 305516"/>
                <a:gd name="connsiteX106" fmla="*/ 455295 w 525780"/>
                <a:gd name="connsiteY106" fmla="*/ 177165 h 305516"/>
                <a:gd name="connsiteX107" fmla="*/ 461010 w 525780"/>
                <a:gd name="connsiteY107" fmla="*/ 173355 h 305516"/>
                <a:gd name="connsiteX108" fmla="*/ 462915 w 525780"/>
                <a:gd name="connsiteY108" fmla="*/ 167640 h 305516"/>
                <a:gd name="connsiteX109" fmla="*/ 474345 w 525780"/>
                <a:gd name="connsiteY109" fmla="*/ 160020 h 305516"/>
                <a:gd name="connsiteX110" fmla="*/ 485775 w 525780"/>
                <a:gd name="connsiteY110" fmla="*/ 154305 h 305516"/>
                <a:gd name="connsiteX111" fmla="*/ 491490 w 525780"/>
                <a:gd name="connsiteY111" fmla="*/ 150495 h 305516"/>
                <a:gd name="connsiteX112" fmla="*/ 499110 w 525780"/>
                <a:gd name="connsiteY112" fmla="*/ 148590 h 305516"/>
                <a:gd name="connsiteX113" fmla="*/ 504825 w 525780"/>
                <a:gd name="connsiteY113" fmla="*/ 146685 h 305516"/>
                <a:gd name="connsiteX114" fmla="*/ 508635 w 525780"/>
                <a:gd name="connsiteY114" fmla="*/ 140970 h 305516"/>
                <a:gd name="connsiteX115" fmla="*/ 497205 w 525780"/>
                <a:gd name="connsiteY115" fmla="*/ 135255 h 305516"/>
                <a:gd name="connsiteX116" fmla="*/ 476250 w 525780"/>
                <a:gd name="connsiteY116" fmla="*/ 120015 h 305516"/>
                <a:gd name="connsiteX117" fmla="*/ 468630 w 525780"/>
                <a:gd name="connsiteY117" fmla="*/ 102870 h 305516"/>
                <a:gd name="connsiteX118" fmla="*/ 462915 w 525780"/>
                <a:gd name="connsiteY118" fmla="*/ 91440 h 305516"/>
                <a:gd name="connsiteX119" fmla="*/ 457200 w 525780"/>
                <a:gd name="connsiteY119" fmla="*/ 87630 h 305516"/>
                <a:gd name="connsiteX120" fmla="*/ 440055 w 525780"/>
                <a:gd name="connsiteY120" fmla="*/ 78105 h 305516"/>
                <a:gd name="connsiteX121" fmla="*/ 525780 w 525780"/>
                <a:gd name="connsiteY121" fmla="*/ 165735 h 305516"/>
                <a:gd name="connsiteX0" fmla="*/ 426720 w 525780"/>
                <a:gd name="connsiteY0" fmla="*/ 62865 h 305516"/>
                <a:gd name="connsiteX1" fmla="*/ 415290 w 525780"/>
                <a:gd name="connsiteY1" fmla="*/ 55245 h 305516"/>
                <a:gd name="connsiteX2" fmla="*/ 398145 w 525780"/>
                <a:gd name="connsiteY2" fmla="*/ 49530 h 305516"/>
                <a:gd name="connsiteX3" fmla="*/ 386715 w 525780"/>
                <a:gd name="connsiteY3" fmla="*/ 43815 h 305516"/>
                <a:gd name="connsiteX4" fmla="*/ 373380 w 525780"/>
                <a:gd name="connsiteY4" fmla="*/ 34290 h 305516"/>
                <a:gd name="connsiteX5" fmla="*/ 356235 w 525780"/>
                <a:gd name="connsiteY5" fmla="*/ 26670 h 305516"/>
                <a:gd name="connsiteX6" fmla="*/ 339090 w 525780"/>
                <a:gd name="connsiteY6" fmla="*/ 20955 h 305516"/>
                <a:gd name="connsiteX7" fmla="*/ 329565 w 525780"/>
                <a:gd name="connsiteY7" fmla="*/ 19050 h 305516"/>
                <a:gd name="connsiteX8" fmla="*/ 312420 w 525780"/>
                <a:gd name="connsiteY8" fmla="*/ 20955 h 305516"/>
                <a:gd name="connsiteX9" fmla="*/ 308610 w 525780"/>
                <a:gd name="connsiteY9" fmla="*/ 26670 h 305516"/>
                <a:gd name="connsiteX10" fmla="*/ 302895 w 525780"/>
                <a:gd name="connsiteY10" fmla="*/ 28575 h 305516"/>
                <a:gd name="connsiteX11" fmla="*/ 297180 w 525780"/>
                <a:gd name="connsiteY11" fmla="*/ 32385 h 305516"/>
                <a:gd name="connsiteX12" fmla="*/ 291465 w 525780"/>
                <a:gd name="connsiteY12" fmla="*/ 43815 h 305516"/>
                <a:gd name="connsiteX13" fmla="*/ 278130 w 525780"/>
                <a:gd name="connsiteY13" fmla="*/ 40005 h 305516"/>
                <a:gd name="connsiteX14" fmla="*/ 266700 w 525780"/>
                <a:gd name="connsiteY14" fmla="*/ 28575 h 305516"/>
                <a:gd name="connsiteX15" fmla="*/ 260985 w 525780"/>
                <a:gd name="connsiteY15" fmla="*/ 24765 h 305516"/>
                <a:gd name="connsiteX16" fmla="*/ 249555 w 525780"/>
                <a:gd name="connsiteY16" fmla="*/ 20955 h 305516"/>
                <a:gd name="connsiteX17" fmla="*/ 240030 w 525780"/>
                <a:gd name="connsiteY17" fmla="*/ 9525 h 305516"/>
                <a:gd name="connsiteX18" fmla="*/ 228600 w 525780"/>
                <a:gd name="connsiteY18" fmla="*/ 5715 h 305516"/>
                <a:gd name="connsiteX19" fmla="*/ 217170 w 525780"/>
                <a:gd name="connsiteY19" fmla="*/ 0 h 305516"/>
                <a:gd name="connsiteX20" fmla="*/ 211455 w 525780"/>
                <a:gd name="connsiteY20" fmla="*/ 1905 h 305516"/>
                <a:gd name="connsiteX21" fmla="*/ 211455 w 525780"/>
                <a:gd name="connsiteY21" fmla="*/ 22860 h 305516"/>
                <a:gd name="connsiteX22" fmla="*/ 209569 w 525780"/>
                <a:gd name="connsiteY22" fmla="*/ 36205 h 305516"/>
                <a:gd name="connsiteX23" fmla="*/ 207663 w 525780"/>
                <a:gd name="connsiteY23" fmla="*/ 40016 h 305516"/>
                <a:gd name="connsiteX24" fmla="*/ 203853 w 525780"/>
                <a:gd name="connsiteY24" fmla="*/ 51449 h 305516"/>
                <a:gd name="connsiteX25" fmla="*/ 198138 w 525780"/>
                <a:gd name="connsiteY25" fmla="*/ 57165 h 305516"/>
                <a:gd name="connsiteX26" fmla="*/ 190500 w 525780"/>
                <a:gd name="connsiteY26" fmla="*/ 70485 h 305516"/>
                <a:gd name="connsiteX27" fmla="*/ 179070 w 525780"/>
                <a:gd name="connsiteY27" fmla="*/ 76200 h 305516"/>
                <a:gd name="connsiteX28" fmla="*/ 154305 w 525780"/>
                <a:gd name="connsiteY28" fmla="*/ 74295 h 305516"/>
                <a:gd name="connsiteX29" fmla="*/ 142875 w 525780"/>
                <a:gd name="connsiteY29" fmla="*/ 68580 h 305516"/>
                <a:gd name="connsiteX30" fmla="*/ 137160 w 525780"/>
                <a:gd name="connsiteY30" fmla="*/ 62865 h 305516"/>
                <a:gd name="connsiteX31" fmla="*/ 131445 w 525780"/>
                <a:gd name="connsiteY31" fmla="*/ 60960 h 305516"/>
                <a:gd name="connsiteX32" fmla="*/ 116205 w 525780"/>
                <a:gd name="connsiteY32" fmla="*/ 47625 h 305516"/>
                <a:gd name="connsiteX33" fmla="*/ 104775 w 525780"/>
                <a:gd name="connsiteY33" fmla="*/ 43815 h 305516"/>
                <a:gd name="connsiteX34" fmla="*/ 99060 w 525780"/>
                <a:gd name="connsiteY34" fmla="*/ 41910 h 305516"/>
                <a:gd name="connsiteX35" fmla="*/ 93345 w 525780"/>
                <a:gd name="connsiteY35" fmla="*/ 38100 h 305516"/>
                <a:gd name="connsiteX36" fmla="*/ 81915 w 525780"/>
                <a:gd name="connsiteY36" fmla="*/ 32385 h 305516"/>
                <a:gd name="connsiteX37" fmla="*/ 80010 w 525780"/>
                <a:gd name="connsiteY37" fmla="*/ 20955 h 305516"/>
                <a:gd name="connsiteX38" fmla="*/ 80010 w 525780"/>
                <a:gd name="connsiteY38" fmla="*/ 20955 h 305516"/>
                <a:gd name="connsiteX39" fmla="*/ 51435 w 525780"/>
                <a:gd name="connsiteY39" fmla="*/ 22860 h 305516"/>
                <a:gd name="connsiteX40" fmla="*/ 45720 w 525780"/>
                <a:gd name="connsiteY40" fmla="*/ 24765 h 305516"/>
                <a:gd name="connsiteX41" fmla="*/ 41910 w 525780"/>
                <a:gd name="connsiteY41" fmla="*/ 30480 h 305516"/>
                <a:gd name="connsiteX42" fmla="*/ 36195 w 525780"/>
                <a:gd name="connsiteY42" fmla="*/ 34290 h 305516"/>
                <a:gd name="connsiteX43" fmla="*/ 32385 w 525780"/>
                <a:gd name="connsiteY43" fmla="*/ 40005 h 305516"/>
                <a:gd name="connsiteX44" fmla="*/ 26670 w 525780"/>
                <a:gd name="connsiteY44" fmla="*/ 43815 h 305516"/>
                <a:gd name="connsiteX45" fmla="*/ 24765 w 525780"/>
                <a:gd name="connsiteY45" fmla="*/ 49530 h 305516"/>
                <a:gd name="connsiteX46" fmla="*/ 17145 w 525780"/>
                <a:gd name="connsiteY46" fmla="*/ 60960 h 305516"/>
                <a:gd name="connsiteX47" fmla="*/ 15240 w 525780"/>
                <a:gd name="connsiteY47" fmla="*/ 66675 h 305516"/>
                <a:gd name="connsiteX48" fmla="*/ 11430 w 525780"/>
                <a:gd name="connsiteY48" fmla="*/ 72390 h 305516"/>
                <a:gd name="connsiteX49" fmla="*/ 9525 w 525780"/>
                <a:gd name="connsiteY49" fmla="*/ 81915 h 305516"/>
                <a:gd name="connsiteX50" fmla="*/ 5715 w 525780"/>
                <a:gd name="connsiteY50" fmla="*/ 120015 h 305516"/>
                <a:gd name="connsiteX51" fmla="*/ 3810 w 525780"/>
                <a:gd name="connsiteY51" fmla="*/ 125730 h 305516"/>
                <a:gd name="connsiteX52" fmla="*/ 0 w 525780"/>
                <a:gd name="connsiteY52" fmla="*/ 131445 h 305516"/>
                <a:gd name="connsiteX53" fmla="*/ 9525 w 525780"/>
                <a:gd name="connsiteY53" fmla="*/ 139065 h 305516"/>
                <a:gd name="connsiteX54" fmla="*/ 20955 w 525780"/>
                <a:gd name="connsiteY54" fmla="*/ 142875 h 305516"/>
                <a:gd name="connsiteX55" fmla="*/ 43815 w 525780"/>
                <a:gd name="connsiteY55" fmla="*/ 158115 h 305516"/>
                <a:gd name="connsiteX56" fmla="*/ 55245 w 525780"/>
                <a:gd name="connsiteY56" fmla="*/ 161925 h 305516"/>
                <a:gd name="connsiteX57" fmla="*/ 66675 w 525780"/>
                <a:gd name="connsiteY57" fmla="*/ 167640 h 305516"/>
                <a:gd name="connsiteX58" fmla="*/ 72390 w 525780"/>
                <a:gd name="connsiteY58" fmla="*/ 171450 h 305516"/>
                <a:gd name="connsiteX59" fmla="*/ 80010 w 525780"/>
                <a:gd name="connsiteY59" fmla="*/ 179070 h 305516"/>
                <a:gd name="connsiteX60" fmla="*/ 81915 w 525780"/>
                <a:gd name="connsiteY60" fmla="*/ 184785 h 305516"/>
                <a:gd name="connsiteX61" fmla="*/ 89535 w 525780"/>
                <a:gd name="connsiteY61" fmla="*/ 186690 h 305516"/>
                <a:gd name="connsiteX62" fmla="*/ 104775 w 525780"/>
                <a:gd name="connsiteY62" fmla="*/ 190500 h 305516"/>
                <a:gd name="connsiteX63" fmla="*/ 108585 w 525780"/>
                <a:gd name="connsiteY63" fmla="*/ 201930 h 305516"/>
                <a:gd name="connsiteX64" fmla="*/ 116205 w 525780"/>
                <a:gd name="connsiteY64" fmla="*/ 213360 h 305516"/>
                <a:gd name="connsiteX65" fmla="*/ 121920 w 525780"/>
                <a:gd name="connsiteY65" fmla="*/ 230505 h 305516"/>
                <a:gd name="connsiteX66" fmla="*/ 123825 w 525780"/>
                <a:gd name="connsiteY66" fmla="*/ 236220 h 305516"/>
                <a:gd name="connsiteX67" fmla="*/ 131445 w 525780"/>
                <a:gd name="connsiteY67" fmla="*/ 247650 h 305516"/>
                <a:gd name="connsiteX68" fmla="*/ 140970 w 525780"/>
                <a:gd name="connsiteY68" fmla="*/ 245745 h 305516"/>
                <a:gd name="connsiteX69" fmla="*/ 146685 w 525780"/>
                <a:gd name="connsiteY69" fmla="*/ 243840 h 305516"/>
                <a:gd name="connsiteX70" fmla="*/ 152400 w 525780"/>
                <a:gd name="connsiteY70" fmla="*/ 245745 h 305516"/>
                <a:gd name="connsiteX71" fmla="*/ 163830 w 525780"/>
                <a:gd name="connsiteY71" fmla="*/ 253365 h 305516"/>
                <a:gd name="connsiteX72" fmla="*/ 180975 w 525780"/>
                <a:gd name="connsiteY72" fmla="*/ 259080 h 305516"/>
                <a:gd name="connsiteX73" fmla="*/ 186690 w 525780"/>
                <a:gd name="connsiteY73" fmla="*/ 260985 h 305516"/>
                <a:gd name="connsiteX74" fmla="*/ 192405 w 525780"/>
                <a:gd name="connsiteY74" fmla="*/ 262890 h 305516"/>
                <a:gd name="connsiteX75" fmla="*/ 203835 w 525780"/>
                <a:gd name="connsiteY75" fmla="*/ 268605 h 305516"/>
                <a:gd name="connsiteX76" fmla="*/ 209550 w 525780"/>
                <a:gd name="connsiteY76" fmla="*/ 272415 h 305516"/>
                <a:gd name="connsiteX77" fmla="*/ 222885 w 525780"/>
                <a:gd name="connsiteY77" fmla="*/ 276225 h 305516"/>
                <a:gd name="connsiteX78" fmla="*/ 234315 w 525780"/>
                <a:gd name="connsiteY78" fmla="*/ 280035 h 305516"/>
                <a:gd name="connsiteX79" fmla="*/ 240030 w 525780"/>
                <a:gd name="connsiteY79" fmla="*/ 281940 h 305516"/>
                <a:gd name="connsiteX80" fmla="*/ 243840 w 525780"/>
                <a:gd name="connsiteY80" fmla="*/ 287655 h 305516"/>
                <a:gd name="connsiteX81" fmla="*/ 253365 w 525780"/>
                <a:gd name="connsiteY81" fmla="*/ 289560 h 305516"/>
                <a:gd name="connsiteX82" fmla="*/ 259080 w 525780"/>
                <a:gd name="connsiteY82" fmla="*/ 291465 h 305516"/>
                <a:gd name="connsiteX83" fmla="*/ 266700 w 525780"/>
                <a:gd name="connsiteY83" fmla="*/ 293370 h 305516"/>
                <a:gd name="connsiteX84" fmla="*/ 280035 w 525780"/>
                <a:gd name="connsiteY84" fmla="*/ 297180 h 305516"/>
                <a:gd name="connsiteX85" fmla="*/ 295275 w 525780"/>
                <a:gd name="connsiteY85" fmla="*/ 299085 h 305516"/>
                <a:gd name="connsiteX86" fmla="*/ 300990 w 525780"/>
                <a:gd name="connsiteY86" fmla="*/ 295275 h 305516"/>
                <a:gd name="connsiteX87" fmla="*/ 306705 w 525780"/>
                <a:gd name="connsiteY87" fmla="*/ 293370 h 305516"/>
                <a:gd name="connsiteX88" fmla="*/ 312420 w 525780"/>
                <a:gd name="connsiteY88" fmla="*/ 289560 h 305516"/>
                <a:gd name="connsiteX89" fmla="*/ 314325 w 525780"/>
                <a:gd name="connsiteY89" fmla="*/ 283845 h 305516"/>
                <a:gd name="connsiteX90" fmla="*/ 318135 w 525780"/>
                <a:gd name="connsiteY90" fmla="*/ 278130 h 305516"/>
                <a:gd name="connsiteX91" fmla="*/ 323850 w 525780"/>
                <a:gd name="connsiteY91" fmla="*/ 266700 h 305516"/>
                <a:gd name="connsiteX92" fmla="*/ 329565 w 525780"/>
                <a:gd name="connsiteY92" fmla="*/ 262890 h 305516"/>
                <a:gd name="connsiteX93" fmla="*/ 331470 w 525780"/>
                <a:gd name="connsiteY93" fmla="*/ 257175 h 305516"/>
                <a:gd name="connsiteX94" fmla="*/ 342900 w 525780"/>
                <a:gd name="connsiteY94" fmla="*/ 251460 h 305516"/>
                <a:gd name="connsiteX95" fmla="*/ 348615 w 525780"/>
                <a:gd name="connsiteY95" fmla="*/ 247650 h 305516"/>
                <a:gd name="connsiteX96" fmla="*/ 356235 w 525780"/>
                <a:gd name="connsiteY96" fmla="*/ 240030 h 305516"/>
                <a:gd name="connsiteX97" fmla="*/ 360045 w 525780"/>
                <a:gd name="connsiteY97" fmla="*/ 234315 h 305516"/>
                <a:gd name="connsiteX98" fmla="*/ 369570 w 525780"/>
                <a:gd name="connsiteY98" fmla="*/ 220980 h 305516"/>
                <a:gd name="connsiteX99" fmla="*/ 381000 w 525780"/>
                <a:gd name="connsiteY99" fmla="*/ 219075 h 305516"/>
                <a:gd name="connsiteX100" fmla="*/ 392430 w 525780"/>
                <a:gd name="connsiteY100" fmla="*/ 215265 h 305516"/>
                <a:gd name="connsiteX101" fmla="*/ 398145 w 525780"/>
                <a:gd name="connsiteY101" fmla="*/ 211455 h 305516"/>
                <a:gd name="connsiteX102" fmla="*/ 428625 w 525780"/>
                <a:gd name="connsiteY102" fmla="*/ 209550 h 305516"/>
                <a:gd name="connsiteX103" fmla="*/ 434340 w 525780"/>
                <a:gd name="connsiteY103" fmla="*/ 205740 h 305516"/>
                <a:gd name="connsiteX104" fmla="*/ 438150 w 525780"/>
                <a:gd name="connsiteY104" fmla="*/ 194310 h 305516"/>
                <a:gd name="connsiteX105" fmla="*/ 443865 w 525780"/>
                <a:gd name="connsiteY105" fmla="*/ 182880 h 305516"/>
                <a:gd name="connsiteX106" fmla="*/ 455295 w 525780"/>
                <a:gd name="connsiteY106" fmla="*/ 177165 h 305516"/>
                <a:gd name="connsiteX107" fmla="*/ 461010 w 525780"/>
                <a:gd name="connsiteY107" fmla="*/ 173355 h 305516"/>
                <a:gd name="connsiteX108" fmla="*/ 462915 w 525780"/>
                <a:gd name="connsiteY108" fmla="*/ 167640 h 305516"/>
                <a:gd name="connsiteX109" fmla="*/ 474345 w 525780"/>
                <a:gd name="connsiteY109" fmla="*/ 160020 h 305516"/>
                <a:gd name="connsiteX110" fmla="*/ 485775 w 525780"/>
                <a:gd name="connsiteY110" fmla="*/ 154305 h 305516"/>
                <a:gd name="connsiteX111" fmla="*/ 491490 w 525780"/>
                <a:gd name="connsiteY111" fmla="*/ 150495 h 305516"/>
                <a:gd name="connsiteX112" fmla="*/ 499110 w 525780"/>
                <a:gd name="connsiteY112" fmla="*/ 148590 h 305516"/>
                <a:gd name="connsiteX113" fmla="*/ 504825 w 525780"/>
                <a:gd name="connsiteY113" fmla="*/ 146685 h 305516"/>
                <a:gd name="connsiteX114" fmla="*/ 508635 w 525780"/>
                <a:gd name="connsiteY114" fmla="*/ 140970 h 305516"/>
                <a:gd name="connsiteX115" fmla="*/ 497205 w 525780"/>
                <a:gd name="connsiteY115" fmla="*/ 135255 h 305516"/>
                <a:gd name="connsiteX116" fmla="*/ 476250 w 525780"/>
                <a:gd name="connsiteY116" fmla="*/ 120015 h 305516"/>
                <a:gd name="connsiteX117" fmla="*/ 468630 w 525780"/>
                <a:gd name="connsiteY117" fmla="*/ 102870 h 305516"/>
                <a:gd name="connsiteX118" fmla="*/ 462915 w 525780"/>
                <a:gd name="connsiteY118" fmla="*/ 91440 h 305516"/>
                <a:gd name="connsiteX119" fmla="*/ 457200 w 525780"/>
                <a:gd name="connsiteY119" fmla="*/ 87630 h 305516"/>
                <a:gd name="connsiteX120" fmla="*/ 525780 w 525780"/>
                <a:gd name="connsiteY120" fmla="*/ 165735 h 305516"/>
                <a:gd name="connsiteX0" fmla="*/ 426720 w 525780"/>
                <a:gd name="connsiteY0" fmla="*/ 62865 h 305516"/>
                <a:gd name="connsiteX1" fmla="*/ 415290 w 525780"/>
                <a:gd name="connsiteY1" fmla="*/ 55245 h 305516"/>
                <a:gd name="connsiteX2" fmla="*/ 398145 w 525780"/>
                <a:gd name="connsiteY2" fmla="*/ 49530 h 305516"/>
                <a:gd name="connsiteX3" fmla="*/ 386715 w 525780"/>
                <a:gd name="connsiteY3" fmla="*/ 43815 h 305516"/>
                <a:gd name="connsiteX4" fmla="*/ 373380 w 525780"/>
                <a:gd name="connsiteY4" fmla="*/ 34290 h 305516"/>
                <a:gd name="connsiteX5" fmla="*/ 356235 w 525780"/>
                <a:gd name="connsiteY5" fmla="*/ 26670 h 305516"/>
                <a:gd name="connsiteX6" fmla="*/ 339090 w 525780"/>
                <a:gd name="connsiteY6" fmla="*/ 20955 h 305516"/>
                <a:gd name="connsiteX7" fmla="*/ 329565 w 525780"/>
                <a:gd name="connsiteY7" fmla="*/ 19050 h 305516"/>
                <a:gd name="connsiteX8" fmla="*/ 312420 w 525780"/>
                <a:gd name="connsiteY8" fmla="*/ 20955 h 305516"/>
                <a:gd name="connsiteX9" fmla="*/ 308610 w 525780"/>
                <a:gd name="connsiteY9" fmla="*/ 26670 h 305516"/>
                <a:gd name="connsiteX10" fmla="*/ 302895 w 525780"/>
                <a:gd name="connsiteY10" fmla="*/ 28575 h 305516"/>
                <a:gd name="connsiteX11" fmla="*/ 297180 w 525780"/>
                <a:gd name="connsiteY11" fmla="*/ 32385 h 305516"/>
                <a:gd name="connsiteX12" fmla="*/ 291465 w 525780"/>
                <a:gd name="connsiteY12" fmla="*/ 43815 h 305516"/>
                <a:gd name="connsiteX13" fmla="*/ 278130 w 525780"/>
                <a:gd name="connsiteY13" fmla="*/ 40005 h 305516"/>
                <a:gd name="connsiteX14" fmla="*/ 266700 w 525780"/>
                <a:gd name="connsiteY14" fmla="*/ 28575 h 305516"/>
                <a:gd name="connsiteX15" fmla="*/ 260985 w 525780"/>
                <a:gd name="connsiteY15" fmla="*/ 24765 h 305516"/>
                <a:gd name="connsiteX16" fmla="*/ 249555 w 525780"/>
                <a:gd name="connsiteY16" fmla="*/ 20955 h 305516"/>
                <a:gd name="connsiteX17" fmla="*/ 240030 w 525780"/>
                <a:gd name="connsiteY17" fmla="*/ 9525 h 305516"/>
                <a:gd name="connsiteX18" fmla="*/ 228600 w 525780"/>
                <a:gd name="connsiteY18" fmla="*/ 5715 h 305516"/>
                <a:gd name="connsiteX19" fmla="*/ 217170 w 525780"/>
                <a:gd name="connsiteY19" fmla="*/ 0 h 305516"/>
                <a:gd name="connsiteX20" fmla="*/ 211455 w 525780"/>
                <a:gd name="connsiteY20" fmla="*/ 1905 h 305516"/>
                <a:gd name="connsiteX21" fmla="*/ 211455 w 525780"/>
                <a:gd name="connsiteY21" fmla="*/ 22860 h 305516"/>
                <a:gd name="connsiteX22" fmla="*/ 209569 w 525780"/>
                <a:gd name="connsiteY22" fmla="*/ 36205 h 305516"/>
                <a:gd name="connsiteX23" fmla="*/ 207663 w 525780"/>
                <a:gd name="connsiteY23" fmla="*/ 40016 h 305516"/>
                <a:gd name="connsiteX24" fmla="*/ 203853 w 525780"/>
                <a:gd name="connsiteY24" fmla="*/ 51449 h 305516"/>
                <a:gd name="connsiteX25" fmla="*/ 198138 w 525780"/>
                <a:gd name="connsiteY25" fmla="*/ 57165 h 305516"/>
                <a:gd name="connsiteX26" fmla="*/ 190500 w 525780"/>
                <a:gd name="connsiteY26" fmla="*/ 70485 h 305516"/>
                <a:gd name="connsiteX27" fmla="*/ 179070 w 525780"/>
                <a:gd name="connsiteY27" fmla="*/ 76200 h 305516"/>
                <a:gd name="connsiteX28" fmla="*/ 154305 w 525780"/>
                <a:gd name="connsiteY28" fmla="*/ 74295 h 305516"/>
                <a:gd name="connsiteX29" fmla="*/ 142875 w 525780"/>
                <a:gd name="connsiteY29" fmla="*/ 68580 h 305516"/>
                <a:gd name="connsiteX30" fmla="*/ 137160 w 525780"/>
                <a:gd name="connsiteY30" fmla="*/ 62865 h 305516"/>
                <a:gd name="connsiteX31" fmla="*/ 131445 w 525780"/>
                <a:gd name="connsiteY31" fmla="*/ 60960 h 305516"/>
                <a:gd name="connsiteX32" fmla="*/ 116205 w 525780"/>
                <a:gd name="connsiteY32" fmla="*/ 47625 h 305516"/>
                <a:gd name="connsiteX33" fmla="*/ 104775 w 525780"/>
                <a:gd name="connsiteY33" fmla="*/ 43815 h 305516"/>
                <a:gd name="connsiteX34" fmla="*/ 99060 w 525780"/>
                <a:gd name="connsiteY34" fmla="*/ 41910 h 305516"/>
                <a:gd name="connsiteX35" fmla="*/ 93345 w 525780"/>
                <a:gd name="connsiteY35" fmla="*/ 38100 h 305516"/>
                <a:gd name="connsiteX36" fmla="*/ 81915 w 525780"/>
                <a:gd name="connsiteY36" fmla="*/ 32385 h 305516"/>
                <a:gd name="connsiteX37" fmla="*/ 80010 w 525780"/>
                <a:gd name="connsiteY37" fmla="*/ 20955 h 305516"/>
                <a:gd name="connsiteX38" fmla="*/ 80010 w 525780"/>
                <a:gd name="connsiteY38" fmla="*/ 20955 h 305516"/>
                <a:gd name="connsiteX39" fmla="*/ 51435 w 525780"/>
                <a:gd name="connsiteY39" fmla="*/ 22860 h 305516"/>
                <a:gd name="connsiteX40" fmla="*/ 45720 w 525780"/>
                <a:gd name="connsiteY40" fmla="*/ 24765 h 305516"/>
                <a:gd name="connsiteX41" fmla="*/ 41910 w 525780"/>
                <a:gd name="connsiteY41" fmla="*/ 30480 h 305516"/>
                <a:gd name="connsiteX42" fmla="*/ 36195 w 525780"/>
                <a:gd name="connsiteY42" fmla="*/ 34290 h 305516"/>
                <a:gd name="connsiteX43" fmla="*/ 32385 w 525780"/>
                <a:gd name="connsiteY43" fmla="*/ 40005 h 305516"/>
                <a:gd name="connsiteX44" fmla="*/ 26670 w 525780"/>
                <a:gd name="connsiteY44" fmla="*/ 43815 h 305516"/>
                <a:gd name="connsiteX45" fmla="*/ 24765 w 525780"/>
                <a:gd name="connsiteY45" fmla="*/ 49530 h 305516"/>
                <a:gd name="connsiteX46" fmla="*/ 17145 w 525780"/>
                <a:gd name="connsiteY46" fmla="*/ 60960 h 305516"/>
                <a:gd name="connsiteX47" fmla="*/ 15240 w 525780"/>
                <a:gd name="connsiteY47" fmla="*/ 66675 h 305516"/>
                <a:gd name="connsiteX48" fmla="*/ 11430 w 525780"/>
                <a:gd name="connsiteY48" fmla="*/ 72390 h 305516"/>
                <a:gd name="connsiteX49" fmla="*/ 9525 w 525780"/>
                <a:gd name="connsiteY49" fmla="*/ 81915 h 305516"/>
                <a:gd name="connsiteX50" fmla="*/ 5715 w 525780"/>
                <a:gd name="connsiteY50" fmla="*/ 120015 h 305516"/>
                <a:gd name="connsiteX51" fmla="*/ 3810 w 525780"/>
                <a:gd name="connsiteY51" fmla="*/ 125730 h 305516"/>
                <a:gd name="connsiteX52" fmla="*/ 0 w 525780"/>
                <a:gd name="connsiteY52" fmla="*/ 131445 h 305516"/>
                <a:gd name="connsiteX53" fmla="*/ 9525 w 525780"/>
                <a:gd name="connsiteY53" fmla="*/ 139065 h 305516"/>
                <a:gd name="connsiteX54" fmla="*/ 20955 w 525780"/>
                <a:gd name="connsiteY54" fmla="*/ 142875 h 305516"/>
                <a:gd name="connsiteX55" fmla="*/ 43815 w 525780"/>
                <a:gd name="connsiteY55" fmla="*/ 158115 h 305516"/>
                <a:gd name="connsiteX56" fmla="*/ 55245 w 525780"/>
                <a:gd name="connsiteY56" fmla="*/ 161925 h 305516"/>
                <a:gd name="connsiteX57" fmla="*/ 66675 w 525780"/>
                <a:gd name="connsiteY57" fmla="*/ 167640 h 305516"/>
                <a:gd name="connsiteX58" fmla="*/ 72390 w 525780"/>
                <a:gd name="connsiteY58" fmla="*/ 171450 h 305516"/>
                <a:gd name="connsiteX59" fmla="*/ 80010 w 525780"/>
                <a:gd name="connsiteY59" fmla="*/ 179070 h 305516"/>
                <a:gd name="connsiteX60" fmla="*/ 81915 w 525780"/>
                <a:gd name="connsiteY60" fmla="*/ 184785 h 305516"/>
                <a:gd name="connsiteX61" fmla="*/ 89535 w 525780"/>
                <a:gd name="connsiteY61" fmla="*/ 186690 h 305516"/>
                <a:gd name="connsiteX62" fmla="*/ 104775 w 525780"/>
                <a:gd name="connsiteY62" fmla="*/ 190500 h 305516"/>
                <a:gd name="connsiteX63" fmla="*/ 108585 w 525780"/>
                <a:gd name="connsiteY63" fmla="*/ 201930 h 305516"/>
                <a:gd name="connsiteX64" fmla="*/ 116205 w 525780"/>
                <a:gd name="connsiteY64" fmla="*/ 213360 h 305516"/>
                <a:gd name="connsiteX65" fmla="*/ 121920 w 525780"/>
                <a:gd name="connsiteY65" fmla="*/ 230505 h 305516"/>
                <a:gd name="connsiteX66" fmla="*/ 123825 w 525780"/>
                <a:gd name="connsiteY66" fmla="*/ 236220 h 305516"/>
                <a:gd name="connsiteX67" fmla="*/ 131445 w 525780"/>
                <a:gd name="connsiteY67" fmla="*/ 247650 h 305516"/>
                <a:gd name="connsiteX68" fmla="*/ 140970 w 525780"/>
                <a:gd name="connsiteY68" fmla="*/ 245745 h 305516"/>
                <a:gd name="connsiteX69" fmla="*/ 146685 w 525780"/>
                <a:gd name="connsiteY69" fmla="*/ 243840 h 305516"/>
                <a:gd name="connsiteX70" fmla="*/ 152400 w 525780"/>
                <a:gd name="connsiteY70" fmla="*/ 245745 h 305516"/>
                <a:gd name="connsiteX71" fmla="*/ 163830 w 525780"/>
                <a:gd name="connsiteY71" fmla="*/ 253365 h 305516"/>
                <a:gd name="connsiteX72" fmla="*/ 180975 w 525780"/>
                <a:gd name="connsiteY72" fmla="*/ 259080 h 305516"/>
                <a:gd name="connsiteX73" fmla="*/ 186690 w 525780"/>
                <a:gd name="connsiteY73" fmla="*/ 260985 h 305516"/>
                <a:gd name="connsiteX74" fmla="*/ 192405 w 525780"/>
                <a:gd name="connsiteY74" fmla="*/ 262890 h 305516"/>
                <a:gd name="connsiteX75" fmla="*/ 203835 w 525780"/>
                <a:gd name="connsiteY75" fmla="*/ 268605 h 305516"/>
                <a:gd name="connsiteX76" fmla="*/ 209550 w 525780"/>
                <a:gd name="connsiteY76" fmla="*/ 272415 h 305516"/>
                <a:gd name="connsiteX77" fmla="*/ 222885 w 525780"/>
                <a:gd name="connsiteY77" fmla="*/ 276225 h 305516"/>
                <a:gd name="connsiteX78" fmla="*/ 234315 w 525780"/>
                <a:gd name="connsiteY78" fmla="*/ 280035 h 305516"/>
                <a:gd name="connsiteX79" fmla="*/ 240030 w 525780"/>
                <a:gd name="connsiteY79" fmla="*/ 281940 h 305516"/>
                <a:gd name="connsiteX80" fmla="*/ 243840 w 525780"/>
                <a:gd name="connsiteY80" fmla="*/ 287655 h 305516"/>
                <a:gd name="connsiteX81" fmla="*/ 253365 w 525780"/>
                <a:gd name="connsiteY81" fmla="*/ 289560 h 305516"/>
                <a:gd name="connsiteX82" fmla="*/ 259080 w 525780"/>
                <a:gd name="connsiteY82" fmla="*/ 291465 h 305516"/>
                <a:gd name="connsiteX83" fmla="*/ 266700 w 525780"/>
                <a:gd name="connsiteY83" fmla="*/ 293370 h 305516"/>
                <a:gd name="connsiteX84" fmla="*/ 280035 w 525780"/>
                <a:gd name="connsiteY84" fmla="*/ 297180 h 305516"/>
                <a:gd name="connsiteX85" fmla="*/ 295275 w 525780"/>
                <a:gd name="connsiteY85" fmla="*/ 299085 h 305516"/>
                <a:gd name="connsiteX86" fmla="*/ 300990 w 525780"/>
                <a:gd name="connsiteY86" fmla="*/ 295275 h 305516"/>
                <a:gd name="connsiteX87" fmla="*/ 306705 w 525780"/>
                <a:gd name="connsiteY87" fmla="*/ 293370 h 305516"/>
                <a:gd name="connsiteX88" fmla="*/ 312420 w 525780"/>
                <a:gd name="connsiteY88" fmla="*/ 289560 h 305516"/>
                <a:gd name="connsiteX89" fmla="*/ 314325 w 525780"/>
                <a:gd name="connsiteY89" fmla="*/ 283845 h 305516"/>
                <a:gd name="connsiteX90" fmla="*/ 318135 w 525780"/>
                <a:gd name="connsiteY90" fmla="*/ 278130 h 305516"/>
                <a:gd name="connsiteX91" fmla="*/ 323850 w 525780"/>
                <a:gd name="connsiteY91" fmla="*/ 266700 h 305516"/>
                <a:gd name="connsiteX92" fmla="*/ 329565 w 525780"/>
                <a:gd name="connsiteY92" fmla="*/ 262890 h 305516"/>
                <a:gd name="connsiteX93" fmla="*/ 331470 w 525780"/>
                <a:gd name="connsiteY93" fmla="*/ 257175 h 305516"/>
                <a:gd name="connsiteX94" fmla="*/ 342900 w 525780"/>
                <a:gd name="connsiteY94" fmla="*/ 251460 h 305516"/>
                <a:gd name="connsiteX95" fmla="*/ 348615 w 525780"/>
                <a:gd name="connsiteY95" fmla="*/ 247650 h 305516"/>
                <a:gd name="connsiteX96" fmla="*/ 356235 w 525780"/>
                <a:gd name="connsiteY96" fmla="*/ 240030 h 305516"/>
                <a:gd name="connsiteX97" fmla="*/ 360045 w 525780"/>
                <a:gd name="connsiteY97" fmla="*/ 234315 h 305516"/>
                <a:gd name="connsiteX98" fmla="*/ 369570 w 525780"/>
                <a:gd name="connsiteY98" fmla="*/ 220980 h 305516"/>
                <a:gd name="connsiteX99" fmla="*/ 381000 w 525780"/>
                <a:gd name="connsiteY99" fmla="*/ 219075 h 305516"/>
                <a:gd name="connsiteX100" fmla="*/ 392430 w 525780"/>
                <a:gd name="connsiteY100" fmla="*/ 215265 h 305516"/>
                <a:gd name="connsiteX101" fmla="*/ 398145 w 525780"/>
                <a:gd name="connsiteY101" fmla="*/ 211455 h 305516"/>
                <a:gd name="connsiteX102" fmla="*/ 428625 w 525780"/>
                <a:gd name="connsiteY102" fmla="*/ 209550 h 305516"/>
                <a:gd name="connsiteX103" fmla="*/ 434340 w 525780"/>
                <a:gd name="connsiteY103" fmla="*/ 205740 h 305516"/>
                <a:gd name="connsiteX104" fmla="*/ 438150 w 525780"/>
                <a:gd name="connsiteY104" fmla="*/ 194310 h 305516"/>
                <a:gd name="connsiteX105" fmla="*/ 443865 w 525780"/>
                <a:gd name="connsiteY105" fmla="*/ 182880 h 305516"/>
                <a:gd name="connsiteX106" fmla="*/ 455295 w 525780"/>
                <a:gd name="connsiteY106" fmla="*/ 177165 h 305516"/>
                <a:gd name="connsiteX107" fmla="*/ 461010 w 525780"/>
                <a:gd name="connsiteY107" fmla="*/ 173355 h 305516"/>
                <a:gd name="connsiteX108" fmla="*/ 462915 w 525780"/>
                <a:gd name="connsiteY108" fmla="*/ 167640 h 305516"/>
                <a:gd name="connsiteX109" fmla="*/ 474345 w 525780"/>
                <a:gd name="connsiteY109" fmla="*/ 160020 h 305516"/>
                <a:gd name="connsiteX110" fmla="*/ 485775 w 525780"/>
                <a:gd name="connsiteY110" fmla="*/ 154305 h 305516"/>
                <a:gd name="connsiteX111" fmla="*/ 491490 w 525780"/>
                <a:gd name="connsiteY111" fmla="*/ 150495 h 305516"/>
                <a:gd name="connsiteX112" fmla="*/ 499110 w 525780"/>
                <a:gd name="connsiteY112" fmla="*/ 148590 h 305516"/>
                <a:gd name="connsiteX113" fmla="*/ 504825 w 525780"/>
                <a:gd name="connsiteY113" fmla="*/ 146685 h 305516"/>
                <a:gd name="connsiteX114" fmla="*/ 508635 w 525780"/>
                <a:gd name="connsiteY114" fmla="*/ 140970 h 305516"/>
                <a:gd name="connsiteX115" fmla="*/ 497205 w 525780"/>
                <a:gd name="connsiteY115" fmla="*/ 135255 h 305516"/>
                <a:gd name="connsiteX116" fmla="*/ 476250 w 525780"/>
                <a:gd name="connsiteY116" fmla="*/ 120015 h 305516"/>
                <a:gd name="connsiteX117" fmla="*/ 468630 w 525780"/>
                <a:gd name="connsiteY117" fmla="*/ 102870 h 305516"/>
                <a:gd name="connsiteX118" fmla="*/ 462915 w 525780"/>
                <a:gd name="connsiteY118" fmla="*/ 91440 h 305516"/>
                <a:gd name="connsiteX119" fmla="*/ 455295 w 525780"/>
                <a:gd name="connsiteY119" fmla="*/ 76220 h 305516"/>
                <a:gd name="connsiteX120" fmla="*/ 525780 w 525780"/>
                <a:gd name="connsiteY120" fmla="*/ 165735 h 305516"/>
                <a:gd name="connsiteX0" fmla="*/ 441960 w 525780"/>
                <a:gd name="connsiteY0" fmla="*/ 66693 h 305516"/>
                <a:gd name="connsiteX1" fmla="*/ 415290 w 525780"/>
                <a:gd name="connsiteY1" fmla="*/ 55245 h 305516"/>
                <a:gd name="connsiteX2" fmla="*/ 398145 w 525780"/>
                <a:gd name="connsiteY2" fmla="*/ 49530 h 305516"/>
                <a:gd name="connsiteX3" fmla="*/ 386715 w 525780"/>
                <a:gd name="connsiteY3" fmla="*/ 43815 h 305516"/>
                <a:gd name="connsiteX4" fmla="*/ 373380 w 525780"/>
                <a:gd name="connsiteY4" fmla="*/ 34290 h 305516"/>
                <a:gd name="connsiteX5" fmla="*/ 356235 w 525780"/>
                <a:gd name="connsiteY5" fmla="*/ 26670 h 305516"/>
                <a:gd name="connsiteX6" fmla="*/ 339090 w 525780"/>
                <a:gd name="connsiteY6" fmla="*/ 20955 h 305516"/>
                <a:gd name="connsiteX7" fmla="*/ 329565 w 525780"/>
                <a:gd name="connsiteY7" fmla="*/ 19050 h 305516"/>
                <a:gd name="connsiteX8" fmla="*/ 312420 w 525780"/>
                <a:gd name="connsiteY8" fmla="*/ 20955 h 305516"/>
                <a:gd name="connsiteX9" fmla="*/ 308610 w 525780"/>
                <a:gd name="connsiteY9" fmla="*/ 26670 h 305516"/>
                <a:gd name="connsiteX10" fmla="*/ 302895 w 525780"/>
                <a:gd name="connsiteY10" fmla="*/ 28575 h 305516"/>
                <a:gd name="connsiteX11" fmla="*/ 297180 w 525780"/>
                <a:gd name="connsiteY11" fmla="*/ 32385 h 305516"/>
                <a:gd name="connsiteX12" fmla="*/ 291465 w 525780"/>
                <a:gd name="connsiteY12" fmla="*/ 43815 h 305516"/>
                <a:gd name="connsiteX13" fmla="*/ 278130 w 525780"/>
                <a:gd name="connsiteY13" fmla="*/ 40005 h 305516"/>
                <a:gd name="connsiteX14" fmla="*/ 266700 w 525780"/>
                <a:gd name="connsiteY14" fmla="*/ 28575 h 305516"/>
                <a:gd name="connsiteX15" fmla="*/ 260985 w 525780"/>
                <a:gd name="connsiteY15" fmla="*/ 24765 h 305516"/>
                <a:gd name="connsiteX16" fmla="*/ 249555 w 525780"/>
                <a:gd name="connsiteY16" fmla="*/ 20955 h 305516"/>
                <a:gd name="connsiteX17" fmla="*/ 240030 w 525780"/>
                <a:gd name="connsiteY17" fmla="*/ 9525 h 305516"/>
                <a:gd name="connsiteX18" fmla="*/ 228600 w 525780"/>
                <a:gd name="connsiteY18" fmla="*/ 5715 h 305516"/>
                <a:gd name="connsiteX19" fmla="*/ 217170 w 525780"/>
                <a:gd name="connsiteY19" fmla="*/ 0 h 305516"/>
                <a:gd name="connsiteX20" fmla="*/ 211455 w 525780"/>
                <a:gd name="connsiteY20" fmla="*/ 1905 h 305516"/>
                <a:gd name="connsiteX21" fmla="*/ 211455 w 525780"/>
                <a:gd name="connsiteY21" fmla="*/ 22860 h 305516"/>
                <a:gd name="connsiteX22" fmla="*/ 209569 w 525780"/>
                <a:gd name="connsiteY22" fmla="*/ 36205 h 305516"/>
                <a:gd name="connsiteX23" fmla="*/ 207663 w 525780"/>
                <a:gd name="connsiteY23" fmla="*/ 40016 h 305516"/>
                <a:gd name="connsiteX24" fmla="*/ 203853 w 525780"/>
                <a:gd name="connsiteY24" fmla="*/ 51449 h 305516"/>
                <a:gd name="connsiteX25" fmla="*/ 198138 w 525780"/>
                <a:gd name="connsiteY25" fmla="*/ 57165 h 305516"/>
                <a:gd name="connsiteX26" fmla="*/ 190500 w 525780"/>
                <a:gd name="connsiteY26" fmla="*/ 70485 h 305516"/>
                <a:gd name="connsiteX27" fmla="*/ 179070 w 525780"/>
                <a:gd name="connsiteY27" fmla="*/ 76200 h 305516"/>
                <a:gd name="connsiteX28" fmla="*/ 154305 w 525780"/>
                <a:gd name="connsiteY28" fmla="*/ 74295 h 305516"/>
                <a:gd name="connsiteX29" fmla="*/ 142875 w 525780"/>
                <a:gd name="connsiteY29" fmla="*/ 68580 h 305516"/>
                <a:gd name="connsiteX30" fmla="*/ 137160 w 525780"/>
                <a:gd name="connsiteY30" fmla="*/ 62865 h 305516"/>
                <a:gd name="connsiteX31" fmla="*/ 131445 w 525780"/>
                <a:gd name="connsiteY31" fmla="*/ 60960 h 305516"/>
                <a:gd name="connsiteX32" fmla="*/ 116205 w 525780"/>
                <a:gd name="connsiteY32" fmla="*/ 47625 h 305516"/>
                <a:gd name="connsiteX33" fmla="*/ 104775 w 525780"/>
                <a:gd name="connsiteY33" fmla="*/ 43815 h 305516"/>
                <a:gd name="connsiteX34" fmla="*/ 99060 w 525780"/>
                <a:gd name="connsiteY34" fmla="*/ 41910 h 305516"/>
                <a:gd name="connsiteX35" fmla="*/ 93345 w 525780"/>
                <a:gd name="connsiteY35" fmla="*/ 38100 h 305516"/>
                <a:gd name="connsiteX36" fmla="*/ 81915 w 525780"/>
                <a:gd name="connsiteY36" fmla="*/ 32385 h 305516"/>
                <a:gd name="connsiteX37" fmla="*/ 80010 w 525780"/>
                <a:gd name="connsiteY37" fmla="*/ 20955 h 305516"/>
                <a:gd name="connsiteX38" fmla="*/ 80010 w 525780"/>
                <a:gd name="connsiteY38" fmla="*/ 20955 h 305516"/>
                <a:gd name="connsiteX39" fmla="*/ 51435 w 525780"/>
                <a:gd name="connsiteY39" fmla="*/ 22860 h 305516"/>
                <a:gd name="connsiteX40" fmla="*/ 45720 w 525780"/>
                <a:gd name="connsiteY40" fmla="*/ 24765 h 305516"/>
                <a:gd name="connsiteX41" fmla="*/ 41910 w 525780"/>
                <a:gd name="connsiteY41" fmla="*/ 30480 h 305516"/>
                <a:gd name="connsiteX42" fmla="*/ 36195 w 525780"/>
                <a:gd name="connsiteY42" fmla="*/ 34290 h 305516"/>
                <a:gd name="connsiteX43" fmla="*/ 32385 w 525780"/>
                <a:gd name="connsiteY43" fmla="*/ 40005 h 305516"/>
                <a:gd name="connsiteX44" fmla="*/ 26670 w 525780"/>
                <a:gd name="connsiteY44" fmla="*/ 43815 h 305516"/>
                <a:gd name="connsiteX45" fmla="*/ 24765 w 525780"/>
                <a:gd name="connsiteY45" fmla="*/ 49530 h 305516"/>
                <a:gd name="connsiteX46" fmla="*/ 17145 w 525780"/>
                <a:gd name="connsiteY46" fmla="*/ 60960 h 305516"/>
                <a:gd name="connsiteX47" fmla="*/ 15240 w 525780"/>
                <a:gd name="connsiteY47" fmla="*/ 66675 h 305516"/>
                <a:gd name="connsiteX48" fmla="*/ 11430 w 525780"/>
                <a:gd name="connsiteY48" fmla="*/ 72390 h 305516"/>
                <a:gd name="connsiteX49" fmla="*/ 9525 w 525780"/>
                <a:gd name="connsiteY49" fmla="*/ 81915 h 305516"/>
                <a:gd name="connsiteX50" fmla="*/ 5715 w 525780"/>
                <a:gd name="connsiteY50" fmla="*/ 120015 h 305516"/>
                <a:gd name="connsiteX51" fmla="*/ 3810 w 525780"/>
                <a:gd name="connsiteY51" fmla="*/ 125730 h 305516"/>
                <a:gd name="connsiteX52" fmla="*/ 0 w 525780"/>
                <a:gd name="connsiteY52" fmla="*/ 131445 h 305516"/>
                <a:gd name="connsiteX53" fmla="*/ 9525 w 525780"/>
                <a:gd name="connsiteY53" fmla="*/ 139065 h 305516"/>
                <a:gd name="connsiteX54" fmla="*/ 20955 w 525780"/>
                <a:gd name="connsiteY54" fmla="*/ 142875 h 305516"/>
                <a:gd name="connsiteX55" fmla="*/ 43815 w 525780"/>
                <a:gd name="connsiteY55" fmla="*/ 158115 h 305516"/>
                <a:gd name="connsiteX56" fmla="*/ 55245 w 525780"/>
                <a:gd name="connsiteY56" fmla="*/ 161925 h 305516"/>
                <a:gd name="connsiteX57" fmla="*/ 66675 w 525780"/>
                <a:gd name="connsiteY57" fmla="*/ 167640 h 305516"/>
                <a:gd name="connsiteX58" fmla="*/ 72390 w 525780"/>
                <a:gd name="connsiteY58" fmla="*/ 171450 h 305516"/>
                <a:gd name="connsiteX59" fmla="*/ 80010 w 525780"/>
                <a:gd name="connsiteY59" fmla="*/ 179070 h 305516"/>
                <a:gd name="connsiteX60" fmla="*/ 81915 w 525780"/>
                <a:gd name="connsiteY60" fmla="*/ 184785 h 305516"/>
                <a:gd name="connsiteX61" fmla="*/ 89535 w 525780"/>
                <a:gd name="connsiteY61" fmla="*/ 186690 h 305516"/>
                <a:gd name="connsiteX62" fmla="*/ 104775 w 525780"/>
                <a:gd name="connsiteY62" fmla="*/ 190500 h 305516"/>
                <a:gd name="connsiteX63" fmla="*/ 108585 w 525780"/>
                <a:gd name="connsiteY63" fmla="*/ 201930 h 305516"/>
                <a:gd name="connsiteX64" fmla="*/ 116205 w 525780"/>
                <a:gd name="connsiteY64" fmla="*/ 213360 h 305516"/>
                <a:gd name="connsiteX65" fmla="*/ 121920 w 525780"/>
                <a:gd name="connsiteY65" fmla="*/ 230505 h 305516"/>
                <a:gd name="connsiteX66" fmla="*/ 123825 w 525780"/>
                <a:gd name="connsiteY66" fmla="*/ 236220 h 305516"/>
                <a:gd name="connsiteX67" fmla="*/ 131445 w 525780"/>
                <a:gd name="connsiteY67" fmla="*/ 247650 h 305516"/>
                <a:gd name="connsiteX68" fmla="*/ 140970 w 525780"/>
                <a:gd name="connsiteY68" fmla="*/ 245745 h 305516"/>
                <a:gd name="connsiteX69" fmla="*/ 146685 w 525780"/>
                <a:gd name="connsiteY69" fmla="*/ 243840 h 305516"/>
                <a:gd name="connsiteX70" fmla="*/ 152400 w 525780"/>
                <a:gd name="connsiteY70" fmla="*/ 245745 h 305516"/>
                <a:gd name="connsiteX71" fmla="*/ 163830 w 525780"/>
                <a:gd name="connsiteY71" fmla="*/ 253365 h 305516"/>
                <a:gd name="connsiteX72" fmla="*/ 180975 w 525780"/>
                <a:gd name="connsiteY72" fmla="*/ 259080 h 305516"/>
                <a:gd name="connsiteX73" fmla="*/ 186690 w 525780"/>
                <a:gd name="connsiteY73" fmla="*/ 260985 h 305516"/>
                <a:gd name="connsiteX74" fmla="*/ 192405 w 525780"/>
                <a:gd name="connsiteY74" fmla="*/ 262890 h 305516"/>
                <a:gd name="connsiteX75" fmla="*/ 203835 w 525780"/>
                <a:gd name="connsiteY75" fmla="*/ 268605 h 305516"/>
                <a:gd name="connsiteX76" fmla="*/ 209550 w 525780"/>
                <a:gd name="connsiteY76" fmla="*/ 272415 h 305516"/>
                <a:gd name="connsiteX77" fmla="*/ 222885 w 525780"/>
                <a:gd name="connsiteY77" fmla="*/ 276225 h 305516"/>
                <a:gd name="connsiteX78" fmla="*/ 234315 w 525780"/>
                <a:gd name="connsiteY78" fmla="*/ 280035 h 305516"/>
                <a:gd name="connsiteX79" fmla="*/ 240030 w 525780"/>
                <a:gd name="connsiteY79" fmla="*/ 281940 h 305516"/>
                <a:gd name="connsiteX80" fmla="*/ 243840 w 525780"/>
                <a:gd name="connsiteY80" fmla="*/ 287655 h 305516"/>
                <a:gd name="connsiteX81" fmla="*/ 253365 w 525780"/>
                <a:gd name="connsiteY81" fmla="*/ 289560 h 305516"/>
                <a:gd name="connsiteX82" fmla="*/ 259080 w 525780"/>
                <a:gd name="connsiteY82" fmla="*/ 291465 h 305516"/>
                <a:gd name="connsiteX83" fmla="*/ 266700 w 525780"/>
                <a:gd name="connsiteY83" fmla="*/ 293370 h 305516"/>
                <a:gd name="connsiteX84" fmla="*/ 280035 w 525780"/>
                <a:gd name="connsiteY84" fmla="*/ 297180 h 305516"/>
                <a:gd name="connsiteX85" fmla="*/ 295275 w 525780"/>
                <a:gd name="connsiteY85" fmla="*/ 299085 h 305516"/>
                <a:gd name="connsiteX86" fmla="*/ 300990 w 525780"/>
                <a:gd name="connsiteY86" fmla="*/ 295275 h 305516"/>
                <a:gd name="connsiteX87" fmla="*/ 306705 w 525780"/>
                <a:gd name="connsiteY87" fmla="*/ 293370 h 305516"/>
                <a:gd name="connsiteX88" fmla="*/ 312420 w 525780"/>
                <a:gd name="connsiteY88" fmla="*/ 289560 h 305516"/>
                <a:gd name="connsiteX89" fmla="*/ 314325 w 525780"/>
                <a:gd name="connsiteY89" fmla="*/ 283845 h 305516"/>
                <a:gd name="connsiteX90" fmla="*/ 318135 w 525780"/>
                <a:gd name="connsiteY90" fmla="*/ 278130 h 305516"/>
                <a:gd name="connsiteX91" fmla="*/ 323850 w 525780"/>
                <a:gd name="connsiteY91" fmla="*/ 266700 h 305516"/>
                <a:gd name="connsiteX92" fmla="*/ 329565 w 525780"/>
                <a:gd name="connsiteY92" fmla="*/ 262890 h 305516"/>
                <a:gd name="connsiteX93" fmla="*/ 331470 w 525780"/>
                <a:gd name="connsiteY93" fmla="*/ 257175 h 305516"/>
                <a:gd name="connsiteX94" fmla="*/ 342900 w 525780"/>
                <a:gd name="connsiteY94" fmla="*/ 251460 h 305516"/>
                <a:gd name="connsiteX95" fmla="*/ 348615 w 525780"/>
                <a:gd name="connsiteY95" fmla="*/ 247650 h 305516"/>
                <a:gd name="connsiteX96" fmla="*/ 356235 w 525780"/>
                <a:gd name="connsiteY96" fmla="*/ 240030 h 305516"/>
                <a:gd name="connsiteX97" fmla="*/ 360045 w 525780"/>
                <a:gd name="connsiteY97" fmla="*/ 234315 h 305516"/>
                <a:gd name="connsiteX98" fmla="*/ 369570 w 525780"/>
                <a:gd name="connsiteY98" fmla="*/ 220980 h 305516"/>
                <a:gd name="connsiteX99" fmla="*/ 381000 w 525780"/>
                <a:gd name="connsiteY99" fmla="*/ 219075 h 305516"/>
                <a:gd name="connsiteX100" fmla="*/ 392430 w 525780"/>
                <a:gd name="connsiteY100" fmla="*/ 215265 h 305516"/>
                <a:gd name="connsiteX101" fmla="*/ 398145 w 525780"/>
                <a:gd name="connsiteY101" fmla="*/ 211455 h 305516"/>
                <a:gd name="connsiteX102" fmla="*/ 428625 w 525780"/>
                <a:gd name="connsiteY102" fmla="*/ 209550 h 305516"/>
                <a:gd name="connsiteX103" fmla="*/ 434340 w 525780"/>
                <a:gd name="connsiteY103" fmla="*/ 205740 h 305516"/>
                <a:gd name="connsiteX104" fmla="*/ 438150 w 525780"/>
                <a:gd name="connsiteY104" fmla="*/ 194310 h 305516"/>
                <a:gd name="connsiteX105" fmla="*/ 443865 w 525780"/>
                <a:gd name="connsiteY105" fmla="*/ 182880 h 305516"/>
                <a:gd name="connsiteX106" fmla="*/ 455295 w 525780"/>
                <a:gd name="connsiteY106" fmla="*/ 177165 h 305516"/>
                <a:gd name="connsiteX107" fmla="*/ 461010 w 525780"/>
                <a:gd name="connsiteY107" fmla="*/ 173355 h 305516"/>
                <a:gd name="connsiteX108" fmla="*/ 462915 w 525780"/>
                <a:gd name="connsiteY108" fmla="*/ 167640 h 305516"/>
                <a:gd name="connsiteX109" fmla="*/ 474345 w 525780"/>
                <a:gd name="connsiteY109" fmla="*/ 160020 h 305516"/>
                <a:gd name="connsiteX110" fmla="*/ 485775 w 525780"/>
                <a:gd name="connsiteY110" fmla="*/ 154305 h 305516"/>
                <a:gd name="connsiteX111" fmla="*/ 491490 w 525780"/>
                <a:gd name="connsiteY111" fmla="*/ 150495 h 305516"/>
                <a:gd name="connsiteX112" fmla="*/ 499110 w 525780"/>
                <a:gd name="connsiteY112" fmla="*/ 148590 h 305516"/>
                <a:gd name="connsiteX113" fmla="*/ 504825 w 525780"/>
                <a:gd name="connsiteY113" fmla="*/ 146685 h 305516"/>
                <a:gd name="connsiteX114" fmla="*/ 508635 w 525780"/>
                <a:gd name="connsiteY114" fmla="*/ 140970 h 305516"/>
                <a:gd name="connsiteX115" fmla="*/ 497205 w 525780"/>
                <a:gd name="connsiteY115" fmla="*/ 135255 h 305516"/>
                <a:gd name="connsiteX116" fmla="*/ 476250 w 525780"/>
                <a:gd name="connsiteY116" fmla="*/ 120015 h 305516"/>
                <a:gd name="connsiteX117" fmla="*/ 468630 w 525780"/>
                <a:gd name="connsiteY117" fmla="*/ 102870 h 305516"/>
                <a:gd name="connsiteX118" fmla="*/ 462915 w 525780"/>
                <a:gd name="connsiteY118" fmla="*/ 91440 h 305516"/>
                <a:gd name="connsiteX119" fmla="*/ 455295 w 525780"/>
                <a:gd name="connsiteY119" fmla="*/ 76220 h 305516"/>
                <a:gd name="connsiteX120" fmla="*/ 525780 w 525780"/>
                <a:gd name="connsiteY120" fmla="*/ 165735 h 305516"/>
                <a:gd name="connsiteX0" fmla="*/ 442231 w 526051"/>
                <a:gd name="connsiteY0" fmla="*/ 66693 h 305516"/>
                <a:gd name="connsiteX1" fmla="*/ 415561 w 526051"/>
                <a:gd name="connsiteY1" fmla="*/ 55245 h 305516"/>
                <a:gd name="connsiteX2" fmla="*/ 398416 w 526051"/>
                <a:gd name="connsiteY2" fmla="*/ 49530 h 305516"/>
                <a:gd name="connsiteX3" fmla="*/ 386986 w 526051"/>
                <a:gd name="connsiteY3" fmla="*/ 43815 h 305516"/>
                <a:gd name="connsiteX4" fmla="*/ 373651 w 526051"/>
                <a:gd name="connsiteY4" fmla="*/ 34290 h 305516"/>
                <a:gd name="connsiteX5" fmla="*/ 356506 w 526051"/>
                <a:gd name="connsiteY5" fmla="*/ 26670 h 305516"/>
                <a:gd name="connsiteX6" fmla="*/ 339361 w 526051"/>
                <a:gd name="connsiteY6" fmla="*/ 20955 h 305516"/>
                <a:gd name="connsiteX7" fmla="*/ 329836 w 526051"/>
                <a:gd name="connsiteY7" fmla="*/ 19050 h 305516"/>
                <a:gd name="connsiteX8" fmla="*/ 312691 w 526051"/>
                <a:gd name="connsiteY8" fmla="*/ 20955 h 305516"/>
                <a:gd name="connsiteX9" fmla="*/ 308881 w 526051"/>
                <a:gd name="connsiteY9" fmla="*/ 26670 h 305516"/>
                <a:gd name="connsiteX10" fmla="*/ 303166 w 526051"/>
                <a:gd name="connsiteY10" fmla="*/ 28575 h 305516"/>
                <a:gd name="connsiteX11" fmla="*/ 297451 w 526051"/>
                <a:gd name="connsiteY11" fmla="*/ 32385 h 305516"/>
                <a:gd name="connsiteX12" fmla="*/ 291736 w 526051"/>
                <a:gd name="connsiteY12" fmla="*/ 43815 h 305516"/>
                <a:gd name="connsiteX13" fmla="*/ 278401 w 526051"/>
                <a:gd name="connsiteY13" fmla="*/ 40005 h 305516"/>
                <a:gd name="connsiteX14" fmla="*/ 266971 w 526051"/>
                <a:gd name="connsiteY14" fmla="*/ 28575 h 305516"/>
                <a:gd name="connsiteX15" fmla="*/ 261256 w 526051"/>
                <a:gd name="connsiteY15" fmla="*/ 24765 h 305516"/>
                <a:gd name="connsiteX16" fmla="*/ 249826 w 526051"/>
                <a:gd name="connsiteY16" fmla="*/ 20955 h 305516"/>
                <a:gd name="connsiteX17" fmla="*/ 240301 w 526051"/>
                <a:gd name="connsiteY17" fmla="*/ 9525 h 305516"/>
                <a:gd name="connsiteX18" fmla="*/ 228871 w 526051"/>
                <a:gd name="connsiteY18" fmla="*/ 5715 h 305516"/>
                <a:gd name="connsiteX19" fmla="*/ 217441 w 526051"/>
                <a:gd name="connsiteY19" fmla="*/ 0 h 305516"/>
                <a:gd name="connsiteX20" fmla="*/ 211726 w 526051"/>
                <a:gd name="connsiteY20" fmla="*/ 1905 h 305516"/>
                <a:gd name="connsiteX21" fmla="*/ 211726 w 526051"/>
                <a:gd name="connsiteY21" fmla="*/ 22860 h 305516"/>
                <a:gd name="connsiteX22" fmla="*/ 209840 w 526051"/>
                <a:gd name="connsiteY22" fmla="*/ 36205 h 305516"/>
                <a:gd name="connsiteX23" fmla="*/ 207934 w 526051"/>
                <a:gd name="connsiteY23" fmla="*/ 40016 h 305516"/>
                <a:gd name="connsiteX24" fmla="*/ 204124 w 526051"/>
                <a:gd name="connsiteY24" fmla="*/ 51449 h 305516"/>
                <a:gd name="connsiteX25" fmla="*/ 198409 w 526051"/>
                <a:gd name="connsiteY25" fmla="*/ 57165 h 305516"/>
                <a:gd name="connsiteX26" fmla="*/ 190771 w 526051"/>
                <a:gd name="connsiteY26" fmla="*/ 70485 h 305516"/>
                <a:gd name="connsiteX27" fmla="*/ 179341 w 526051"/>
                <a:gd name="connsiteY27" fmla="*/ 76200 h 305516"/>
                <a:gd name="connsiteX28" fmla="*/ 154576 w 526051"/>
                <a:gd name="connsiteY28" fmla="*/ 74295 h 305516"/>
                <a:gd name="connsiteX29" fmla="*/ 143146 w 526051"/>
                <a:gd name="connsiteY29" fmla="*/ 68580 h 305516"/>
                <a:gd name="connsiteX30" fmla="*/ 137431 w 526051"/>
                <a:gd name="connsiteY30" fmla="*/ 62865 h 305516"/>
                <a:gd name="connsiteX31" fmla="*/ 131716 w 526051"/>
                <a:gd name="connsiteY31" fmla="*/ 60960 h 305516"/>
                <a:gd name="connsiteX32" fmla="*/ 116476 w 526051"/>
                <a:gd name="connsiteY32" fmla="*/ 47625 h 305516"/>
                <a:gd name="connsiteX33" fmla="*/ 105046 w 526051"/>
                <a:gd name="connsiteY33" fmla="*/ 43815 h 305516"/>
                <a:gd name="connsiteX34" fmla="*/ 99331 w 526051"/>
                <a:gd name="connsiteY34" fmla="*/ 41910 h 305516"/>
                <a:gd name="connsiteX35" fmla="*/ 93616 w 526051"/>
                <a:gd name="connsiteY35" fmla="*/ 38100 h 305516"/>
                <a:gd name="connsiteX36" fmla="*/ 82186 w 526051"/>
                <a:gd name="connsiteY36" fmla="*/ 32385 h 305516"/>
                <a:gd name="connsiteX37" fmla="*/ 80281 w 526051"/>
                <a:gd name="connsiteY37" fmla="*/ 20955 h 305516"/>
                <a:gd name="connsiteX38" fmla="*/ 80281 w 526051"/>
                <a:gd name="connsiteY38" fmla="*/ 20955 h 305516"/>
                <a:gd name="connsiteX39" fmla="*/ 51706 w 526051"/>
                <a:gd name="connsiteY39" fmla="*/ 22860 h 305516"/>
                <a:gd name="connsiteX40" fmla="*/ 45991 w 526051"/>
                <a:gd name="connsiteY40" fmla="*/ 24765 h 305516"/>
                <a:gd name="connsiteX41" fmla="*/ 42181 w 526051"/>
                <a:gd name="connsiteY41" fmla="*/ 30480 h 305516"/>
                <a:gd name="connsiteX42" fmla="*/ 36466 w 526051"/>
                <a:gd name="connsiteY42" fmla="*/ 34290 h 305516"/>
                <a:gd name="connsiteX43" fmla="*/ 32656 w 526051"/>
                <a:gd name="connsiteY43" fmla="*/ 40005 h 305516"/>
                <a:gd name="connsiteX44" fmla="*/ 26941 w 526051"/>
                <a:gd name="connsiteY44" fmla="*/ 43815 h 305516"/>
                <a:gd name="connsiteX45" fmla="*/ 25036 w 526051"/>
                <a:gd name="connsiteY45" fmla="*/ 49530 h 305516"/>
                <a:gd name="connsiteX46" fmla="*/ 17416 w 526051"/>
                <a:gd name="connsiteY46" fmla="*/ 60960 h 305516"/>
                <a:gd name="connsiteX47" fmla="*/ 15511 w 526051"/>
                <a:gd name="connsiteY47" fmla="*/ 66675 h 305516"/>
                <a:gd name="connsiteX48" fmla="*/ 11701 w 526051"/>
                <a:gd name="connsiteY48" fmla="*/ 72390 h 305516"/>
                <a:gd name="connsiteX49" fmla="*/ 9796 w 526051"/>
                <a:gd name="connsiteY49" fmla="*/ 81915 h 305516"/>
                <a:gd name="connsiteX50" fmla="*/ 5986 w 526051"/>
                <a:gd name="connsiteY50" fmla="*/ 120015 h 305516"/>
                <a:gd name="connsiteX51" fmla="*/ 271 w 526051"/>
                <a:gd name="connsiteY51" fmla="*/ 118141 h 305516"/>
                <a:gd name="connsiteX52" fmla="*/ 271 w 526051"/>
                <a:gd name="connsiteY52" fmla="*/ 131445 h 305516"/>
                <a:gd name="connsiteX53" fmla="*/ 9796 w 526051"/>
                <a:gd name="connsiteY53" fmla="*/ 139065 h 305516"/>
                <a:gd name="connsiteX54" fmla="*/ 21226 w 526051"/>
                <a:gd name="connsiteY54" fmla="*/ 142875 h 305516"/>
                <a:gd name="connsiteX55" fmla="*/ 44086 w 526051"/>
                <a:gd name="connsiteY55" fmla="*/ 158115 h 305516"/>
                <a:gd name="connsiteX56" fmla="*/ 55516 w 526051"/>
                <a:gd name="connsiteY56" fmla="*/ 161925 h 305516"/>
                <a:gd name="connsiteX57" fmla="*/ 66946 w 526051"/>
                <a:gd name="connsiteY57" fmla="*/ 167640 h 305516"/>
                <a:gd name="connsiteX58" fmla="*/ 72661 w 526051"/>
                <a:gd name="connsiteY58" fmla="*/ 171450 h 305516"/>
                <a:gd name="connsiteX59" fmla="*/ 80281 w 526051"/>
                <a:gd name="connsiteY59" fmla="*/ 179070 h 305516"/>
                <a:gd name="connsiteX60" fmla="*/ 82186 w 526051"/>
                <a:gd name="connsiteY60" fmla="*/ 184785 h 305516"/>
                <a:gd name="connsiteX61" fmla="*/ 89806 w 526051"/>
                <a:gd name="connsiteY61" fmla="*/ 186690 h 305516"/>
                <a:gd name="connsiteX62" fmla="*/ 105046 w 526051"/>
                <a:gd name="connsiteY62" fmla="*/ 190500 h 305516"/>
                <a:gd name="connsiteX63" fmla="*/ 108856 w 526051"/>
                <a:gd name="connsiteY63" fmla="*/ 201930 h 305516"/>
                <a:gd name="connsiteX64" fmla="*/ 116476 w 526051"/>
                <a:gd name="connsiteY64" fmla="*/ 213360 h 305516"/>
                <a:gd name="connsiteX65" fmla="*/ 122191 w 526051"/>
                <a:gd name="connsiteY65" fmla="*/ 230505 h 305516"/>
                <a:gd name="connsiteX66" fmla="*/ 124096 w 526051"/>
                <a:gd name="connsiteY66" fmla="*/ 236220 h 305516"/>
                <a:gd name="connsiteX67" fmla="*/ 131716 w 526051"/>
                <a:gd name="connsiteY67" fmla="*/ 247650 h 305516"/>
                <a:gd name="connsiteX68" fmla="*/ 141241 w 526051"/>
                <a:gd name="connsiteY68" fmla="*/ 245745 h 305516"/>
                <a:gd name="connsiteX69" fmla="*/ 146956 w 526051"/>
                <a:gd name="connsiteY69" fmla="*/ 243840 h 305516"/>
                <a:gd name="connsiteX70" fmla="*/ 152671 w 526051"/>
                <a:gd name="connsiteY70" fmla="*/ 245745 h 305516"/>
                <a:gd name="connsiteX71" fmla="*/ 164101 w 526051"/>
                <a:gd name="connsiteY71" fmla="*/ 253365 h 305516"/>
                <a:gd name="connsiteX72" fmla="*/ 181246 w 526051"/>
                <a:gd name="connsiteY72" fmla="*/ 259080 h 305516"/>
                <a:gd name="connsiteX73" fmla="*/ 186961 w 526051"/>
                <a:gd name="connsiteY73" fmla="*/ 260985 h 305516"/>
                <a:gd name="connsiteX74" fmla="*/ 192676 w 526051"/>
                <a:gd name="connsiteY74" fmla="*/ 262890 h 305516"/>
                <a:gd name="connsiteX75" fmla="*/ 204106 w 526051"/>
                <a:gd name="connsiteY75" fmla="*/ 268605 h 305516"/>
                <a:gd name="connsiteX76" fmla="*/ 209821 w 526051"/>
                <a:gd name="connsiteY76" fmla="*/ 272415 h 305516"/>
                <a:gd name="connsiteX77" fmla="*/ 223156 w 526051"/>
                <a:gd name="connsiteY77" fmla="*/ 276225 h 305516"/>
                <a:gd name="connsiteX78" fmla="*/ 234586 w 526051"/>
                <a:gd name="connsiteY78" fmla="*/ 280035 h 305516"/>
                <a:gd name="connsiteX79" fmla="*/ 240301 w 526051"/>
                <a:gd name="connsiteY79" fmla="*/ 281940 h 305516"/>
                <a:gd name="connsiteX80" fmla="*/ 244111 w 526051"/>
                <a:gd name="connsiteY80" fmla="*/ 287655 h 305516"/>
                <a:gd name="connsiteX81" fmla="*/ 253636 w 526051"/>
                <a:gd name="connsiteY81" fmla="*/ 289560 h 305516"/>
                <a:gd name="connsiteX82" fmla="*/ 259351 w 526051"/>
                <a:gd name="connsiteY82" fmla="*/ 291465 h 305516"/>
                <a:gd name="connsiteX83" fmla="*/ 266971 w 526051"/>
                <a:gd name="connsiteY83" fmla="*/ 293370 h 305516"/>
                <a:gd name="connsiteX84" fmla="*/ 280306 w 526051"/>
                <a:gd name="connsiteY84" fmla="*/ 297180 h 305516"/>
                <a:gd name="connsiteX85" fmla="*/ 295546 w 526051"/>
                <a:gd name="connsiteY85" fmla="*/ 299085 h 305516"/>
                <a:gd name="connsiteX86" fmla="*/ 301261 w 526051"/>
                <a:gd name="connsiteY86" fmla="*/ 295275 h 305516"/>
                <a:gd name="connsiteX87" fmla="*/ 306976 w 526051"/>
                <a:gd name="connsiteY87" fmla="*/ 293370 h 305516"/>
                <a:gd name="connsiteX88" fmla="*/ 312691 w 526051"/>
                <a:gd name="connsiteY88" fmla="*/ 289560 h 305516"/>
                <a:gd name="connsiteX89" fmla="*/ 314596 w 526051"/>
                <a:gd name="connsiteY89" fmla="*/ 283845 h 305516"/>
                <a:gd name="connsiteX90" fmla="*/ 318406 w 526051"/>
                <a:gd name="connsiteY90" fmla="*/ 278130 h 305516"/>
                <a:gd name="connsiteX91" fmla="*/ 324121 w 526051"/>
                <a:gd name="connsiteY91" fmla="*/ 266700 h 305516"/>
                <a:gd name="connsiteX92" fmla="*/ 329836 w 526051"/>
                <a:gd name="connsiteY92" fmla="*/ 262890 h 305516"/>
                <a:gd name="connsiteX93" fmla="*/ 331741 w 526051"/>
                <a:gd name="connsiteY93" fmla="*/ 257175 h 305516"/>
                <a:gd name="connsiteX94" fmla="*/ 343171 w 526051"/>
                <a:gd name="connsiteY94" fmla="*/ 251460 h 305516"/>
                <a:gd name="connsiteX95" fmla="*/ 348886 w 526051"/>
                <a:gd name="connsiteY95" fmla="*/ 247650 h 305516"/>
                <a:gd name="connsiteX96" fmla="*/ 356506 w 526051"/>
                <a:gd name="connsiteY96" fmla="*/ 240030 h 305516"/>
                <a:gd name="connsiteX97" fmla="*/ 360316 w 526051"/>
                <a:gd name="connsiteY97" fmla="*/ 234315 h 305516"/>
                <a:gd name="connsiteX98" fmla="*/ 369841 w 526051"/>
                <a:gd name="connsiteY98" fmla="*/ 220980 h 305516"/>
                <a:gd name="connsiteX99" fmla="*/ 381271 w 526051"/>
                <a:gd name="connsiteY99" fmla="*/ 219075 h 305516"/>
                <a:gd name="connsiteX100" fmla="*/ 392701 w 526051"/>
                <a:gd name="connsiteY100" fmla="*/ 215265 h 305516"/>
                <a:gd name="connsiteX101" fmla="*/ 398416 w 526051"/>
                <a:gd name="connsiteY101" fmla="*/ 211455 h 305516"/>
                <a:gd name="connsiteX102" fmla="*/ 428896 w 526051"/>
                <a:gd name="connsiteY102" fmla="*/ 209550 h 305516"/>
                <a:gd name="connsiteX103" fmla="*/ 434611 w 526051"/>
                <a:gd name="connsiteY103" fmla="*/ 205740 h 305516"/>
                <a:gd name="connsiteX104" fmla="*/ 438421 w 526051"/>
                <a:gd name="connsiteY104" fmla="*/ 194310 h 305516"/>
                <a:gd name="connsiteX105" fmla="*/ 444136 w 526051"/>
                <a:gd name="connsiteY105" fmla="*/ 182880 h 305516"/>
                <a:gd name="connsiteX106" fmla="*/ 455566 w 526051"/>
                <a:gd name="connsiteY106" fmla="*/ 177165 h 305516"/>
                <a:gd name="connsiteX107" fmla="*/ 461281 w 526051"/>
                <a:gd name="connsiteY107" fmla="*/ 173355 h 305516"/>
                <a:gd name="connsiteX108" fmla="*/ 463186 w 526051"/>
                <a:gd name="connsiteY108" fmla="*/ 167640 h 305516"/>
                <a:gd name="connsiteX109" fmla="*/ 474616 w 526051"/>
                <a:gd name="connsiteY109" fmla="*/ 160020 h 305516"/>
                <a:gd name="connsiteX110" fmla="*/ 486046 w 526051"/>
                <a:gd name="connsiteY110" fmla="*/ 154305 h 305516"/>
                <a:gd name="connsiteX111" fmla="*/ 491761 w 526051"/>
                <a:gd name="connsiteY111" fmla="*/ 150495 h 305516"/>
                <a:gd name="connsiteX112" fmla="*/ 499381 w 526051"/>
                <a:gd name="connsiteY112" fmla="*/ 148590 h 305516"/>
                <a:gd name="connsiteX113" fmla="*/ 505096 w 526051"/>
                <a:gd name="connsiteY113" fmla="*/ 146685 h 305516"/>
                <a:gd name="connsiteX114" fmla="*/ 508906 w 526051"/>
                <a:gd name="connsiteY114" fmla="*/ 140970 h 305516"/>
                <a:gd name="connsiteX115" fmla="*/ 497476 w 526051"/>
                <a:gd name="connsiteY115" fmla="*/ 135255 h 305516"/>
                <a:gd name="connsiteX116" fmla="*/ 476521 w 526051"/>
                <a:gd name="connsiteY116" fmla="*/ 120015 h 305516"/>
                <a:gd name="connsiteX117" fmla="*/ 468901 w 526051"/>
                <a:gd name="connsiteY117" fmla="*/ 102870 h 305516"/>
                <a:gd name="connsiteX118" fmla="*/ 463186 w 526051"/>
                <a:gd name="connsiteY118" fmla="*/ 91440 h 305516"/>
                <a:gd name="connsiteX119" fmla="*/ 455566 w 526051"/>
                <a:gd name="connsiteY119" fmla="*/ 76220 h 305516"/>
                <a:gd name="connsiteX120" fmla="*/ 526051 w 526051"/>
                <a:gd name="connsiteY120" fmla="*/ 165735 h 305516"/>
                <a:gd name="connsiteX0" fmla="*/ 442880 w 526700"/>
                <a:gd name="connsiteY0" fmla="*/ 66693 h 305516"/>
                <a:gd name="connsiteX1" fmla="*/ 416210 w 526700"/>
                <a:gd name="connsiteY1" fmla="*/ 55245 h 305516"/>
                <a:gd name="connsiteX2" fmla="*/ 399065 w 526700"/>
                <a:gd name="connsiteY2" fmla="*/ 49530 h 305516"/>
                <a:gd name="connsiteX3" fmla="*/ 387635 w 526700"/>
                <a:gd name="connsiteY3" fmla="*/ 43815 h 305516"/>
                <a:gd name="connsiteX4" fmla="*/ 374300 w 526700"/>
                <a:gd name="connsiteY4" fmla="*/ 34290 h 305516"/>
                <a:gd name="connsiteX5" fmla="*/ 357155 w 526700"/>
                <a:gd name="connsiteY5" fmla="*/ 26670 h 305516"/>
                <a:gd name="connsiteX6" fmla="*/ 340010 w 526700"/>
                <a:gd name="connsiteY6" fmla="*/ 20955 h 305516"/>
                <a:gd name="connsiteX7" fmla="*/ 330485 w 526700"/>
                <a:gd name="connsiteY7" fmla="*/ 19050 h 305516"/>
                <a:gd name="connsiteX8" fmla="*/ 313340 w 526700"/>
                <a:gd name="connsiteY8" fmla="*/ 20955 h 305516"/>
                <a:gd name="connsiteX9" fmla="*/ 309530 w 526700"/>
                <a:gd name="connsiteY9" fmla="*/ 26670 h 305516"/>
                <a:gd name="connsiteX10" fmla="*/ 303815 w 526700"/>
                <a:gd name="connsiteY10" fmla="*/ 28575 h 305516"/>
                <a:gd name="connsiteX11" fmla="*/ 298100 w 526700"/>
                <a:gd name="connsiteY11" fmla="*/ 32385 h 305516"/>
                <a:gd name="connsiteX12" fmla="*/ 292385 w 526700"/>
                <a:gd name="connsiteY12" fmla="*/ 43815 h 305516"/>
                <a:gd name="connsiteX13" fmla="*/ 279050 w 526700"/>
                <a:gd name="connsiteY13" fmla="*/ 40005 h 305516"/>
                <a:gd name="connsiteX14" fmla="*/ 267620 w 526700"/>
                <a:gd name="connsiteY14" fmla="*/ 28575 h 305516"/>
                <a:gd name="connsiteX15" fmla="*/ 261905 w 526700"/>
                <a:gd name="connsiteY15" fmla="*/ 24765 h 305516"/>
                <a:gd name="connsiteX16" fmla="*/ 250475 w 526700"/>
                <a:gd name="connsiteY16" fmla="*/ 20955 h 305516"/>
                <a:gd name="connsiteX17" fmla="*/ 240950 w 526700"/>
                <a:gd name="connsiteY17" fmla="*/ 9525 h 305516"/>
                <a:gd name="connsiteX18" fmla="*/ 229520 w 526700"/>
                <a:gd name="connsiteY18" fmla="*/ 5715 h 305516"/>
                <a:gd name="connsiteX19" fmla="*/ 218090 w 526700"/>
                <a:gd name="connsiteY19" fmla="*/ 0 h 305516"/>
                <a:gd name="connsiteX20" fmla="*/ 212375 w 526700"/>
                <a:gd name="connsiteY20" fmla="*/ 1905 h 305516"/>
                <a:gd name="connsiteX21" fmla="*/ 212375 w 526700"/>
                <a:gd name="connsiteY21" fmla="*/ 22860 h 305516"/>
                <a:gd name="connsiteX22" fmla="*/ 210489 w 526700"/>
                <a:gd name="connsiteY22" fmla="*/ 36205 h 305516"/>
                <a:gd name="connsiteX23" fmla="*/ 208583 w 526700"/>
                <a:gd name="connsiteY23" fmla="*/ 40016 h 305516"/>
                <a:gd name="connsiteX24" fmla="*/ 204773 w 526700"/>
                <a:gd name="connsiteY24" fmla="*/ 51449 h 305516"/>
                <a:gd name="connsiteX25" fmla="*/ 199058 w 526700"/>
                <a:gd name="connsiteY25" fmla="*/ 57165 h 305516"/>
                <a:gd name="connsiteX26" fmla="*/ 191420 w 526700"/>
                <a:gd name="connsiteY26" fmla="*/ 70485 h 305516"/>
                <a:gd name="connsiteX27" fmla="*/ 179990 w 526700"/>
                <a:gd name="connsiteY27" fmla="*/ 76200 h 305516"/>
                <a:gd name="connsiteX28" fmla="*/ 155225 w 526700"/>
                <a:gd name="connsiteY28" fmla="*/ 74295 h 305516"/>
                <a:gd name="connsiteX29" fmla="*/ 143795 w 526700"/>
                <a:gd name="connsiteY29" fmla="*/ 68580 h 305516"/>
                <a:gd name="connsiteX30" fmla="*/ 138080 w 526700"/>
                <a:gd name="connsiteY30" fmla="*/ 62865 h 305516"/>
                <a:gd name="connsiteX31" fmla="*/ 132365 w 526700"/>
                <a:gd name="connsiteY31" fmla="*/ 60960 h 305516"/>
                <a:gd name="connsiteX32" fmla="*/ 117125 w 526700"/>
                <a:gd name="connsiteY32" fmla="*/ 47625 h 305516"/>
                <a:gd name="connsiteX33" fmla="*/ 105695 w 526700"/>
                <a:gd name="connsiteY33" fmla="*/ 43815 h 305516"/>
                <a:gd name="connsiteX34" fmla="*/ 99980 w 526700"/>
                <a:gd name="connsiteY34" fmla="*/ 41910 h 305516"/>
                <a:gd name="connsiteX35" fmla="*/ 94265 w 526700"/>
                <a:gd name="connsiteY35" fmla="*/ 38100 h 305516"/>
                <a:gd name="connsiteX36" fmla="*/ 82835 w 526700"/>
                <a:gd name="connsiteY36" fmla="*/ 32385 h 305516"/>
                <a:gd name="connsiteX37" fmla="*/ 80930 w 526700"/>
                <a:gd name="connsiteY37" fmla="*/ 20955 h 305516"/>
                <a:gd name="connsiteX38" fmla="*/ 80930 w 526700"/>
                <a:gd name="connsiteY38" fmla="*/ 20955 h 305516"/>
                <a:gd name="connsiteX39" fmla="*/ 52355 w 526700"/>
                <a:gd name="connsiteY39" fmla="*/ 22860 h 305516"/>
                <a:gd name="connsiteX40" fmla="*/ 46640 w 526700"/>
                <a:gd name="connsiteY40" fmla="*/ 24765 h 305516"/>
                <a:gd name="connsiteX41" fmla="*/ 42830 w 526700"/>
                <a:gd name="connsiteY41" fmla="*/ 30480 h 305516"/>
                <a:gd name="connsiteX42" fmla="*/ 37115 w 526700"/>
                <a:gd name="connsiteY42" fmla="*/ 34290 h 305516"/>
                <a:gd name="connsiteX43" fmla="*/ 33305 w 526700"/>
                <a:gd name="connsiteY43" fmla="*/ 40005 h 305516"/>
                <a:gd name="connsiteX44" fmla="*/ 27590 w 526700"/>
                <a:gd name="connsiteY44" fmla="*/ 43815 h 305516"/>
                <a:gd name="connsiteX45" fmla="*/ 25685 w 526700"/>
                <a:gd name="connsiteY45" fmla="*/ 49530 h 305516"/>
                <a:gd name="connsiteX46" fmla="*/ 18065 w 526700"/>
                <a:gd name="connsiteY46" fmla="*/ 60960 h 305516"/>
                <a:gd name="connsiteX47" fmla="*/ 16160 w 526700"/>
                <a:gd name="connsiteY47" fmla="*/ 66675 h 305516"/>
                <a:gd name="connsiteX48" fmla="*/ 12350 w 526700"/>
                <a:gd name="connsiteY48" fmla="*/ 72390 h 305516"/>
                <a:gd name="connsiteX49" fmla="*/ 10445 w 526700"/>
                <a:gd name="connsiteY49" fmla="*/ 81915 h 305516"/>
                <a:gd name="connsiteX50" fmla="*/ 649 w 526700"/>
                <a:gd name="connsiteY50" fmla="*/ 104803 h 305516"/>
                <a:gd name="connsiteX51" fmla="*/ 920 w 526700"/>
                <a:gd name="connsiteY51" fmla="*/ 118141 h 305516"/>
                <a:gd name="connsiteX52" fmla="*/ 920 w 526700"/>
                <a:gd name="connsiteY52" fmla="*/ 131445 h 305516"/>
                <a:gd name="connsiteX53" fmla="*/ 10445 w 526700"/>
                <a:gd name="connsiteY53" fmla="*/ 139065 h 305516"/>
                <a:gd name="connsiteX54" fmla="*/ 21875 w 526700"/>
                <a:gd name="connsiteY54" fmla="*/ 142875 h 305516"/>
                <a:gd name="connsiteX55" fmla="*/ 44735 w 526700"/>
                <a:gd name="connsiteY55" fmla="*/ 158115 h 305516"/>
                <a:gd name="connsiteX56" fmla="*/ 56165 w 526700"/>
                <a:gd name="connsiteY56" fmla="*/ 161925 h 305516"/>
                <a:gd name="connsiteX57" fmla="*/ 67595 w 526700"/>
                <a:gd name="connsiteY57" fmla="*/ 167640 h 305516"/>
                <a:gd name="connsiteX58" fmla="*/ 73310 w 526700"/>
                <a:gd name="connsiteY58" fmla="*/ 171450 h 305516"/>
                <a:gd name="connsiteX59" fmla="*/ 80930 w 526700"/>
                <a:gd name="connsiteY59" fmla="*/ 179070 h 305516"/>
                <a:gd name="connsiteX60" fmla="*/ 82835 w 526700"/>
                <a:gd name="connsiteY60" fmla="*/ 184785 h 305516"/>
                <a:gd name="connsiteX61" fmla="*/ 90455 w 526700"/>
                <a:gd name="connsiteY61" fmla="*/ 186690 h 305516"/>
                <a:gd name="connsiteX62" fmla="*/ 105695 w 526700"/>
                <a:gd name="connsiteY62" fmla="*/ 190500 h 305516"/>
                <a:gd name="connsiteX63" fmla="*/ 109505 w 526700"/>
                <a:gd name="connsiteY63" fmla="*/ 201930 h 305516"/>
                <a:gd name="connsiteX64" fmla="*/ 117125 w 526700"/>
                <a:gd name="connsiteY64" fmla="*/ 213360 h 305516"/>
                <a:gd name="connsiteX65" fmla="*/ 122840 w 526700"/>
                <a:gd name="connsiteY65" fmla="*/ 230505 h 305516"/>
                <a:gd name="connsiteX66" fmla="*/ 124745 w 526700"/>
                <a:gd name="connsiteY66" fmla="*/ 236220 h 305516"/>
                <a:gd name="connsiteX67" fmla="*/ 132365 w 526700"/>
                <a:gd name="connsiteY67" fmla="*/ 247650 h 305516"/>
                <a:gd name="connsiteX68" fmla="*/ 141890 w 526700"/>
                <a:gd name="connsiteY68" fmla="*/ 245745 h 305516"/>
                <a:gd name="connsiteX69" fmla="*/ 147605 w 526700"/>
                <a:gd name="connsiteY69" fmla="*/ 243840 h 305516"/>
                <a:gd name="connsiteX70" fmla="*/ 153320 w 526700"/>
                <a:gd name="connsiteY70" fmla="*/ 245745 h 305516"/>
                <a:gd name="connsiteX71" fmla="*/ 164750 w 526700"/>
                <a:gd name="connsiteY71" fmla="*/ 253365 h 305516"/>
                <a:gd name="connsiteX72" fmla="*/ 181895 w 526700"/>
                <a:gd name="connsiteY72" fmla="*/ 259080 h 305516"/>
                <a:gd name="connsiteX73" fmla="*/ 187610 w 526700"/>
                <a:gd name="connsiteY73" fmla="*/ 260985 h 305516"/>
                <a:gd name="connsiteX74" fmla="*/ 193325 w 526700"/>
                <a:gd name="connsiteY74" fmla="*/ 262890 h 305516"/>
                <a:gd name="connsiteX75" fmla="*/ 204755 w 526700"/>
                <a:gd name="connsiteY75" fmla="*/ 268605 h 305516"/>
                <a:gd name="connsiteX76" fmla="*/ 210470 w 526700"/>
                <a:gd name="connsiteY76" fmla="*/ 272415 h 305516"/>
                <a:gd name="connsiteX77" fmla="*/ 223805 w 526700"/>
                <a:gd name="connsiteY77" fmla="*/ 276225 h 305516"/>
                <a:gd name="connsiteX78" fmla="*/ 235235 w 526700"/>
                <a:gd name="connsiteY78" fmla="*/ 280035 h 305516"/>
                <a:gd name="connsiteX79" fmla="*/ 240950 w 526700"/>
                <a:gd name="connsiteY79" fmla="*/ 281940 h 305516"/>
                <a:gd name="connsiteX80" fmla="*/ 244760 w 526700"/>
                <a:gd name="connsiteY80" fmla="*/ 287655 h 305516"/>
                <a:gd name="connsiteX81" fmla="*/ 254285 w 526700"/>
                <a:gd name="connsiteY81" fmla="*/ 289560 h 305516"/>
                <a:gd name="connsiteX82" fmla="*/ 260000 w 526700"/>
                <a:gd name="connsiteY82" fmla="*/ 291465 h 305516"/>
                <a:gd name="connsiteX83" fmla="*/ 267620 w 526700"/>
                <a:gd name="connsiteY83" fmla="*/ 293370 h 305516"/>
                <a:gd name="connsiteX84" fmla="*/ 280955 w 526700"/>
                <a:gd name="connsiteY84" fmla="*/ 297180 h 305516"/>
                <a:gd name="connsiteX85" fmla="*/ 296195 w 526700"/>
                <a:gd name="connsiteY85" fmla="*/ 299085 h 305516"/>
                <a:gd name="connsiteX86" fmla="*/ 301910 w 526700"/>
                <a:gd name="connsiteY86" fmla="*/ 295275 h 305516"/>
                <a:gd name="connsiteX87" fmla="*/ 307625 w 526700"/>
                <a:gd name="connsiteY87" fmla="*/ 293370 h 305516"/>
                <a:gd name="connsiteX88" fmla="*/ 313340 w 526700"/>
                <a:gd name="connsiteY88" fmla="*/ 289560 h 305516"/>
                <a:gd name="connsiteX89" fmla="*/ 315245 w 526700"/>
                <a:gd name="connsiteY89" fmla="*/ 283845 h 305516"/>
                <a:gd name="connsiteX90" fmla="*/ 319055 w 526700"/>
                <a:gd name="connsiteY90" fmla="*/ 278130 h 305516"/>
                <a:gd name="connsiteX91" fmla="*/ 324770 w 526700"/>
                <a:gd name="connsiteY91" fmla="*/ 266700 h 305516"/>
                <a:gd name="connsiteX92" fmla="*/ 330485 w 526700"/>
                <a:gd name="connsiteY92" fmla="*/ 262890 h 305516"/>
                <a:gd name="connsiteX93" fmla="*/ 332390 w 526700"/>
                <a:gd name="connsiteY93" fmla="*/ 257175 h 305516"/>
                <a:gd name="connsiteX94" fmla="*/ 343820 w 526700"/>
                <a:gd name="connsiteY94" fmla="*/ 251460 h 305516"/>
                <a:gd name="connsiteX95" fmla="*/ 349535 w 526700"/>
                <a:gd name="connsiteY95" fmla="*/ 247650 h 305516"/>
                <a:gd name="connsiteX96" fmla="*/ 357155 w 526700"/>
                <a:gd name="connsiteY96" fmla="*/ 240030 h 305516"/>
                <a:gd name="connsiteX97" fmla="*/ 360965 w 526700"/>
                <a:gd name="connsiteY97" fmla="*/ 234315 h 305516"/>
                <a:gd name="connsiteX98" fmla="*/ 370490 w 526700"/>
                <a:gd name="connsiteY98" fmla="*/ 220980 h 305516"/>
                <a:gd name="connsiteX99" fmla="*/ 381920 w 526700"/>
                <a:gd name="connsiteY99" fmla="*/ 219075 h 305516"/>
                <a:gd name="connsiteX100" fmla="*/ 393350 w 526700"/>
                <a:gd name="connsiteY100" fmla="*/ 215265 h 305516"/>
                <a:gd name="connsiteX101" fmla="*/ 399065 w 526700"/>
                <a:gd name="connsiteY101" fmla="*/ 211455 h 305516"/>
                <a:gd name="connsiteX102" fmla="*/ 429545 w 526700"/>
                <a:gd name="connsiteY102" fmla="*/ 209550 h 305516"/>
                <a:gd name="connsiteX103" fmla="*/ 435260 w 526700"/>
                <a:gd name="connsiteY103" fmla="*/ 205740 h 305516"/>
                <a:gd name="connsiteX104" fmla="*/ 439070 w 526700"/>
                <a:gd name="connsiteY104" fmla="*/ 194310 h 305516"/>
                <a:gd name="connsiteX105" fmla="*/ 444785 w 526700"/>
                <a:gd name="connsiteY105" fmla="*/ 182880 h 305516"/>
                <a:gd name="connsiteX106" fmla="*/ 456215 w 526700"/>
                <a:gd name="connsiteY106" fmla="*/ 177165 h 305516"/>
                <a:gd name="connsiteX107" fmla="*/ 461930 w 526700"/>
                <a:gd name="connsiteY107" fmla="*/ 173355 h 305516"/>
                <a:gd name="connsiteX108" fmla="*/ 463835 w 526700"/>
                <a:gd name="connsiteY108" fmla="*/ 167640 h 305516"/>
                <a:gd name="connsiteX109" fmla="*/ 475265 w 526700"/>
                <a:gd name="connsiteY109" fmla="*/ 160020 h 305516"/>
                <a:gd name="connsiteX110" fmla="*/ 486695 w 526700"/>
                <a:gd name="connsiteY110" fmla="*/ 154305 h 305516"/>
                <a:gd name="connsiteX111" fmla="*/ 492410 w 526700"/>
                <a:gd name="connsiteY111" fmla="*/ 150495 h 305516"/>
                <a:gd name="connsiteX112" fmla="*/ 500030 w 526700"/>
                <a:gd name="connsiteY112" fmla="*/ 148590 h 305516"/>
                <a:gd name="connsiteX113" fmla="*/ 505745 w 526700"/>
                <a:gd name="connsiteY113" fmla="*/ 146685 h 305516"/>
                <a:gd name="connsiteX114" fmla="*/ 509555 w 526700"/>
                <a:gd name="connsiteY114" fmla="*/ 140970 h 305516"/>
                <a:gd name="connsiteX115" fmla="*/ 498125 w 526700"/>
                <a:gd name="connsiteY115" fmla="*/ 135255 h 305516"/>
                <a:gd name="connsiteX116" fmla="*/ 477170 w 526700"/>
                <a:gd name="connsiteY116" fmla="*/ 120015 h 305516"/>
                <a:gd name="connsiteX117" fmla="*/ 469550 w 526700"/>
                <a:gd name="connsiteY117" fmla="*/ 102870 h 305516"/>
                <a:gd name="connsiteX118" fmla="*/ 463835 w 526700"/>
                <a:gd name="connsiteY118" fmla="*/ 91440 h 305516"/>
                <a:gd name="connsiteX119" fmla="*/ 456215 w 526700"/>
                <a:gd name="connsiteY119" fmla="*/ 76220 h 305516"/>
                <a:gd name="connsiteX120" fmla="*/ 526700 w 526700"/>
                <a:gd name="connsiteY120" fmla="*/ 165735 h 30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526700" h="305516">
                  <a:moveTo>
                    <a:pt x="442880" y="66693"/>
                  </a:moveTo>
                  <a:cubicBezTo>
                    <a:pt x="433990" y="62877"/>
                    <a:pt x="423512" y="58105"/>
                    <a:pt x="416210" y="55245"/>
                  </a:cubicBezTo>
                  <a:cubicBezTo>
                    <a:pt x="408908" y="52385"/>
                    <a:pt x="404780" y="51435"/>
                    <a:pt x="399065" y="49530"/>
                  </a:cubicBezTo>
                  <a:cubicBezTo>
                    <a:pt x="395255" y="47625"/>
                    <a:pt x="391762" y="46355"/>
                    <a:pt x="387635" y="43815"/>
                  </a:cubicBezTo>
                  <a:cubicBezTo>
                    <a:pt x="383508" y="41275"/>
                    <a:pt x="379380" y="37147"/>
                    <a:pt x="374300" y="34290"/>
                  </a:cubicBezTo>
                  <a:cubicBezTo>
                    <a:pt x="369220" y="31433"/>
                    <a:pt x="370757" y="31204"/>
                    <a:pt x="357155" y="26670"/>
                  </a:cubicBezTo>
                  <a:lnTo>
                    <a:pt x="340010" y="20955"/>
                  </a:lnTo>
                  <a:cubicBezTo>
                    <a:pt x="336938" y="19931"/>
                    <a:pt x="333660" y="19685"/>
                    <a:pt x="330485" y="19050"/>
                  </a:cubicBezTo>
                  <a:cubicBezTo>
                    <a:pt x="324770" y="19685"/>
                    <a:pt x="318744" y="18990"/>
                    <a:pt x="313340" y="20955"/>
                  </a:cubicBezTo>
                  <a:cubicBezTo>
                    <a:pt x="311188" y="21737"/>
                    <a:pt x="311318" y="25240"/>
                    <a:pt x="309530" y="26670"/>
                  </a:cubicBezTo>
                  <a:cubicBezTo>
                    <a:pt x="307962" y="27924"/>
                    <a:pt x="305720" y="27940"/>
                    <a:pt x="303815" y="28575"/>
                  </a:cubicBezTo>
                  <a:cubicBezTo>
                    <a:pt x="301910" y="29845"/>
                    <a:pt x="299719" y="30766"/>
                    <a:pt x="298100" y="32385"/>
                  </a:cubicBezTo>
                  <a:cubicBezTo>
                    <a:pt x="294407" y="36078"/>
                    <a:pt x="293934" y="39167"/>
                    <a:pt x="292385" y="43815"/>
                  </a:cubicBezTo>
                  <a:cubicBezTo>
                    <a:pt x="291819" y="43673"/>
                    <a:pt x="280345" y="41012"/>
                    <a:pt x="279050" y="40005"/>
                  </a:cubicBezTo>
                  <a:cubicBezTo>
                    <a:pt x="274797" y="36697"/>
                    <a:pt x="272103" y="31564"/>
                    <a:pt x="267620" y="28575"/>
                  </a:cubicBezTo>
                  <a:cubicBezTo>
                    <a:pt x="265715" y="27305"/>
                    <a:pt x="263997" y="25695"/>
                    <a:pt x="261905" y="24765"/>
                  </a:cubicBezTo>
                  <a:cubicBezTo>
                    <a:pt x="258235" y="23134"/>
                    <a:pt x="250475" y="20955"/>
                    <a:pt x="250475" y="20955"/>
                  </a:cubicBezTo>
                  <a:cubicBezTo>
                    <a:pt x="248104" y="17398"/>
                    <a:pt x="244833" y="11682"/>
                    <a:pt x="240950" y="9525"/>
                  </a:cubicBezTo>
                  <a:cubicBezTo>
                    <a:pt x="237439" y="7575"/>
                    <a:pt x="229520" y="5715"/>
                    <a:pt x="229520" y="5715"/>
                  </a:cubicBezTo>
                  <a:cubicBezTo>
                    <a:pt x="226631" y="3789"/>
                    <a:pt x="222034" y="0"/>
                    <a:pt x="218090" y="0"/>
                  </a:cubicBezTo>
                  <a:cubicBezTo>
                    <a:pt x="216082" y="0"/>
                    <a:pt x="214280" y="1270"/>
                    <a:pt x="212375" y="1905"/>
                  </a:cubicBezTo>
                  <a:cubicBezTo>
                    <a:pt x="210376" y="13900"/>
                    <a:pt x="212689" y="17143"/>
                    <a:pt x="212375" y="22860"/>
                  </a:cubicBezTo>
                  <a:cubicBezTo>
                    <a:pt x="212061" y="28577"/>
                    <a:pt x="211121" y="33346"/>
                    <a:pt x="210489" y="36205"/>
                  </a:cubicBezTo>
                  <a:cubicBezTo>
                    <a:pt x="209857" y="39064"/>
                    <a:pt x="209536" y="37475"/>
                    <a:pt x="208583" y="40016"/>
                  </a:cubicBezTo>
                  <a:cubicBezTo>
                    <a:pt x="207630" y="42557"/>
                    <a:pt x="206361" y="48591"/>
                    <a:pt x="204773" y="51449"/>
                  </a:cubicBezTo>
                  <a:cubicBezTo>
                    <a:pt x="203186" y="54307"/>
                    <a:pt x="201283" y="53992"/>
                    <a:pt x="199058" y="57165"/>
                  </a:cubicBezTo>
                  <a:cubicBezTo>
                    <a:pt x="196833" y="60338"/>
                    <a:pt x="194598" y="67313"/>
                    <a:pt x="191420" y="70485"/>
                  </a:cubicBezTo>
                  <a:cubicBezTo>
                    <a:pt x="188242" y="73657"/>
                    <a:pt x="187877" y="73571"/>
                    <a:pt x="179990" y="76200"/>
                  </a:cubicBezTo>
                  <a:cubicBezTo>
                    <a:pt x="171735" y="75565"/>
                    <a:pt x="163440" y="75322"/>
                    <a:pt x="155225" y="74295"/>
                  </a:cubicBezTo>
                  <a:cubicBezTo>
                    <a:pt x="151182" y="73790"/>
                    <a:pt x="146798" y="71083"/>
                    <a:pt x="143795" y="68580"/>
                  </a:cubicBezTo>
                  <a:cubicBezTo>
                    <a:pt x="141725" y="66855"/>
                    <a:pt x="140322" y="64359"/>
                    <a:pt x="138080" y="62865"/>
                  </a:cubicBezTo>
                  <a:cubicBezTo>
                    <a:pt x="136409" y="61751"/>
                    <a:pt x="134270" y="61595"/>
                    <a:pt x="132365" y="60960"/>
                  </a:cubicBezTo>
                  <a:cubicBezTo>
                    <a:pt x="126015" y="51435"/>
                    <a:pt x="130460" y="56515"/>
                    <a:pt x="117125" y="47625"/>
                  </a:cubicBezTo>
                  <a:cubicBezTo>
                    <a:pt x="113783" y="45397"/>
                    <a:pt x="109505" y="45085"/>
                    <a:pt x="105695" y="43815"/>
                  </a:cubicBezTo>
                  <a:lnTo>
                    <a:pt x="99980" y="41910"/>
                  </a:lnTo>
                  <a:cubicBezTo>
                    <a:pt x="98075" y="40640"/>
                    <a:pt x="96313" y="39124"/>
                    <a:pt x="94265" y="38100"/>
                  </a:cubicBezTo>
                  <a:cubicBezTo>
                    <a:pt x="78491" y="30213"/>
                    <a:pt x="99213" y="43304"/>
                    <a:pt x="82835" y="32385"/>
                  </a:cubicBezTo>
                  <a:lnTo>
                    <a:pt x="80930" y="20955"/>
                  </a:lnTo>
                  <a:lnTo>
                    <a:pt x="80930" y="20955"/>
                  </a:lnTo>
                  <a:cubicBezTo>
                    <a:pt x="71405" y="21590"/>
                    <a:pt x="61843" y="21806"/>
                    <a:pt x="52355" y="22860"/>
                  </a:cubicBezTo>
                  <a:cubicBezTo>
                    <a:pt x="50359" y="23082"/>
                    <a:pt x="48208" y="23511"/>
                    <a:pt x="46640" y="24765"/>
                  </a:cubicBezTo>
                  <a:cubicBezTo>
                    <a:pt x="44852" y="26195"/>
                    <a:pt x="44449" y="28861"/>
                    <a:pt x="42830" y="30480"/>
                  </a:cubicBezTo>
                  <a:cubicBezTo>
                    <a:pt x="41211" y="32099"/>
                    <a:pt x="39020" y="33020"/>
                    <a:pt x="37115" y="34290"/>
                  </a:cubicBezTo>
                  <a:cubicBezTo>
                    <a:pt x="35845" y="36195"/>
                    <a:pt x="34924" y="38386"/>
                    <a:pt x="33305" y="40005"/>
                  </a:cubicBezTo>
                  <a:cubicBezTo>
                    <a:pt x="31686" y="41624"/>
                    <a:pt x="29020" y="42027"/>
                    <a:pt x="27590" y="43815"/>
                  </a:cubicBezTo>
                  <a:cubicBezTo>
                    <a:pt x="26336" y="45383"/>
                    <a:pt x="26660" y="47775"/>
                    <a:pt x="25685" y="49530"/>
                  </a:cubicBezTo>
                  <a:cubicBezTo>
                    <a:pt x="23461" y="53533"/>
                    <a:pt x="20605" y="57150"/>
                    <a:pt x="18065" y="60960"/>
                  </a:cubicBezTo>
                  <a:cubicBezTo>
                    <a:pt x="16951" y="62631"/>
                    <a:pt x="17058" y="64879"/>
                    <a:pt x="16160" y="66675"/>
                  </a:cubicBezTo>
                  <a:cubicBezTo>
                    <a:pt x="15136" y="68723"/>
                    <a:pt x="13620" y="70485"/>
                    <a:pt x="12350" y="72390"/>
                  </a:cubicBezTo>
                  <a:cubicBezTo>
                    <a:pt x="11715" y="75565"/>
                    <a:pt x="12395" y="76513"/>
                    <a:pt x="10445" y="81915"/>
                  </a:cubicBezTo>
                  <a:cubicBezTo>
                    <a:pt x="8495" y="87317"/>
                    <a:pt x="2236" y="98765"/>
                    <a:pt x="649" y="104803"/>
                  </a:cubicBezTo>
                  <a:cubicBezTo>
                    <a:pt x="-938" y="110841"/>
                    <a:pt x="875" y="113701"/>
                    <a:pt x="920" y="118141"/>
                  </a:cubicBezTo>
                  <a:cubicBezTo>
                    <a:pt x="965" y="122581"/>
                    <a:pt x="2190" y="129540"/>
                    <a:pt x="920" y="131445"/>
                  </a:cubicBezTo>
                  <a:cubicBezTo>
                    <a:pt x="3789" y="140052"/>
                    <a:pt x="700" y="136141"/>
                    <a:pt x="10445" y="139065"/>
                  </a:cubicBezTo>
                  <a:cubicBezTo>
                    <a:pt x="14292" y="140219"/>
                    <a:pt x="21875" y="142875"/>
                    <a:pt x="21875" y="142875"/>
                  </a:cubicBezTo>
                  <a:lnTo>
                    <a:pt x="44735" y="158115"/>
                  </a:lnTo>
                  <a:cubicBezTo>
                    <a:pt x="48077" y="160343"/>
                    <a:pt x="56165" y="161925"/>
                    <a:pt x="56165" y="161925"/>
                  </a:cubicBezTo>
                  <a:cubicBezTo>
                    <a:pt x="72543" y="172844"/>
                    <a:pt x="51821" y="159753"/>
                    <a:pt x="67595" y="167640"/>
                  </a:cubicBezTo>
                  <a:cubicBezTo>
                    <a:pt x="69643" y="168664"/>
                    <a:pt x="71405" y="170180"/>
                    <a:pt x="73310" y="171450"/>
                  </a:cubicBezTo>
                  <a:cubicBezTo>
                    <a:pt x="78390" y="186690"/>
                    <a:pt x="70770" y="168910"/>
                    <a:pt x="80930" y="179070"/>
                  </a:cubicBezTo>
                  <a:cubicBezTo>
                    <a:pt x="82350" y="180490"/>
                    <a:pt x="81267" y="183531"/>
                    <a:pt x="82835" y="184785"/>
                  </a:cubicBezTo>
                  <a:cubicBezTo>
                    <a:pt x="84879" y="186421"/>
                    <a:pt x="87899" y="186122"/>
                    <a:pt x="90455" y="186690"/>
                  </a:cubicBezTo>
                  <a:cubicBezTo>
                    <a:pt x="104248" y="189755"/>
                    <a:pt x="95483" y="187096"/>
                    <a:pt x="105695" y="190500"/>
                  </a:cubicBezTo>
                  <a:lnTo>
                    <a:pt x="109505" y="201930"/>
                  </a:lnTo>
                  <a:cubicBezTo>
                    <a:pt x="110953" y="206274"/>
                    <a:pt x="115677" y="209016"/>
                    <a:pt x="117125" y="213360"/>
                  </a:cubicBezTo>
                  <a:lnTo>
                    <a:pt x="122840" y="230505"/>
                  </a:lnTo>
                  <a:lnTo>
                    <a:pt x="124745" y="236220"/>
                  </a:lnTo>
                  <a:cubicBezTo>
                    <a:pt x="126193" y="240564"/>
                    <a:pt x="132365" y="247650"/>
                    <a:pt x="132365" y="247650"/>
                  </a:cubicBezTo>
                  <a:cubicBezTo>
                    <a:pt x="135540" y="247015"/>
                    <a:pt x="138749" y="246530"/>
                    <a:pt x="141890" y="245745"/>
                  </a:cubicBezTo>
                  <a:cubicBezTo>
                    <a:pt x="143838" y="245258"/>
                    <a:pt x="145597" y="243840"/>
                    <a:pt x="147605" y="243840"/>
                  </a:cubicBezTo>
                  <a:cubicBezTo>
                    <a:pt x="149613" y="243840"/>
                    <a:pt x="151415" y="245110"/>
                    <a:pt x="153320" y="245745"/>
                  </a:cubicBezTo>
                  <a:cubicBezTo>
                    <a:pt x="157130" y="248285"/>
                    <a:pt x="160406" y="251917"/>
                    <a:pt x="164750" y="253365"/>
                  </a:cubicBezTo>
                  <a:lnTo>
                    <a:pt x="181895" y="259080"/>
                  </a:lnTo>
                  <a:lnTo>
                    <a:pt x="187610" y="260985"/>
                  </a:lnTo>
                  <a:lnTo>
                    <a:pt x="193325" y="262890"/>
                  </a:lnTo>
                  <a:cubicBezTo>
                    <a:pt x="209703" y="273809"/>
                    <a:pt x="188981" y="260718"/>
                    <a:pt x="204755" y="268605"/>
                  </a:cubicBezTo>
                  <a:cubicBezTo>
                    <a:pt x="206803" y="269629"/>
                    <a:pt x="208422" y="271391"/>
                    <a:pt x="210470" y="272415"/>
                  </a:cubicBezTo>
                  <a:cubicBezTo>
                    <a:pt x="213671" y="274016"/>
                    <a:pt x="220753" y="275309"/>
                    <a:pt x="223805" y="276225"/>
                  </a:cubicBezTo>
                  <a:cubicBezTo>
                    <a:pt x="227652" y="277379"/>
                    <a:pt x="231425" y="278765"/>
                    <a:pt x="235235" y="280035"/>
                  </a:cubicBezTo>
                  <a:lnTo>
                    <a:pt x="240950" y="281940"/>
                  </a:lnTo>
                  <a:cubicBezTo>
                    <a:pt x="242220" y="283845"/>
                    <a:pt x="242772" y="286519"/>
                    <a:pt x="244760" y="287655"/>
                  </a:cubicBezTo>
                  <a:cubicBezTo>
                    <a:pt x="247571" y="289261"/>
                    <a:pt x="251144" y="288775"/>
                    <a:pt x="254285" y="289560"/>
                  </a:cubicBezTo>
                  <a:cubicBezTo>
                    <a:pt x="256233" y="290047"/>
                    <a:pt x="258069" y="290913"/>
                    <a:pt x="260000" y="291465"/>
                  </a:cubicBezTo>
                  <a:cubicBezTo>
                    <a:pt x="262517" y="292184"/>
                    <a:pt x="265103" y="292651"/>
                    <a:pt x="267620" y="293370"/>
                  </a:cubicBezTo>
                  <a:cubicBezTo>
                    <a:pt x="286751" y="298836"/>
                    <a:pt x="257134" y="291225"/>
                    <a:pt x="280955" y="297180"/>
                  </a:cubicBezTo>
                  <a:cubicBezTo>
                    <a:pt x="298100" y="308610"/>
                    <a:pt x="287940" y="307340"/>
                    <a:pt x="296195" y="299085"/>
                  </a:cubicBezTo>
                  <a:cubicBezTo>
                    <a:pt x="297814" y="297466"/>
                    <a:pt x="299862" y="296299"/>
                    <a:pt x="301910" y="295275"/>
                  </a:cubicBezTo>
                  <a:cubicBezTo>
                    <a:pt x="303706" y="294377"/>
                    <a:pt x="305720" y="294005"/>
                    <a:pt x="307625" y="293370"/>
                  </a:cubicBezTo>
                  <a:cubicBezTo>
                    <a:pt x="309530" y="292100"/>
                    <a:pt x="311910" y="291348"/>
                    <a:pt x="313340" y="289560"/>
                  </a:cubicBezTo>
                  <a:cubicBezTo>
                    <a:pt x="314594" y="287992"/>
                    <a:pt x="314347" y="285641"/>
                    <a:pt x="315245" y="283845"/>
                  </a:cubicBezTo>
                  <a:cubicBezTo>
                    <a:pt x="316269" y="281797"/>
                    <a:pt x="318031" y="280178"/>
                    <a:pt x="319055" y="278130"/>
                  </a:cubicBezTo>
                  <a:cubicBezTo>
                    <a:pt x="322154" y="271932"/>
                    <a:pt x="319311" y="272159"/>
                    <a:pt x="324770" y="266700"/>
                  </a:cubicBezTo>
                  <a:cubicBezTo>
                    <a:pt x="326389" y="265081"/>
                    <a:pt x="328580" y="264160"/>
                    <a:pt x="330485" y="262890"/>
                  </a:cubicBezTo>
                  <a:cubicBezTo>
                    <a:pt x="331120" y="260985"/>
                    <a:pt x="331136" y="258743"/>
                    <a:pt x="332390" y="257175"/>
                  </a:cubicBezTo>
                  <a:cubicBezTo>
                    <a:pt x="335076" y="253818"/>
                    <a:pt x="340055" y="252715"/>
                    <a:pt x="343820" y="251460"/>
                  </a:cubicBezTo>
                  <a:cubicBezTo>
                    <a:pt x="345725" y="250190"/>
                    <a:pt x="348105" y="249438"/>
                    <a:pt x="349535" y="247650"/>
                  </a:cubicBezTo>
                  <a:cubicBezTo>
                    <a:pt x="356924" y="238414"/>
                    <a:pt x="344686" y="244186"/>
                    <a:pt x="357155" y="240030"/>
                  </a:cubicBezTo>
                  <a:cubicBezTo>
                    <a:pt x="358425" y="238125"/>
                    <a:pt x="360035" y="236407"/>
                    <a:pt x="360965" y="234315"/>
                  </a:cubicBezTo>
                  <a:cubicBezTo>
                    <a:pt x="366010" y="222963"/>
                    <a:pt x="360665" y="223163"/>
                    <a:pt x="370490" y="220980"/>
                  </a:cubicBezTo>
                  <a:cubicBezTo>
                    <a:pt x="374261" y="220142"/>
                    <a:pt x="378110" y="219710"/>
                    <a:pt x="381920" y="219075"/>
                  </a:cubicBezTo>
                  <a:cubicBezTo>
                    <a:pt x="385730" y="217805"/>
                    <a:pt x="390008" y="217493"/>
                    <a:pt x="393350" y="215265"/>
                  </a:cubicBezTo>
                  <a:cubicBezTo>
                    <a:pt x="395255" y="213995"/>
                    <a:pt x="396803" y="211812"/>
                    <a:pt x="399065" y="211455"/>
                  </a:cubicBezTo>
                  <a:cubicBezTo>
                    <a:pt x="409120" y="209867"/>
                    <a:pt x="419385" y="210185"/>
                    <a:pt x="429545" y="209550"/>
                  </a:cubicBezTo>
                  <a:cubicBezTo>
                    <a:pt x="431450" y="208280"/>
                    <a:pt x="434047" y="207682"/>
                    <a:pt x="435260" y="205740"/>
                  </a:cubicBezTo>
                  <a:cubicBezTo>
                    <a:pt x="437389" y="202334"/>
                    <a:pt x="437800" y="198120"/>
                    <a:pt x="439070" y="194310"/>
                  </a:cubicBezTo>
                  <a:cubicBezTo>
                    <a:pt x="440619" y="189662"/>
                    <a:pt x="441092" y="186573"/>
                    <a:pt x="444785" y="182880"/>
                  </a:cubicBezTo>
                  <a:cubicBezTo>
                    <a:pt x="448478" y="179187"/>
                    <a:pt x="451567" y="178714"/>
                    <a:pt x="456215" y="177165"/>
                  </a:cubicBezTo>
                  <a:cubicBezTo>
                    <a:pt x="458120" y="175895"/>
                    <a:pt x="460500" y="175143"/>
                    <a:pt x="461930" y="173355"/>
                  </a:cubicBezTo>
                  <a:cubicBezTo>
                    <a:pt x="463184" y="171787"/>
                    <a:pt x="462415" y="169060"/>
                    <a:pt x="463835" y="167640"/>
                  </a:cubicBezTo>
                  <a:cubicBezTo>
                    <a:pt x="467073" y="164402"/>
                    <a:pt x="471455" y="162560"/>
                    <a:pt x="475265" y="160020"/>
                  </a:cubicBezTo>
                  <a:cubicBezTo>
                    <a:pt x="482651" y="155096"/>
                    <a:pt x="478808" y="156934"/>
                    <a:pt x="486695" y="154305"/>
                  </a:cubicBezTo>
                  <a:cubicBezTo>
                    <a:pt x="488600" y="153035"/>
                    <a:pt x="490306" y="151397"/>
                    <a:pt x="492410" y="150495"/>
                  </a:cubicBezTo>
                  <a:cubicBezTo>
                    <a:pt x="494816" y="149464"/>
                    <a:pt x="497513" y="149309"/>
                    <a:pt x="500030" y="148590"/>
                  </a:cubicBezTo>
                  <a:cubicBezTo>
                    <a:pt x="501961" y="148038"/>
                    <a:pt x="503840" y="147320"/>
                    <a:pt x="505745" y="146685"/>
                  </a:cubicBezTo>
                  <a:cubicBezTo>
                    <a:pt x="507015" y="144780"/>
                    <a:pt x="510004" y="143215"/>
                    <a:pt x="509555" y="140970"/>
                  </a:cubicBezTo>
                  <a:cubicBezTo>
                    <a:pt x="509027" y="138332"/>
                    <a:pt x="499997" y="135879"/>
                    <a:pt x="498125" y="135255"/>
                  </a:cubicBezTo>
                  <a:cubicBezTo>
                    <a:pt x="492728" y="131763"/>
                    <a:pt x="481933" y="125413"/>
                    <a:pt x="477170" y="120015"/>
                  </a:cubicBezTo>
                  <a:cubicBezTo>
                    <a:pt x="472408" y="114618"/>
                    <a:pt x="471772" y="107632"/>
                    <a:pt x="469550" y="102870"/>
                  </a:cubicBezTo>
                  <a:cubicBezTo>
                    <a:pt x="467328" y="98108"/>
                    <a:pt x="466057" y="95882"/>
                    <a:pt x="463835" y="91440"/>
                  </a:cubicBezTo>
                  <a:cubicBezTo>
                    <a:pt x="461613" y="86998"/>
                    <a:pt x="445738" y="63838"/>
                    <a:pt x="456215" y="76220"/>
                  </a:cubicBezTo>
                  <a:cubicBezTo>
                    <a:pt x="466692" y="88602"/>
                    <a:pt x="512413" y="149463"/>
                    <a:pt x="526700" y="165735"/>
                  </a:cubicBezTo>
                </a:path>
              </a:pathLst>
            </a:cu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17" name="Kombinationstegning 16"/>
            <p:cNvSpPr/>
            <p:nvPr/>
          </p:nvSpPr>
          <p:spPr>
            <a:xfrm>
              <a:off x="446567" y="0"/>
              <a:ext cx="716407" cy="1101835"/>
            </a:xfrm>
            <a:custGeom>
              <a:avLst/>
              <a:gdLst>
                <a:gd name="connsiteX0" fmla="*/ 542925 w 716407"/>
                <a:gd name="connsiteY0" fmla="*/ 934195 h 1101835"/>
                <a:gd name="connsiteX1" fmla="*/ 542925 w 716407"/>
                <a:gd name="connsiteY1" fmla="*/ 934195 h 1101835"/>
                <a:gd name="connsiteX2" fmla="*/ 533400 w 716407"/>
                <a:gd name="connsiteY2" fmla="*/ 947530 h 1101835"/>
                <a:gd name="connsiteX3" fmla="*/ 531495 w 716407"/>
                <a:gd name="connsiteY3" fmla="*/ 953245 h 1101835"/>
                <a:gd name="connsiteX4" fmla="*/ 520065 w 716407"/>
                <a:gd name="connsiteY4" fmla="*/ 955150 h 1101835"/>
                <a:gd name="connsiteX5" fmla="*/ 502920 w 716407"/>
                <a:gd name="connsiteY5" fmla="*/ 962770 h 1101835"/>
                <a:gd name="connsiteX6" fmla="*/ 497205 w 716407"/>
                <a:gd name="connsiteY6" fmla="*/ 960865 h 1101835"/>
                <a:gd name="connsiteX7" fmla="*/ 485775 w 716407"/>
                <a:gd name="connsiteY7" fmla="*/ 938005 h 1101835"/>
                <a:gd name="connsiteX8" fmla="*/ 480060 w 716407"/>
                <a:gd name="connsiteY8" fmla="*/ 932290 h 1101835"/>
                <a:gd name="connsiteX9" fmla="*/ 457200 w 716407"/>
                <a:gd name="connsiteY9" fmla="*/ 926575 h 1101835"/>
                <a:gd name="connsiteX10" fmla="*/ 434340 w 716407"/>
                <a:gd name="connsiteY10" fmla="*/ 928480 h 1101835"/>
                <a:gd name="connsiteX11" fmla="*/ 430530 w 716407"/>
                <a:gd name="connsiteY11" fmla="*/ 939910 h 1101835"/>
                <a:gd name="connsiteX12" fmla="*/ 419100 w 716407"/>
                <a:gd name="connsiteY12" fmla="*/ 945625 h 1101835"/>
                <a:gd name="connsiteX13" fmla="*/ 409575 w 716407"/>
                <a:gd name="connsiteY13" fmla="*/ 962770 h 1101835"/>
                <a:gd name="connsiteX14" fmla="*/ 400050 w 716407"/>
                <a:gd name="connsiteY14" fmla="*/ 978010 h 1101835"/>
                <a:gd name="connsiteX15" fmla="*/ 394335 w 716407"/>
                <a:gd name="connsiteY15" fmla="*/ 979915 h 1101835"/>
                <a:gd name="connsiteX16" fmla="*/ 388620 w 716407"/>
                <a:gd name="connsiteY16" fmla="*/ 978010 h 1101835"/>
                <a:gd name="connsiteX17" fmla="*/ 381000 w 716407"/>
                <a:gd name="connsiteY17" fmla="*/ 960865 h 1101835"/>
                <a:gd name="connsiteX18" fmla="*/ 375285 w 716407"/>
                <a:gd name="connsiteY18" fmla="*/ 958960 h 1101835"/>
                <a:gd name="connsiteX19" fmla="*/ 369570 w 716407"/>
                <a:gd name="connsiteY19" fmla="*/ 955150 h 1101835"/>
                <a:gd name="connsiteX20" fmla="*/ 360045 w 716407"/>
                <a:gd name="connsiteY20" fmla="*/ 962770 h 1101835"/>
                <a:gd name="connsiteX21" fmla="*/ 346710 w 716407"/>
                <a:gd name="connsiteY21" fmla="*/ 978010 h 1101835"/>
                <a:gd name="connsiteX22" fmla="*/ 340995 w 716407"/>
                <a:gd name="connsiteY22" fmla="*/ 1006585 h 1101835"/>
                <a:gd name="connsiteX23" fmla="*/ 335280 w 716407"/>
                <a:gd name="connsiteY23" fmla="*/ 1010395 h 1101835"/>
                <a:gd name="connsiteX24" fmla="*/ 331470 w 716407"/>
                <a:gd name="connsiteY24" fmla="*/ 1016110 h 1101835"/>
                <a:gd name="connsiteX25" fmla="*/ 325755 w 716407"/>
                <a:gd name="connsiteY25" fmla="*/ 1019920 h 1101835"/>
                <a:gd name="connsiteX26" fmla="*/ 320040 w 716407"/>
                <a:gd name="connsiteY26" fmla="*/ 1040875 h 1101835"/>
                <a:gd name="connsiteX27" fmla="*/ 314325 w 716407"/>
                <a:gd name="connsiteY27" fmla="*/ 1042780 h 1101835"/>
                <a:gd name="connsiteX28" fmla="*/ 312420 w 716407"/>
                <a:gd name="connsiteY28" fmla="*/ 1048495 h 1101835"/>
                <a:gd name="connsiteX29" fmla="*/ 310515 w 716407"/>
                <a:gd name="connsiteY29" fmla="*/ 1082785 h 1101835"/>
                <a:gd name="connsiteX30" fmla="*/ 293370 w 716407"/>
                <a:gd name="connsiteY30" fmla="*/ 1077070 h 1101835"/>
                <a:gd name="connsiteX31" fmla="*/ 264795 w 716407"/>
                <a:gd name="connsiteY31" fmla="*/ 1073260 h 1101835"/>
                <a:gd name="connsiteX32" fmla="*/ 247650 w 716407"/>
                <a:gd name="connsiteY32" fmla="*/ 1063735 h 1101835"/>
                <a:gd name="connsiteX33" fmla="*/ 241935 w 716407"/>
                <a:gd name="connsiteY33" fmla="*/ 1061830 h 1101835"/>
                <a:gd name="connsiteX34" fmla="*/ 224790 w 716407"/>
                <a:gd name="connsiteY34" fmla="*/ 1063735 h 1101835"/>
                <a:gd name="connsiteX35" fmla="*/ 213360 w 716407"/>
                <a:gd name="connsiteY35" fmla="*/ 1067545 h 1101835"/>
                <a:gd name="connsiteX36" fmla="*/ 207645 w 716407"/>
                <a:gd name="connsiteY36" fmla="*/ 1069450 h 1101835"/>
                <a:gd name="connsiteX37" fmla="*/ 201930 w 716407"/>
                <a:gd name="connsiteY37" fmla="*/ 1073260 h 1101835"/>
                <a:gd name="connsiteX38" fmla="*/ 177165 w 716407"/>
                <a:gd name="connsiteY38" fmla="*/ 1077070 h 1101835"/>
                <a:gd name="connsiteX39" fmla="*/ 165735 w 716407"/>
                <a:gd name="connsiteY39" fmla="*/ 1082785 h 1101835"/>
                <a:gd name="connsiteX40" fmla="*/ 161925 w 716407"/>
                <a:gd name="connsiteY40" fmla="*/ 1088500 h 1101835"/>
                <a:gd name="connsiteX41" fmla="*/ 156210 w 716407"/>
                <a:gd name="connsiteY41" fmla="*/ 1099930 h 1101835"/>
                <a:gd name="connsiteX42" fmla="*/ 150495 w 716407"/>
                <a:gd name="connsiteY42" fmla="*/ 1101835 h 1101835"/>
                <a:gd name="connsiteX43" fmla="*/ 135255 w 716407"/>
                <a:gd name="connsiteY43" fmla="*/ 1099930 h 1101835"/>
                <a:gd name="connsiteX44" fmla="*/ 125730 w 716407"/>
                <a:gd name="connsiteY44" fmla="*/ 1090405 h 1101835"/>
                <a:gd name="connsiteX45" fmla="*/ 120015 w 716407"/>
                <a:gd name="connsiteY45" fmla="*/ 1088500 h 1101835"/>
                <a:gd name="connsiteX46" fmla="*/ 114300 w 716407"/>
                <a:gd name="connsiteY46" fmla="*/ 1084690 h 1101835"/>
                <a:gd name="connsiteX47" fmla="*/ 108585 w 716407"/>
                <a:gd name="connsiteY47" fmla="*/ 1082785 h 1101835"/>
                <a:gd name="connsiteX48" fmla="*/ 104775 w 716407"/>
                <a:gd name="connsiteY48" fmla="*/ 1071355 h 1101835"/>
                <a:gd name="connsiteX49" fmla="*/ 102870 w 716407"/>
                <a:gd name="connsiteY49" fmla="*/ 1063735 h 1101835"/>
                <a:gd name="connsiteX50" fmla="*/ 97155 w 716407"/>
                <a:gd name="connsiteY50" fmla="*/ 1059925 h 1101835"/>
                <a:gd name="connsiteX51" fmla="*/ 72390 w 716407"/>
                <a:gd name="connsiteY51" fmla="*/ 1050400 h 1101835"/>
                <a:gd name="connsiteX52" fmla="*/ 62865 w 716407"/>
                <a:gd name="connsiteY52" fmla="*/ 1058020 h 1101835"/>
                <a:gd name="connsiteX53" fmla="*/ 49530 w 716407"/>
                <a:gd name="connsiteY53" fmla="*/ 1061830 h 1101835"/>
                <a:gd name="connsiteX54" fmla="*/ 24765 w 716407"/>
                <a:gd name="connsiteY54" fmla="*/ 1054210 h 1101835"/>
                <a:gd name="connsiteX55" fmla="*/ 22860 w 716407"/>
                <a:gd name="connsiteY55" fmla="*/ 1048495 h 1101835"/>
                <a:gd name="connsiteX56" fmla="*/ 5715 w 716407"/>
                <a:gd name="connsiteY56" fmla="*/ 1042780 h 1101835"/>
                <a:gd name="connsiteX57" fmla="*/ 0 w 716407"/>
                <a:gd name="connsiteY57" fmla="*/ 1040875 h 1101835"/>
                <a:gd name="connsiteX58" fmla="*/ 1905 w 716407"/>
                <a:gd name="connsiteY58" fmla="*/ 1035160 h 1101835"/>
                <a:gd name="connsiteX59" fmla="*/ 9525 w 716407"/>
                <a:gd name="connsiteY59" fmla="*/ 1023730 h 1101835"/>
                <a:gd name="connsiteX60" fmla="*/ 5715 w 716407"/>
                <a:gd name="connsiteY60" fmla="*/ 970390 h 1101835"/>
                <a:gd name="connsiteX61" fmla="*/ 3810 w 716407"/>
                <a:gd name="connsiteY61" fmla="*/ 960865 h 1101835"/>
                <a:gd name="connsiteX62" fmla="*/ 5715 w 716407"/>
                <a:gd name="connsiteY62" fmla="*/ 951340 h 1101835"/>
                <a:gd name="connsiteX63" fmla="*/ 17145 w 716407"/>
                <a:gd name="connsiteY63" fmla="*/ 943720 h 1101835"/>
                <a:gd name="connsiteX64" fmla="*/ 19050 w 716407"/>
                <a:gd name="connsiteY64" fmla="*/ 934195 h 1101835"/>
                <a:gd name="connsiteX65" fmla="*/ 24765 w 716407"/>
                <a:gd name="connsiteY65" fmla="*/ 917050 h 1101835"/>
                <a:gd name="connsiteX66" fmla="*/ 28575 w 716407"/>
                <a:gd name="connsiteY66" fmla="*/ 911335 h 1101835"/>
                <a:gd name="connsiteX67" fmla="*/ 26670 w 716407"/>
                <a:gd name="connsiteY67" fmla="*/ 896095 h 1101835"/>
                <a:gd name="connsiteX68" fmla="*/ 30480 w 716407"/>
                <a:gd name="connsiteY68" fmla="*/ 877045 h 1101835"/>
                <a:gd name="connsiteX69" fmla="*/ 38100 w 716407"/>
                <a:gd name="connsiteY69" fmla="*/ 865615 h 1101835"/>
                <a:gd name="connsiteX70" fmla="*/ 49530 w 716407"/>
                <a:gd name="connsiteY70" fmla="*/ 863710 h 1101835"/>
                <a:gd name="connsiteX71" fmla="*/ 62865 w 716407"/>
                <a:gd name="connsiteY71" fmla="*/ 861805 h 1101835"/>
                <a:gd name="connsiteX72" fmla="*/ 70485 w 716407"/>
                <a:gd name="connsiteY72" fmla="*/ 854185 h 1101835"/>
                <a:gd name="connsiteX73" fmla="*/ 76200 w 716407"/>
                <a:gd name="connsiteY73" fmla="*/ 850375 h 1101835"/>
                <a:gd name="connsiteX74" fmla="*/ 83820 w 716407"/>
                <a:gd name="connsiteY74" fmla="*/ 842755 h 1101835"/>
                <a:gd name="connsiteX75" fmla="*/ 89535 w 716407"/>
                <a:gd name="connsiteY75" fmla="*/ 837040 h 1101835"/>
                <a:gd name="connsiteX76" fmla="*/ 100965 w 716407"/>
                <a:gd name="connsiteY76" fmla="*/ 833230 h 1101835"/>
                <a:gd name="connsiteX77" fmla="*/ 118110 w 716407"/>
                <a:gd name="connsiteY77" fmla="*/ 827515 h 1101835"/>
                <a:gd name="connsiteX78" fmla="*/ 135255 w 716407"/>
                <a:gd name="connsiteY78" fmla="*/ 821800 h 1101835"/>
                <a:gd name="connsiteX79" fmla="*/ 140970 w 716407"/>
                <a:gd name="connsiteY79" fmla="*/ 819895 h 1101835"/>
                <a:gd name="connsiteX80" fmla="*/ 154305 w 716407"/>
                <a:gd name="connsiteY80" fmla="*/ 817990 h 1101835"/>
                <a:gd name="connsiteX81" fmla="*/ 158115 w 716407"/>
                <a:gd name="connsiteY81" fmla="*/ 823705 h 1101835"/>
                <a:gd name="connsiteX82" fmla="*/ 163830 w 716407"/>
                <a:gd name="connsiteY82" fmla="*/ 827515 h 1101835"/>
                <a:gd name="connsiteX83" fmla="*/ 192405 w 716407"/>
                <a:gd name="connsiteY83" fmla="*/ 825610 h 1101835"/>
                <a:gd name="connsiteX84" fmla="*/ 198120 w 716407"/>
                <a:gd name="connsiteY84" fmla="*/ 823705 h 1101835"/>
                <a:gd name="connsiteX85" fmla="*/ 211455 w 716407"/>
                <a:gd name="connsiteY85" fmla="*/ 821800 h 1101835"/>
                <a:gd name="connsiteX86" fmla="*/ 230505 w 716407"/>
                <a:gd name="connsiteY86" fmla="*/ 816085 h 1101835"/>
                <a:gd name="connsiteX87" fmla="*/ 236220 w 716407"/>
                <a:gd name="connsiteY87" fmla="*/ 814180 h 1101835"/>
                <a:gd name="connsiteX88" fmla="*/ 255270 w 716407"/>
                <a:gd name="connsiteY88" fmla="*/ 810370 h 1101835"/>
                <a:gd name="connsiteX89" fmla="*/ 260985 w 716407"/>
                <a:gd name="connsiteY89" fmla="*/ 806560 h 1101835"/>
                <a:gd name="connsiteX90" fmla="*/ 262890 w 716407"/>
                <a:gd name="connsiteY90" fmla="*/ 800845 h 1101835"/>
                <a:gd name="connsiteX91" fmla="*/ 259080 w 716407"/>
                <a:gd name="connsiteY91" fmla="*/ 779890 h 1101835"/>
                <a:gd name="connsiteX92" fmla="*/ 255270 w 716407"/>
                <a:gd name="connsiteY92" fmla="*/ 774175 h 1101835"/>
                <a:gd name="connsiteX93" fmla="*/ 251460 w 716407"/>
                <a:gd name="connsiteY93" fmla="*/ 762745 h 1101835"/>
                <a:gd name="connsiteX94" fmla="*/ 245745 w 716407"/>
                <a:gd name="connsiteY94" fmla="*/ 751315 h 1101835"/>
                <a:gd name="connsiteX95" fmla="*/ 234315 w 716407"/>
                <a:gd name="connsiteY95" fmla="*/ 743695 h 1101835"/>
                <a:gd name="connsiteX96" fmla="*/ 228600 w 716407"/>
                <a:gd name="connsiteY96" fmla="*/ 741790 h 1101835"/>
                <a:gd name="connsiteX97" fmla="*/ 222885 w 716407"/>
                <a:gd name="connsiteY97" fmla="*/ 737980 h 1101835"/>
                <a:gd name="connsiteX98" fmla="*/ 220980 w 716407"/>
                <a:gd name="connsiteY98" fmla="*/ 732265 h 1101835"/>
                <a:gd name="connsiteX99" fmla="*/ 217170 w 716407"/>
                <a:gd name="connsiteY99" fmla="*/ 726550 h 1101835"/>
                <a:gd name="connsiteX100" fmla="*/ 211455 w 716407"/>
                <a:gd name="connsiteY100" fmla="*/ 715120 h 1101835"/>
                <a:gd name="connsiteX101" fmla="*/ 205740 w 716407"/>
                <a:gd name="connsiteY101" fmla="*/ 711310 h 1101835"/>
                <a:gd name="connsiteX102" fmla="*/ 203835 w 716407"/>
                <a:gd name="connsiteY102" fmla="*/ 705595 h 1101835"/>
                <a:gd name="connsiteX103" fmla="*/ 196215 w 716407"/>
                <a:gd name="connsiteY103" fmla="*/ 696070 h 1101835"/>
                <a:gd name="connsiteX104" fmla="*/ 194310 w 716407"/>
                <a:gd name="connsiteY104" fmla="*/ 673210 h 1101835"/>
                <a:gd name="connsiteX105" fmla="*/ 99060 w 716407"/>
                <a:gd name="connsiteY105" fmla="*/ 675115 h 1101835"/>
                <a:gd name="connsiteX106" fmla="*/ 85725 w 716407"/>
                <a:gd name="connsiteY106" fmla="*/ 673210 h 1101835"/>
                <a:gd name="connsiteX107" fmla="*/ 78105 w 716407"/>
                <a:gd name="connsiteY107" fmla="*/ 663685 h 1101835"/>
                <a:gd name="connsiteX108" fmla="*/ 64770 w 716407"/>
                <a:gd name="connsiteY108" fmla="*/ 657970 h 1101835"/>
                <a:gd name="connsiteX109" fmla="*/ 57150 w 716407"/>
                <a:gd name="connsiteY109" fmla="*/ 646540 h 1101835"/>
                <a:gd name="connsiteX110" fmla="*/ 62865 w 716407"/>
                <a:gd name="connsiteY110" fmla="*/ 642730 h 1101835"/>
                <a:gd name="connsiteX111" fmla="*/ 68580 w 716407"/>
                <a:gd name="connsiteY111" fmla="*/ 637015 h 1101835"/>
                <a:gd name="connsiteX112" fmla="*/ 72390 w 716407"/>
                <a:gd name="connsiteY112" fmla="*/ 631300 h 1101835"/>
                <a:gd name="connsiteX113" fmla="*/ 78105 w 716407"/>
                <a:gd name="connsiteY113" fmla="*/ 629395 h 1101835"/>
                <a:gd name="connsiteX114" fmla="*/ 83820 w 716407"/>
                <a:gd name="connsiteY114" fmla="*/ 623680 h 1101835"/>
                <a:gd name="connsiteX115" fmla="*/ 89535 w 716407"/>
                <a:gd name="connsiteY115" fmla="*/ 621775 h 1101835"/>
                <a:gd name="connsiteX116" fmla="*/ 95250 w 716407"/>
                <a:gd name="connsiteY116" fmla="*/ 617965 h 1101835"/>
                <a:gd name="connsiteX117" fmla="*/ 102870 w 716407"/>
                <a:gd name="connsiteY117" fmla="*/ 595105 h 1101835"/>
                <a:gd name="connsiteX118" fmla="*/ 108585 w 716407"/>
                <a:gd name="connsiteY118" fmla="*/ 583675 h 1101835"/>
                <a:gd name="connsiteX119" fmla="*/ 114300 w 716407"/>
                <a:gd name="connsiteY119" fmla="*/ 581770 h 1101835"/>
                <a:gd name="connsiteX120" fmla="*/ 118110 w 716407"/>
                <a:gd name="connsiteY120" fmla="*/ 570340 h 1101835"/>
                <a:gd name="connsiteX121" fmla="*/ 123825 w 716407"/>
                <a:gd name="connsiteY121" fmla="*/ 543670 h 1101835"/>
                <a:gd name="connsiteX122" fmla="*/ 129540 w 716407"/>
                <a:gd name="connsiteY122" fmla="*/ 539860 h 1101835"/>
                <a:gd name="connsiteX123" fmla="*/ 133350 w 716407"/>
                <a:gd name="connsiteY123" fmla="*/ 520810 h 1101835"/>
                <a:gd name="connsiteX124" fmla="*/ 137160 w 716407"/>
                <a:gd name="connsiteY124" fmla="*/ 507475 h 1101835"/>
                <a:gd name="connsiteX125" fmla="*/ 142875 w 716407"/>
                <a:gd name="connsiteY125" fmla="*/ 501760 h 1101835"/>
                <a:gd name="connsiteX126" fmla="*/ 144780 w 716407"/>
                <a:gd name="connsiteY126" fmla="*/ 463660 h 1101835"/>
                <a:gd name="connsiteX127" fmla="*/ 142875 w 716407"/>
                <a:gd name="connsiteY127" fmla="*/ 457945 h 1101835"/>
                <a:gd name="connsiteX128" fmla="*/ 137160 w 716407"/>
                <a:gd name="connsiteY128" fmla="*/ 456040 h 1101835"/>
                <a:gd name="connsiteX129" fmla="*/ 150495 w 716407"/>
                <a:gd name="connsiteY129" fmla="*/ 457945 h 1101835"/>
                <a:gd name="connsiteX130" fmla="*/ 156210 w 716407"/>
                <a:gd name="connsiteY130" fmla="*/ 461755 h 1101835"/>
                <a:gd name="connsiteX131" fmla="*/ 161925 w 716407"/>
                <a:gd name="connsiteY131" fmla="*/ 467470 h 1101835"/>
                <a:gd name="connsiteX132" fmla="*/ 177165 w 716407"/>
                <a:gd name="connsiteY132" fmla="*/ 469375 h 1101835"/>
                <a:gd name="connsiteX133" fmla="*/ 190500 w 716407"/>
                <a:gd name="connsiteY133" fmla="*/ 471280 h 1101835"/>
                <a:gd name="connsiteX134" fmla="*/ 201930 w 716407"/>
                <a:gd name="connsiteY134" fmla="*/ 473185 h 1101835"/>
                <a:gd name="connsiteX135" fmla="*/ 219075 w 716407"/>
                <a:gd name="connsiteY135" fmla="*/ 475090 h 1101835"/>
                <a:gd name="connsiteX136" fmla="*/ 224790 w 716407"/>
                <a:gd name="connsiteY136" fmla="*/ 476995 h 1101835"/>
                <a:gd name="connsiteX137" fmla="*/ 236220 w 716407"/>
                <a:gd name="connsiteY137" fmla="*/ 484615 h 1101835"/>
                <a:gd name="connsiteX138" fmla="*/ 240030 w 716407"/>
                <a:gd name="connsiteY138" fmla="*/ 490330 h 1101835"/>
                <a:gd name="connsiteX139" fmla="*/ 249555 w 716407"/>
                <a:gd name="connsiteY139" fmla="*/ 497950 h 1101835"/>
                <a:gd name="connsiteX140" fmla="*/ 245745 w 716407"/>
                <a:gd name="connsiteY140" fmla="*/ 511285 h 1101835"/>
                <a:gd name="connsiteX141" fmla="*/ 240030 w 716407"/>
                <a:gd name="connsiteY141" fmla="*/ 517000 h 1101835"/>
                <a:gd name="connsiteX142" fmla="*/ 238125 w 716407"/>
                <a:gd name="connsiteY142" fmla="*/ 522715 h 1101835"/>
                <a:gd name="connsiteX143" fmla="*/ 249555 w 716407"/>
                <a:gd name="connsiteY143" fmla="*/ 526525 h 1101835"/>
                <a:gd name="connsiteX144" fmla="*/ 264795 w 716407"/>
                <a:gd name="connsiteY144" fmla="*/ 534145 h 1101835"/>
                <a:gd name="connsiteX145" fmla="*/ 276225 w 716407"/>
                <a:gd name="connsiteY145" fmla="*/ 539860 h 1101835"/>
                <a:gd name="connsiteX146" fmla="*/ 281940 w 716407"/>
                <a:gd name="connsiteY146" fmla="*/ 553195 h 1101835"/>
                <a:gd name="connsiteX147" fmla="*/ 285750 w 716407"/>
                <a:gd name="connsiteY147" fmla="*/ 558910 h 1101835"/>
                <a:gd name="connsiteX148" fmla="*/ 306705 w 716407"/>
                <a:gd name="connsiteY148" fmla="*/ 557005 h 1101835"/>
                <a:gd name="connsiteX149" fmla="*/ 308610 w 716407"/>
                <a:gd name="connsiteY149" fmla="*/ 547480 h 1101835"/>
                <a:gd name="connsiteX150" fmla="*/ 320040 w 716407"/>
                <a:gd name="connsiteY150" fmla="*/ 537955 h 1101835"/>
                <a:gd name="connsiteX151" fmla="*/ 323850 w 716407"/>
                <a:gd name="connsiteY151" fmla="*/ 518905 h 1101835"/>
                <a:gd name="connsiteX152" fmla="*/ 325755 w 716407"/>
                <a:gd name="connsiteY152" fmla="*/ 513190 h 1101835"/>
                <a:gd name="connsiteX153" fmla="*/ 323850 w 716407"/>
                <a:gd name="connsiteY153" fmla="*/ 497950 h 1101835"/>
                <a:gd name="connsiteX154" fmla="*/ 321945 w 716407"/>
                <a:gd name="connsiteY154" fmla="*/ 488425 h 1101835"/>
                <a:gd name="connsiteX155" fmla="*/ 304800 w 716407"/>
                <a:gd name="connsiteY155" fmla="*/ 478900 h 1101835"/>
                <a:gd name="connsiteX156" fmla="*/ 297180 w 716407"/>
                <a:gd name="connsiteY156" fmla="*/ 475090 h 1101835"/>
                <a:gd name="connsiteX157" fmla="*/ 281940 w 716407"/>
                <a:gd name="connsiteY157" fmla="*/ 452230 h 1101835"/>
                <a:gd name="connsiteX158" fmla="*/ 280035 w 716407"/>
                <a:gd name="connsiteY158" fmla="*/ 446515 h 1101835"/>
                <a:gd name="connsiteX159" fmla="*/ 276225 w 716407"/>
                <a:gd name="connsiteY159" fmla="*/ 440800 h 1101835"/>
                <a:gd name="connsiteX160" fmla="*/ 274320 w 716407"/>
                <a:gd name="connsiteY160" fmla="*/ 429370 h 1101835"/>
                <a:gd name="connsiteX161" fmla="*/ 272415 w 716407"/>
                <a:gd name="connsiteY161" fmla="*/ 423655 h 1101835"/>
                <a:gd name="connsiteX162" fmla="*/ 270510 w 716407"/>
                <a:gd name="connsiteY162" fmla="*/ 416035 h 1101835"/>
                <a:gd name="connsiteX163" fmla="*/ 272415 w 716407"/>
                <a:gd name="connsiteY163" fmla="*/ 400795 h 1101835"/>
                <a:gd name="connsiteX164" fmla="*/ 278130 w 716407"/>
                <a:gd name="connsiteY164" fmla="*/ 398890 h 1101835"/>
                <a:gd name="connsiteX165" fmla="*/ 291465 w 716407"/>
                <a:gd name="connsiteY165" fmla="*/ 393175 h 1101835"/>
                <a:gd name="connsiteX166" fmla="*/ 308610 w 716407"/>
                <a:gd name="connsiteY166" fmla="*/ 387460 h 1101835"/>
                <a:gd name="connsiteX167" fmla="*/ 314325 w 716407"/>
                <a:gd name="connsiteY167" fmla="*/ 385555 h 1101835"/>
                <a:gd name="connsiteX168" fmla="*/ 323850 w 716407"/>
                <a:gd name="connsiteY168" fmla="*/ 383650 h 1101835"/>
                <a:gd name="connsiteX169" fmla="*/ 329565 w 716407"/>
                <a:gd name="connsiteY169" fmla="*/ 381745 h 1101835"/>
                <a:gd name="connsiteX170" fmla="*/ 346710 w 716407"/>
                <a:gd name="connsiteY170" fmla="*/ 379840 h 1101835"/>
                <a:gd name="connsiteX171" fmla="*/ 358140 w 716407"/>
                <a:gd name="connsiteY171" fmla="*/ 374125 h 1101835"/>
                <a:gd name="connsiteX172" fmla="*/ 360045 w 716407"/>
                <a:gd name="connsiteY172" fmla="*/ 368410 h 1101835"/>
                <a:gd name="connsiteX173" fmla="*/ 360045 w 716407"/>
                <a:gd name="connsiteY173" fmla="*/ 353170 h 1101835"/>
                <a:gd name="connsiteX174" fmla="*/ 377190 w 716407"/>
                <a:gd name="connsiteY174" fmla="*/ 347455 h 1101835"/>
                <a:gd name="connsiteX175" fmla="*/ 382905 w 716407"/>
                <a:gd name="connsiteY175" fmla="*/ 345550 h 1101835"/>
                <a:gd name="connsiteX176" fmla="*/ 386715 w 716407"/>
                <a:gd name="connsiteY176" fmla="*/ 339835 h 1101835"/>
                <a:gd name="connsiteX177" fmla="*/ 390525 w 716407"/>
                <a:gd name="connsiteY177" fmla="*/ 328405 h 1101835"/>
                <a:gd name="connsiteX178" fmla="*/ 384810 w 716407"/>
                <a:gd name="connsiteY178" fmla="*/ 303640 h 1101835"/>
                <a:gd name="connsiteX179" fmla="*/ 379095 w 716407"/>
                <a:gd name="connsiteY179" fmla="*/ 301735 h 1101835"/>
                <a:gd name="connsiteX180" fmla="*/ 367665 w 716407"/>
                <a:gd name="connsiteY180" fmla="*/ 294115 h 1101835"/>
                <a:gd name="connsiteX181" fmla="*/ 358140 w 716407"/>
                <a:gd name="connsiteY181" fmla="*/ 282685 h 1101835"/>
                <a:gd name="connsiteX182" fmla="*/ 354330 w 716407"/>
                <a:gd name="connsiteY182" fmla="*/ 276970 h 1101835"/>
                <a:gd name="connsiteX183" fmla="*/ 360045 w 716407"/>
                <a:gd name="connsiteY183" fmla="*/ 275065 h 1101835"/>
                <a:gd name="connsiteX184" fmla="*/ 371475 w 716407"/>
                <a:gd name="connsiteY184" fmla="*/ 269350 h 1101835"/>
                <a:gd name="connsiteX185" fmla="*/ 381000 w 716407"/>
                <a:gd name="connsiteY185" fmla="*/ 252205 h 1101835"/>
                <a:gd name="connsiteX186" fmla="*/ 388620 w 716407"/>
                <a:gd name="connsiteY186" fmla="*/ 246490 h 1101835"/>
                <a:gd name="connsiteX187" fmla="*/ 390525 w 716407"/>
                <a:gd name="connsiteY187" fmla="*/ 240775 h 1101835"/>
                <a:gd name="connsiteX188" fmla="*/ 384810 w 716407"/>
                <a:gd name="connsiteY188" fmla="*/ 229345 h 1101835"/>
                <a:gd name="connsiteX189" fmla="*/ 379095 w 716407"/>
                <a:gd name="connsiteY189" fmla="*/ 227440 h 1101835"/>
                <a:gd name="connsiteX190" fmla="*/ 369570 w 716407"/>
                <a:gd name="connsiteY190" fmla="*/ 214105 h 1101835"/>
                <a:gd name="connsiteX191" fmla="*/ 365760 w 716407"/>
                <a:gd name="connsiteY191" fmla="*/ 208390 h 1101835"/>
                <a:gd name="connsiteX192" fmla="*/ 363855 w 716407"/>
                <a:gd name="connsiteY192" fmla="*/ 202675 h 1101835"/>
                <a:gd name="connsiteX193" fmla="*/ 356235 w 716407"/>
                <a:gd name="connsiteY193" fmla="*/ 191245 h 1101835"/>
                <a:gd name="connsiteX194" fmla="*/ 352425 w 716407"/>
                <a:gd name="connsiteY194" fmla="*/ 185530 h 1101835"/>
                <a:gd name="connsiteX195" fmla="*/ 346710 w 716407"/>
                <a:gd name="connsiteY195" fmla="*/ 183625 h 1101835"/>
                <a:gd name="connsiteX196" fmla="*/ 342900 w 716407"/>
                <a:gd name="connsiteY196" fmla="*/ 166480 h 1101835"/>
                <a:gd name="connsiteX197" fmla="*/ 344805 w 716407"/>
                <a:gd name="connsiteY197" fmla="*/ 145525 h 1101835"/>
                <a:gd name="connsiteX198" fmla="*/ 342900 w 716407"/>
                <a:gd name="connsiteY198" fmla="*/ 132190 h 1101835"/>
                <a:gd name="connsiteX199" fmla="*/ 344805 w 716407"/>
                <a:gd name="connsiteY199" fmla="*/ 122665 h 1101835"/>
                <a:gd name="connsiteX200" fmla="*/ 340995 w 716407"/>
                <a:gd name="connsiteY200" fmla="*/ 107425 h 1101835"/>
                <a:gd name="connsiteX201" fmla="*/ 346710 w 716407"/>
                <a:gd name="connsiteY201" fmla="*/ 82660 h 1101835"/>
                <a:gd name="connsiteX202" fmla="*/ 348615 w 716407"/>
                <a:gd name="connsiteY202" fmla="*/ 76945 h 1101835"/>
                <a:gd name="connsiteX203" fmla="*/ 340995 w 716407"/>
                <a:gd name="connsiteY203" fmla="*/ 54085 h 1101835"/>
                <a:gd name="connsiteX204" fmla="*/ 339090 w 716407"/>
                <a:gd name="connsiteY204" fmla="*/ 46465 h 1101835"/>
                <a:gd name="connsiteX205" fmla="*/ 337185 w 716407"/>
                <a:gd name="connsiteY205" fmla="*/ 36940 h 1101835"/>
                <a:gd name="connsiteX206" fmla="*/ 333375 w 716407"/>
                <a:gd name="connsiteY206" fmla="*/ 31225 h 1101835"/>
                <a:gd name="connsiteX207" fmla="*/ 331470 w 716407"/>
                <a:gd name="connsiteY207" fmla="*/ 23605 h 1101835"/>
                <a:gd name="connsiteX208" fmla="*/ 327660 w 716407"/>
                <a:gd name="connsiteY208" fmla="*/ 12175 h 1101835"/>
                <a:gd name="connsiteX209" fmla="*/ 323850 w 716407"/>
                <a:gd name="connsiteY209" fmla="*/ 745 h 1101835"/>
                <a:gd name="connsiteX210" fmla="*/ 331470 w 716407"/>
                <a:gd name="connsiteY210" fmla="*/ 4555 h 1101835"/>
                <a:gd name="connsiteX211" fmla="*/ 337185 w 716407"/>
                <a:gd name="connsiteY211" fmla="*/ 6460 h 1101835"/>
                <a:gd name="connsiteX212" fmla="*/ 350520 w 716407"/>
                <a:gd name="connsiteY212" fmla="*/ 14080 h 1101835"/>
                <a:gd name="connsiteX213" fmla="*/ 361950 w 716407"/>
                <a:gd name="connsiteY213" fmla="*/ 21700 h 1101835"/>
                <a:gd name="connsiteX214" fmla="*/ 365760 w 716407"/>
                <a:gd name="connsiteY214" fmla="*/ 27415 h 1101835"/>
                <a:gd name="connsiteX215" fmla="*/ 371475 w 716407"/>
                <a:gd name="connsiteY215" fmla="*/ 31225 h 1101835"/>
                <a:gd name="connsiteX216" fmla="*/ 373380 w 716407"/>
                <a:gd name="connsiteY216" fmla="*/ 36940 h 1101835"/>
                <a:gd name="connsiteX217" fmla="*/ 384810 w 716407"/>
                <a:gd name="connsiteY217" fmla="*/ 40750 h 1101835"/>
                <a:gd name="connsiteX218" fmla="*/ 388620 w 716407"/>
                <a:gd name="connsiteY218" fmla="*/ 46465 h 1101835"/>
                <a:gd name="connsiteX219" fmla="*/ 398145 w 716407"/>
                <a:gd name="connsiteY219" fmla="*/ 55990 h 1101835"/>
                <a:gd name="connsiteX220" fmla="*/ 400050 w 716407"/>
                <a:gd name="connsiteY220" fmla="*/ 61705 h 1101835"/>
                <a:gd name="connsiteX221" fmla="*/ 403860 w 716407"/>
                <a:gd name="connsiteY221" fmla="*/ 67420 h 1101835"/>
                <a:gd name="connsiteX222" fmla="*/ 405765 w 716407"/>
                <a:gd name="connsiteY222" fmla="*/ 73135 h 1101835"/>
                <a:gd name="connsiteX223" fmla="*/ 409575 w 716407"/>
                <a:gd name="connsiteY223" fmla="*/ 78850 h 1101835"/>
                <a:gd name="connsiteX224" fmla="*/ 411480 w 716407"/>
                <a:gd name="connsiteY224" fmla="*/ 84565 h 1101835"/>
                <a:gd name="connsiteX225" fmla="*/ 417195 w 716407"/>
                <a:gd name="connsiteY225" fmla="*/ 88375 h 1101835"/>
                <a:gd name="connsiteX226" fmla="*/ 424815 w 716407"/>
                <a:gd name="connsiteY226" fmla="*/ 105520 h 1101835"/>
                <a:gd name="connsiteX227" fmla="*/ 430530 w 716407"/>
                <a:gd name="connsiteY227" fmla="*/ 111235 h 1101835"/>
                <a:gd name="connsiteX228" fmla="*/ 440055 w 716407"/>
                <a:gd name="connsiteY228" fmla="*/ 130285 h 1101835"/>
                <a:gd name="connsiteX229" fmla="*/ 445770 w 716407"/>
                <a:gd name="connsiteY229" fmla="*/ 132190 h 1101835"/>
                <a:gd name="connsiteX230" fmla="*/ 462915 w 716407"/>
                <a:gd name="connsiteY230" fmla="*/ 141715 h 1101835"/>
                <a:gd name="connsiteX231" fmla="*/ 468630 w 716407"/>
                <a:gd name="connsiteY231" fmla="*/ 145525 h 1101835"/>
                <a:gd name="connsiteX232" fmla="*/ 483870 w 716407"/>
                <a:gd name="connsiteY232" fmla="*/ 149335 h 1101835"/>
                <a:gd name="connsiteX233" fmla="*/ 489585 w 716407"/>
                <a:gd name="connsiteY233" fmla="*/ 151240 h 1101835"/>
                <a:gd name="connsiteX234" fmla="*/ 537210 w 716407"/>
                <a:gd name="connsiteY234" fmla="*/ 153145 h 1101835"/>
                <a:gd name="connsiteX235" fmla="*/ 571500 w 716407"/>
                <a:gd name="connsiteY235" fmla="*/ 151240 h 1101835"/>
                <a:gd name="connsiteX236" fmla="*/ 582930 w 716407"/>
                <a:gd name="connsiteY236" fmla="*/ 149335 h 1101835"/>
                <a:gd name="connsiteX237" fmla="*/ 638175 w 716407"/>
                <a:gd name="connsiteY237" fmla="*/ 151240 h 1101835"/>
                <a:gd name="connsiteX238" fmla="*/ 641985 w 716407"/>
                <a:gd name="connsiteY238" fmla="*/ 156955 h 1101835"/>
                <a:gd name="connsiteX239" fmla="*/ 645795 w 716407"/>
                <a:gd name="connsiteY239" fmla="*/ 168385 h 1101835"/>
                <a:gd name="connsiteX240" fmla="*/ 649605 w 716407"/>
                <a:gd name="connsiteY240" fmla="*/ 174100 h 1101835"/>
                <a:gd name="connsiteX241" fmla="*/ 640080 w 716407"/>
                <a:gd name="connsiteY241" fmla="*/ 185530 h 1101835"/>
                <a:gd name="connsiteX242" fmla="*/ 628650 w 716407"/>
                <a:gd name="connsiteY242" fmla="*/ 193150 h 1101835"/>
                <a:gd name="connsiteX243" fmla="*/ 624840 w 716407"/>
                <a:gd name="connsiteY243" fmla="*/ 198865 h 1101835"/>
                <a:gd name="connsiteX244" fmla="*/ 619125 w 716407"/>
                <a:gd name="connsiteY244" fmla="*/ 214105 h 1101835"/>
                <a:gd name="connsiteX245" fmla="*/ 621030 w 716407"/>
                <a:gd name="connsiteY245" fmla="*/ 250300 h 1101835"/>
                <a:gd name="connsiteX246" fmla="*/ 622935 w 716407"/>
                <a:gd name="connsiteY246" fmla="*/ 256015 h 1101835"/>
                <a:gd name="connsiteX247" fmla="*/ 626745 w 716407"/>
                <a:gd name="connsiteY247" fmla="*/ 261730 h 1101835"/>
                <a:gd name="connsiteX248" fmla="*/ 632460 w 716407"/>
                <a:gd name="connsiteY248" fmla="*/ 263635 h 1101835"/>
                <a:gd name="connsiteX249" fmla="*/ 641985 w 716407"/>
                <a:gd name="connsiteY249" fmla="*/ 275065 h 1101835"/>
                <a:gd name="connsiteX250" fmla="*/ 647700 w 716407"/>
                <a:gd name="connsiteY250" fmla="*/ 276970 h 1101835"/>
                <a:gd name="connsiteX251" fmla="*/ 661035 w 716407"/>
                <a:gd name="connsiteY251" fmla="*/ 282685 h 1101835"/>
                <a:gd name="connsiteX252" fmla="*/ 674370 w 716407"/>
                <a:gd name="connsiteY252" fmla="*/ 296020 h 1101835"/>
                <a:gd name="connsiteX253" fmla="*/ 678180 w 716407"/>
                <a:gd name="connsiteY253" fmla="*/ 301735 h 1101835"/>
                <a:gd name="connsiteX254" fmla="*/ 683895 w 716407"/>
                <a:gd name="connsiteY254" fmla="*/ 303640 h 1101835"/>
                <a:gd name="connsiteX255" fmla="*/ 689610 w 716407"/>
                <a:gd name="connsiteY255" fmla="*/ 307450 h 1101835"/>
                <a:gd name="connsiteX256" fmla="*/ 697230 w 716407"/>
                <a:gd name="connsiteY256" fmla="*/ 311260 h 1101835"/>
                <a:gd name="connsiteX257" fmla="*/ 714375 w 716407"/>
                <a:gd name="connsiteY257" fmla="*/ 324595 h 1101835"/>
                <a:gd name="connsiteX258" fmla="*/ 716280 w 716407"/>
                <a:gd name="connsiteY258" fmla="*/ 330310 h 1101835"/>
                <a:gd name="connsiteX259" fmla="*/ 708660 w 716407"/>
                <a:gd name="connsiteY259" fmla="*/ 341740 h 1101835"/>
                <a:gd name="connsiteX260" fmla="*/ 702945 w 716407"/>
                <a:gd name="connsiteY260" fmla="*/ 347455 h 1101835"/>
                <a:gd name="connsiteX261" fmla="*/ 691515 w 716407"/>
                <a:gd name="connsiteY261" fmla="*/ 353170 h 1101835"/>
                <a:gd name="connsiteX262" fmla="*/ 674370 w 716407"/>
                <a:gd name="connsiteY262" fmla="*/ 355075 h 1101835"/>
                <a:gd name="connsiteX263" fmla="*/ 668655 w 716407"/>
                <a:gd name="connsiteY263" fmla="*/ 356980 h 1101835"/>
                <a:gd name="connsiteX264" fmla="*/ 649605 w 716407"/>
                <a:gd name="connsiteY264" fmla="*/ 379840 h 1101835"/>
                <a:gd name="connsiteX265" fmla="*/ 638175 w 716407"/>
                <a:gd name="connsiteY265" fmla="*/ 391270 h 1101835"/>
                <a:gd name="connsiteX266" fmla="*/ 632460 w 716407"/>
                <a:gd name="connsiteY266" fmla="*/ 402700 h 1101835"/>
                <a:gd name="connsiteX267" fmla="*/ 626745 w 716407"/>
                <a:gd name="connsiteY267" fmla="*/ 404605 h 1101835"/>
                <a:gd name="connsiteX268" fmla="*/ 624840 w 716407"/>
                <a:gd name="connsiteY268" fmla="*/ 410320 h 1101835"/>
                <a:gd name="connsiteX269" fmla="*/ 605790 w 716407"/>
                <a:gd name="connsiteY269" fmla="*/ 416035 h 1101835"/>
                <a:gd name="connsiteX270" fmla="*/ 586740 w 716407"/>
                <a:gd name="connsiteY270" fmla="*/ 412225 h 1101835"/>
                <a:gd name="connsiteX271" fmla="*/ 582930 w 716407"/>
                <a:gd name="connsiteY271" fmla="*/ 406510 h 1101835"/>
                <a:gd name="connsiteX272" fmla="*/ 569595 w 716407"/>
                <a:gd name="connsiteY272" fmla="*/ 400795 h 1101835"/>
                <a:gd name="connsiteX273" fmla="*/ 539115 w 716407"/>
                <a:gd name="connsiteY273" fmla="*/ 402700 h 1101835"/>
                <a:gd name="connsiteX274" fmla="*/ 527685 w 716407"/>
                <a:gd name="connsiteY274" fmla="*/ 406510 h 1101835"/>
                <a:gd name="connsiteX275" fmla="*/ 516255 w 716407"/>
                <a:gd name="connsiteY275" fmla="*/ 414130 h 1101835"/>
                <a:gd name="connsiteX276" fmla="*/ 514350 w 716407"/>
                <a:gd name="connsiteY276" fmla="*/ 419845 h 1101835"/>
                <a:gd name="connsiteX277" fmla="*/ 504825 w 716407"/>
                <a:gd name="connsiteY277" fmla="*/ 429370 h 1101835"/>
                <a:gd name="connsiteX278" fmla="*/ 501015 w 716407"/>
                <a:gd name="connsiteY278" fmla="*/ 435085 h 1101835"/>
                <a:gd name="connsiteX279" fmla="*/ 495300 w 716407"/>
                <a:gd name="connsiteY279" fmla="*/ 440800 h 1101835"/>
                <a:gd name="connsiteX280" fmla="*/ 493395 w 716407"/>
                <a:gd name="connsiteY280" fmla="*/ 452230 h 1101835"/>
                <a:gd name="connsiteX281" fmla="*/ 491490 w 716407"/>
                <a:gd name="connsiteY281" fmla="*/ 459850 h 1101835"/>
                <a:gd name="connsiteX282" fmla="*/ 489585 w 716407"/>
                <a:gd name="connsiteY282" fmla="*/ 465565 h 1101835"/>
                <a:gd name="connsiteX283" fmla="*/ 478155 w 716407"/>
                <a:gd name="connsiteY283" fmla="*/ 469375 h 1101835"/>
                <a:gd name="connsiteX284" fmla="*/ 476250 w 716407"/>
                <a:gd name="connsiteY284" fmla="*/ 478900 h 1101835"/>
                <a:gd name="connsiteX285" fmla="*/ 472440 w 716407"/>
                <a:gd name="connsiteY285" fmla="*/ 490330 h 1101835"/>
                <a:gd name="connsiteX286" fmla="*/ 474345 w 716407"/>
                <a:gd name="connsiteY286" fmla="*/ 520810 h 1101835"/>
                <a:gd name="connsiteX287" fmla="*/ 476250 w 716407"/>
                <a:gd name="connsiteY287" fmla="*/ 528430 h 1101835"/>
                <a:gd name="connsiteX288" fmla="*/ 478155 w 716407"/>
                <a:gd name="connsiteY288" fmla="*/ 537955 h 1101835"/>
                <a:gd name="connsiteX289" fmla="*/ 481965 w 716407"/>
                <a:gd name="connsiteY289" fmla="*/ 568435 h 1101835"/>
                <a:gd name="connsiteX290" fmla="*/ 487680 w 716407"/>
                <a:gd name="connsiteY290" fmla="*/ 587485 h 1101835"/>
                <a:gd name="connsiteX291" fmla="*/ 489585 w 716407"/>
                <a:gd name="connsiteY291" fmla="*/ 593200 h 1101835"/>
                <a:gd name="connsiteX292" fmla="*/ 493395 w 716407"/>
                <a:gd name="connsiteY292" fmla="*/ 610345 h 1101835"/>
                <a:gd name="connsiteX293" fmla="*/ 495300 w 716407"/>
                <a:gd name="connsiteY293" fmla="*/ 616060 h 1101835"/>
                <a:gd name="connsiteX294" fmla="*/ 499110 w 716407"/>
                <a:gd name="connsiteY294" fmla="*/ 623680 h 1101835"/>
                <a:gd name="connsiteX295" fmla="*/ 504825 w 716407"/>
                <a:gd name="connsiteY295" fmla="*/ 627490 h 1101835"/>
                <a:gd name="connsiteX296" fmla="*/ 510540 w 716407"/>
                <a:gd name="connsiteY296" fmla="*/ 638920 h 1101835"/>
                <a:gd name="connsiteX297" fmla="*/ 512445 w 716407"/>
                <a:gd name="connsiteY297" fmla="*/ 644635 h 1101835"/>
                <a:gd name="connsiteX298" fmla="*/ 518160 w 716407"/>
                <a:gd name="connsiteY298" fmla="*/ 646540 h 1101835"/>
                <a:gd name="connsiteX299" fmla="*/ 506730 w 716407"/>
                <a:gd name="connsiteY299" fmla="*/ 650350 h 1101835"/>
                <a:gd name="connsiteX300" fmla="*/ 501015 w 716407"/>
                <a:gd name="connsiteY300" fmla="*/ 652255 h 1101835"/>
                <a:gd name="connsiteX301" fmla="*/ 495300 w 716407"/>
                <a:gd name="connsiteY301" fmla="*/ 657970 h 1101835"/>
                <a:gd name="connsiteX302" fmla="*/ 489585 w 716407"/>
                <a:gd name="connsiteY302" fmla="*/ 661780 h 1101835"/>
                <a:gd name="connsiteX303" fmla="*/ 487680 w 716407"/>
                <a:gd name="connsiteY303" fmla="*/ 667495 h 1101835"/>
                <a:gd name="connsiteX304" fmla="*/ 483870 w 716407"/>
                <a:gd name="connsiteY304" fmla="*/ 673210 h 1101835"/>
                <a:gd name="connsiteX305" fmla="*/ 478155 w 716407"/>
                <a:gd name="connsiteY305" fmla="*/ 684640 h 1101835"/>
                <a:gd name="connsiteX306" fmla="*/ 480060 w 716407"/>
                <a:gd name="connsiteY306" fmla="*/ 717025 h 1101835"/>
                <a:gd name="connsiteX307" fmla="*/ 485775 w 716407"/>
                <a:gd name="connsiteY307" fmla="*/ 718930 h 1101835"/>
                <a:gd name="connsiteX308" fmla="*/ 497205 w 716407"/>
                <a:gd name="connsiteY308" fmla="*/ 724645 h 1101835"/>
                <a:gd name="connsiteX309" fmla="*/ 506730 w 716407"/>
                <a:gd name="connsiteY309" fmla="*/ 726550 h 1101835"/>
                <a:gd name="connsiteX310" fmla="*/ 495300 w 716407"/>
                <a:gd name="connsiteY310" fmla="*/ 722740 h 1101835"/>
                <a:gd name="connsiteX311" fmla="*/ 489585 w 716407"/>
                <a:gd name="connsiteY311" fmla="*/ 718930 h 1101835"/>
                <a:gd name="connsiteX312" fmla="*/ 455295 w 716407"/>
                <a:gd name="connsiteY312" fmla="*/ 718930 h 1101835"/>
                <a:gd name="connsiteX313" fmla="*/ 449580 w 716407"/>
                <a:gd name="connsiteY313" fmla="*/ 730360 h 1101835"/>
                <a:gd name="connsiteX314" fmla="*/ 445770 w 716407"/>
                <a:gd name="connsiteY314" fmla="*/ 736075 h 1101835"/>
                <a:gd name="connsiteX315" fmla="*/ 443865 w 716407"/>
                <a:gd name="connsiteY315" fmla="*/ 741790 h 1101835"/>
                <a:gd name="connsiteX316" fmla="*/ 438150 w 716407"/>
                <a:gd name="connsiteY316" fmla="*/ 743695 h 1101835"/>
                <a:gd name="connsiteX317" fmla="*/ 434340 w 716407"/>
                <a:gd name="connsiteY317" fmla="*/ 757030 h 1101835"/>
                <a:gd name="connsiteX318" fmla="*/ 426720 w 716407"/>
                <a:gd name="connsiteY318" fmla="*/ 768460 h 1101835"/>
                <a:gd name="connsiteX319" fmla="*/ 419100 w 716407"/>
                <a:gd name="connsiteY319" fmla="*/ 779890 h 1101835"/>
                <a:gd name="connsiteX320" fmla="*/ 415290 w 716407"/>
                <a:gd name="connsiteY320" fmla="*/ 785605 h 1101835"/>
                <a:gd name="connsiteX321" fmla="*/ 409575 w 716407"/>
                <a:gd name="connsiteY321" fmla="*/ 797035 h 1101835"/>
                <a:gd name="connsiteX322" fmla="*/ 415290 w 716407"/>
                <a:gd name="connsiteY322" fmla="*/ 814180 h 1101835"/>
                <a:gd name="connsiteX323" fmla="*/ 417195 w 716407"/>
                <a:gd name="connsiteY323" fmla="*/ 819895 h 1101835"/>
                <a:gd name="connsiteX324" fmla="*/ 424815 w 716407"/>
                <a:gd name="connsiteY324" fmla="*/ 825610 h 1101835"/>
                <a:gd name="connsiteX325" fmla="*/ 430530 w 716407"/>
                <a:gd name="connsiteY325" fmla="*/ 829420 h 1101835"/>
                <a:gd name="connsiteX326" fmla="*/ 441960 w 716407"/>
                <a:gd name="connsiteY326" fmla="*/ 833230 h 1101835"/>
                <a:gd name="connsiteX327" fmla="*/ 447675 w 716407"/>
                <a:gd name="connsiteY327" fmla="*/ 837040 h 1101835"/>
                <a:gd name="connsiteX328" fmla="*/ 453390 w 716407"/>
                <a:gd name="connsiteY328" fmla="*/ 838945 h 1101835"/>
                <a:gd name="connsiteX329" fmla="*/ 457200 w 716407"/>
                <a:gd name="connsiteY329" fmla="*/ 844660 h 1101835"/>
                <a:gd name="connsiteX330" fmla="*/ 468630 w 716407"/>
                <a:gd name="connsiteY330" fmla="*/ 848470 h 1101835"/>
                <a:gd name="connsiteX331" fmla="*/ 474345 w 716407"/>
                <a:gd name="connsiteY331" fmla="*/ 850375 h 1101835"/>
                <a:gd name="connsiteX332" fmla="*/ 480060 w 716407"/>
                <a:gd name="connsiteY332" fmla="*/ 852280 h 1101835"/>
                <a:gd name="connsiteX333" fmla="*/ 485775 w 716407"/>
                <a:gd name="connsiteY333" fmla="*/ 856090 h 1101835"/>
                <a:gd name="connsiteX334" fmla="*/ 499110 w 716407"/>
                <a:gd name="connsiteY334" fmla="*/ 861805 h 1101835"/>
                <a:gd name="connsiteX335" fmla="*/ 506730 w 716407"/>
                <a:gd name="connsiteY335" fmla="*/ 869425 h 1101835"/>
                <a:gd name="connsiteX336" fmla="*/ 518160 w 716407"/>
                <a:gd name="connsiteY336" fmla="*/ 875140 h 1101835"/>
                <a:gd name="connsiteX337" fmla="*/ 523875 w 716407"/>
                <a:gd name="connsiteY337" fmla="*/ 878950 h 1101835"/>
                <a:gd name="connsiteX338" fmla="*/ 525780 w 716407"/>
                <a:gd name="connsiteY338" fmla="*/ 884665 h 1101835"/>
                <a:gd name="connsiteX339" fmla="*/ 529590 w 716407"/>
                <a:gd name="connsiteY339" fmla="*/ 907525 h 1101835"/>
                <a:gd name="connsiteX340" fmla="*/ 539115 w 716407"/>
                <a:gd name="connsiteY340" fmla="*/ 924670 h 1101835"/>
                <a:gd name="connsiteX341" fmla="*/ 541020 w 716407"/>
                <a:gd name="connsiteY341" fmla="*/ 930385 h 1101835"/>
                <a:gd name="connsiteX342" fmla="*/ 544830 w 716407"/>
                <a:gd name="connsiteY342" fmla="*/ 936100 h 1101835"/>
                <a:gd name="connsiteX343" fmla="*/ 542925 w 716407"/>
                <a:gd name="connsiteY343" fmla="*/ 934195 h 1101835"/>
                <a:gd name="connsiteX0" fmla="*/ 542925 w 716407"/>
                <a:gd name="connsiteY0" fmla="*/ 934195 h 1101835"/>
                <a:gd name="connsiteX1" fmla="*/ 542925 w 716407"/>
                <a:gd name="connsiteY1" fmla="*/ 934195 h 1101835"/>
                <a:gd name="connsiteX2" fmla="*/ 533400 w 716407"/>
                <a:gd name="connsiteY2" fmla="*/ 947530 h 1101835"/>
                <a:gd name="connsiteX3" fmla="*/ 531495 w 716407"/>
                <a:gd name="connsiteY3" fmla="*/ 953245 h 1101835"/>
                <a:gd name="connsiteX4" fmla="*/ 520065 w 716407"/>
                <a:gd name="connsiteY4" fmla="*/ 955150 h 1101835"/>
                <a:gd name="connsiteX5" fmla="*/ 502920 w 716407"/>
                <a:gd name="connsiteY5" fmla="*/ 962770 h 1101835"/>
                <a:gd name="connsiteX6" fmla="*/ 497205 w 716407"/>
                <a:gd name="connsiteY6" fmla="*/ 960865 h 1101835"/>
                <a:gd name="connsiteX7" fmla="*/ 485775 w 716407"/>
                <a:gd name="connsiteY7" fmla="*/ 938005 h 1101835"/>
                <a:gd name="connsiteX8" fmla="*/ 480060 w 716407"/>
                <a:gd name="connsiteY8" fmla="*/ 932290 h 1101835"/>
                <a:gd name="connsiteX9" fmla="*/ 457200 w 716407"/>
                <a:gd name="connsiteY9" fmla="*/ 926575 h 1101835"/>
                <a:gd name="connsiteX10" fmla="*/ 434340 w 716407"/>
                <a:gd name="connsiteY10" fmla="*/ 928480 h 1101835"/>
                <a:gd name="connsiteX11" fmla="*/ 430530 w 716407"/>
                <a:gd name="connsiteY11" fmla="*/ 939910 h 1101835"/>
                <a:gd name="connsiteX12" fmla="*/ 419100 w 716407"/>
                <a:gd name="connsiteY12" fmla="*/ 945625 h 1101835"/>
                <a:gd name="connsiteX13" fmla="*/ 409575 w 716407"/>
                <a:gd name="connsiteY13" fmla="*/ 962770 h 1101835"/>
                <a:gd name="connsiteX14" fmla="*/ 400050 w 716407"/>
                <a:gd name="connsiteY14" fmla="*/ 978010 h 1101835"/>
                <a:gd name="connsiteX15" fmla="*/ 394335 w 716407"/>
                <a:gd name="connsiteY15" fmla="*/ 979915 h 1101835"/>
                <a:gd name="connsiteX16" fmla="*/ 388620 w 716407"/>
                <a:gd name="connsiteY16" fmla="*/ 978010 h 1101835"/>
                <a:gd name="connsiteX17" fmla="*/ 381000 w 716407"/>
                <a:gd name="connsiteY17" fmla="*/ 960865 h 1101835"/>
                <a:gd name="connsiteX18" fmla="*/ 375285 w 716407"/>
                <a:gd name="connsiteY18" fmla="*/ 958960 h 1101835"/>
                <a:gd name="connsiteX19" fmla="*/ 369570 w 716407"/>
                <a:gd name="connsiteY19" fmla="*/ 955150 h 1101835"/>
                <a:gd name="connsiteX20" fmla="*/ 360045 w 716407"/>
                <a:gd name="connsiteY20" fmla="*/ 962770 h 1101835"/>
                <a:gd name="connsiteX21" fmla="*/ 346710 w 716407"/>
                <a:gd name="connsiteY21" fmla="*/ 978010 h 1101835"/>
                <a:gd name="connsiteX22" fmla="*/ 340995 w 716407"/>
                <a:gd name="connsiteY22" fmla="*/ 1006585 h 1101835"/>
                <a:gd name="connsiteX23" fmla="*/ 335280 w 716407"/>
                <a:gd name="connsiteY23" fmla="*/ 1010395 h 1101835"/>
                <a:gd name="connsiteX24" fmla="*/ 331470 w 716407"/>
                <a:gd name="connsiteY24" fmla="*/ 1016110 h 1101835"/>
                <a:gd name="connsiteX25" fmla="*/ 325755 w 716407"/>
                <a:gd name="connsiteY25" fmla="*/ 1019920 h 1101835"/>
                <a:gd name="connsiteX26" fmla="*/ 320040 w 716407"/>
                <a:gd name="connsiteY26" fmla="*/ 1040875 h 1101835"/>
                <a:gd name="connsiteX27" fmla="*/ 314325 w 716407"/>
                <a:gd name="connsiteY27" fmla="*/ 1042780 h 1101835"/>
                <a:gd name="connsiteX28" fmla="*/ 312420 w 716407"/>
                <a:gd name="connsiteY28" fmla="*/ 1048495 h 1101835"/>
                <a:gd name="connsiteX29" fmla="*/ 310515 w 716407"/>
                <a:gd name="connsiteY29" fmla="*/ 1082785 h 1101835"/>
                <a:gd name="connsiteX30" fmla="*/ 293370 w 716407"/>
                <a:gd name="connsiteY30" fmla="*/ 1077070 h 1101835"/>
                <a:gd name="connsiteX31" fmla="*/ 264795 w 716407"/>
                <a:gd name="connsiteY31" fmla="*/ 1073260 h 1101835"/>
                <a:gd name="connsiteX32" fmla="*/ 247650 w 716407"/>
                <a:gd name="connsiteY32" fmla="*/ 1063735 h 1101835"/>
                <a:gd name="connsiteX33" fmla="*/ 241935 w 716407"/>
                <a:gd name="connsiteY33" fmla="*/ 1061830 h 1101835"/>
                <a:gd name="connsiteX34" fmla="*/ 224790 w 716407"/>
                <a:gd name="connsiteY34" fmla="*/ 1063735 h 1101835"/>
                <a:gd name="connsiteX35" fmla="*/ 213360 w 716407"/>
                <a:gd name="connsiteY35" fmla="*/ 1067545 h 1101835"/>
                <a:gd name="connsiteX36" fmla="*/ 207645 w 716407"/>
                <a:gd name="connsiteY36" fmla="*/ 1069450 h 1101835"/>
                <a:gd name="connsiteX37" fmla="*/ 201930 w 716407"/>
                <a:gd name="connsiteY37" fmla="*/ 1073260 h 1101835"/>
                <a:gd name="connsiteX38" fmla="*/ 177165 w 716407"/>
                <a:gd name="connsiteY38" fmla="*/ 1077070 h 1101835"/>
                <a:gd name="connsiteX39" fmla="*/ 165735 w 716407"/>
                <a:gd name="connsiteY39" fmla="*/ 1082785 h 1101835"/>
                <a:gd name="connsiteX40" fmla="*/ 161925 w 716407"/>
                <a:gd name="connsiteY40" fmla="*/ 1088500 h 1101835"/>
                <a:gd name="connsiteX41" fmla="*/ 156210 w 716407"/>
                <a:gd name="connsiteY41" fmla="*/ 1099930 h 1101835"/>
                <a:gd name="connsiteX42" fmla="*/ 150495 w 716407"/>
                <a:gd name="connsiteY42" fmla="*/ 1101835 h 1101835"/>
                <a:gd name="connsiteX43" fmla="*/ 135255 w 716407"/>
                <a:gd name="connsiteY43" fmla="*/ 1099930 h 1101835"/>
                <a:gd name="connsiteX44" fmla="*/ 125730 w 716407"/>
                <a:gd name="connsiteY44" fmla="*/ 1090405 h 1101835"/>
                <a:gd name="connsiteX45" fmla="*/ 120015 w 716407"/>
                <a:gd name="connsiteY45" fmla="*/ 1088500 h 1101835"/>
                <a:gd name="connsiteX46" fmla="*/ 114300 w 716407"/>
                <a:gd name="connsiteY46" fmla="*/ 1084690 h 1101835"/>
                <a:gd name="connsiteX47" fmla="*/ 108585 w 716407"/>
                <a:gd name="connsiteY47" fmla="*/ 1082785 h 1101835"/>
                <a:gd name="connsiteX48" fmla="*/ 104775 w 716407"/>
                <a:gd name="connsiteY48" fmla="*/ 1071355 h 1101835"/>
                <a:gd name="connsiteX49" fmla="*/ 102870 w 716407"/>
                <a:gd name="connsiteY49" fmla="*/ 1063735 h 1101835"/>
                <a:gd name="connsiteX50" fmla="*/ 97155 w 716407"/>
                <a:gd name="connsiteY50" fmla="*/ 1059925 h 1101835"/>
                <a:gd name="connsiteX51" fmla="*/ 72390 w 716407"/>
                <a:gd name="connsiteY51" fmla="*/ 1050400 h 1101835"/>
                <a:gd name="connsiteX52" fmla="*/ 62865 w 716407"/>
                <a:gd name="connsiteY52" fmla="*/ 1058020 h 1101835"/>
                <a:gd name="connsiteX53" fmla="*/ 49530 w 716407"/>
                <a:gd name="connsiteY53" fmla="*/ 1061830 h 1101835"/>
                <a:gd name="connsiteX54" fmla="*/ 24765 w 716407"/>
                <a:gd name="connsiteY54" fmla="*/ 1054210 h 1101835"/>
                <a:gd name="connsiteX55" fmla="*/ 22860 w 716407"/>
                <a:gd name="connsiteY55" fmla="*/ 1048495 h 1101835"/>
                <a:gd name="connsiteX56" fmla="*/ 5715 w 716407"/>
                <a:gd name="connsiteY56" fmla="*/ 1042780 h 1101835"/>
                <a:gd name="connsiteX57" fmla="*/ 0 w 716407"/>
                <a:gd name="connsiteY57" fmla="*/ 1040875 h 1101835"/>
                <a:gd name="connsiteX58" fmla="*/ 1905 w 716407"/>
                <a:gd name="connsiteY58" fmla="*/ 1035160 h 1101835"/>
                <a:gd name="connsiteX59" fmla="*/ 9525 w 716407"/>
                <a:gd name="connsiteY59" fmla="*/ 1023730 h 1101835"/>
                <a:gd name="connsiteX60" fmla="*/ 5715 w 716407"/>
                <a:gd name="connsiteY60" fmla="*/ 970390 h 1101835"/>
                <a:gd name="connsiteX61" fmla="*/ 3810 w 716407"/>
                <a:gd name="connsiteY61" fmla="*/ 960865 h 1101835"/>
                <a:gd name="connsiteX62" fmla="*/ 5715 w 716407"/>
                <a:gd name="connsiteY62" fmla="*/ 951340 h 1101835"/>
                <a:gd name="connsiteX63" fmla="*/ 17145 w 716407"/>
                <a:gd name="connsiteY63" fmla="*/ 943720 h 1101835"/>
                <a:gd name="connsiteX64" fmla="*/ 19050 w 716407"/>
                <a:gd name="connsiteY64" fmla="*/ 934195 h 1101835"/>
                <a:gd name="connsiteX65" fmla="*/ 24765 w 716407"/>
                <a:gd name="connsiteY65" fmla="*/ 917050 h 1101835"/>
                <a:gd name="connsiteX66" fmla="*/ 28575 w 716407"/>
                <a:gd name="connsiteY66" fmla="*/ 911335 h 1101835"/>
                <a:gd name="connsiteX67" fmla="*/ 26670 w 716407"/>
                <a:gd name="connsiteY67" fmla="*/ 896095 h 1101835"/>
                <a:gd name="connsiteX68" fmla="*/ 30480 w 716407"/>
                <a:gd name="connsiteY68" fmla="*/ 877045 h 1101835"/>
                <a:gd name="connsiteX69" fmla="*/ 38100 w 716407"/>
                <a:gd name="connsiteY69" fmla="*/ 865615 h 1101835"/>
                <a:gd name="connsiteX70" fmla="*/ 49530 w 716407"/>
                <a:gd name="connsiteY70" fmla="*/ 863710 h 1101835"/>
                <a:gd name="connsiteX71" fmla="*/ 62865 w 716407"/>
                <a:gd name="connsiteY71" fmla="*/ 861805 h 1101835"/>
                <a:gd name="connsiteX72" fmla="*/ 70485 w 716407"/>
                <a:gd name="connsiteY72" fmla="*/ 854185 h 1101835"/>
                <a:gd name="connsiteX73" fmla="*/ 76200 w 716407"/>
                <a:gd name="connsiteY73" fmla="*/ 850375 h 1101835"/>
                <a:gd name="connsiteX74" fmla="*/ 83820 w 716407"/>
                <a:gd name="connsiteY74" fmla="*/ 842755 h 1101835"/>
                <a:gd name="connsiteX75" fmla="*/ 89535 w 716407"/>
                <a:gd name="connsiteY75" fmla="*/ 837040 h 1101835"/>
                <a:gd name="connsiteX76" fmla="*/ 100965 w 716407"/>
                <a:gd name="connsiteY76" fmla="*/ 833230 h 1101835"/>
                <a:gd name="connsiteX77" fmla="*/ 118110 w 716407"/>
                <a:gd name="connsiteY77" fmla="*/ 827515 h 1101835"/>
                <a:gd name="connsiteX78" fmla="*/ 135255 w 716407"/>
                <a:gd name="connsiteY78" fmla="*/ 821800 h 1101835"/>
                <a:gd name="connsiteX79" fmla="*/ 140970 w 716407"/>
                <a:gd name="connsiteY79" fmla="*/ 819895 h 1101835"/>
                <a:gd name="connsiteX80" fmla="*/ 154305 w 716407"/>
                <a:gd name="connsiteY80" fmla="*/ 817990 h 1101835"/>
                <a:gd name="connsiteX81" fmla="*/ 158115 w 716407"/>
                <a:gd name="connsiteY81" fmla="*/ 823705 h 1101835"/>
                <a:gd name="connsiteX82" fmla="*/ 163830 w 716407"/>
                <a:gd name="connsiteY82" fmla="*/ 827515 h 1101835"/>
                <a:gd name="connsiteX83" fmla="*/ 192405 w 716407"/>
                <a:gd name="connsiteY83" fmla="*/ 825610 h 1101835"/>
                <a:gd name="connsiteX84" fmla="*/ 198120 w 716407"/>
                <a:gd name="connsiteY84" fmla="*/ 823705 h 1101835"/>
                <a:gd name="connsiteX85" fmla="*/ 211455 w 716407"/>
                <a:gd name="connsiteY85" fmla="*/ 821800 h 1101835"/>
                <a:gd name="connsiteX86" fmla="*/ 230505 w 716407"/>
                <a:gd name="connsiteY86" fmla="*/ 816085 h 1101835"/>
                <a:gd name="connsiteX87" fmla="*/ 236220 w 716407"/>
                <a:gd name="connsiteY87" fmla="*/ 814180 h 1101835"/>
                <a:gd name="connsiteX88" fmla="*/ 255270 w 716407"/>
                <a:gd name="connsiteY88" fmla="*/ 810370 h 1101835"/>
                <a:gd name="connsiteX89" fmla="*/ 260985 w 716407"/>
                <a:gd name="connsiteY89" fmla="*/ 806560 h 1101835"/>
                <a:gd name="connsiteX90" fmla="*/ 262890 w 716407"/>
                <a:gd name="connsiteY90" fmla="*/ 800845 h 1101835"/>
                <a:gd name="connsiteX91" fmla="*/ 259080 w 716407"/>
                <a:gd name="connsiteY91" fmla="*/ 779890 h 1101835"/>
                <a:gd name="connsiteX92" fmla="*/ 255270 w 716407"/>
                <a:gd name="connsiteY92" fmla="*/ 774175 h 1101835"/>
                <a:gd name="connsiteX93" fmla="*/ 251460 w 716407"/>
                <a:gd name="connsiteY93" fmla="*/ 762745 h 1101835"/>
                <a:gd name="connsiteX94" fmla="*/ 245745 w 716407"/>
                <a:gd name="connsiteY94" fmla="*/ 751315 h 1101835"/>
                <a:gd name="connsiteX95" fmla="*/ 234315 w 716407"/>
                <a:gd name="connsiteY95" fmla="*/ 743695 h 1101835"/>
                <a:gd name="connsiteX96" fmla="*/ 228600 w 716407"/>
                <a:gd name="connsiteY96" fmla="*/ 741790 h 1101835"/>
                <a:gd name="connsiteX97" fmla="*/ 222885 w 716407"/>
                <a:gd name="connsiteY97" fmla="*/ 737980 h 1101835"/>
                <a:gd name="connsiteX98" fmla="*/ 220980 w 716407"/>
                <a:gd name="connsiteY98" fmla="*/ 732265 h 1101835"/>
                <a:gd name="connsiteX99" fmla="*/ 217170 w 716407"/>
                <a:gd name="connsiteY99" fmla="*/ 726550 h 1101835"/>
                <a:gd name="connsiteX100" fmla="*/ 211455 w 716407"/>
                <a:gd name="connsiteY100" fmla="*/ 715120 h 1101835"/>
                <a:gd name="connsiteX101" fmla="*/ 205740 w 716407"/>
                <a:gd name="connsiteY101" fmla="*/ 711310 h 1101835"/>
                <a:gd name="connsiteX102" fmla="*/ 203835 w 716407"/>
                <a:gd name="connsiteY102" fmla="*/ 705595 h 1101835"/>
                <a:gd name="connsiteX103" fmla="*/ 196215 w 716407"/>
                <a:gd name="connsiteY103" fmla="*/ 696070 h 1101835"/>
                <a:gd name="connsiteX104" fmla="*/ 194310 w 716407"/>
                <a:gd name="connsiteY104" fmla="*/ 673210 h 1101835"/>
                <a:gd name="connsiteX105" fmla="*/ 99060 w 716407"/>
                <a:gd name="connsiteY105" fmla="*/ 675115 h 1101835"/>
                <a:gd name="connsiteX106" fmla="*/ 85725 w 716407"/>
                <a:gd name="connsiteY106" fmla="*/ 673210 h 1101835"/>
                <a:gd name="connsiteX107" fmla="*/ 78105 w 716407"/>
                <a:gd name="connsiteY107" fmla="*/ 663685 h 1101835"/>
                <a:gd name="connsiteX108" fmla="*/ 64770 w 716407"/>
                <a:gd name="connsiteY108" fmla="*/ 657970 h 1101835"/>
                <a:gd name="connsiteX109" fmla="*/ 57150 w 716407"/>
                <a:gd name="connsiteY109" fmla="*/ 646540 h 1101835"/>
                <a:gd name="connsiteX110" fmla="*/ 62865 w 716407"/>
                <a:gd name="connsiteY110" fmla="*/ 642730 h 1101835"/>
                <a:gd name="connsiteX111" fmla="*/ 68580 w 716407"/>
                <a:gd name="connsiteY111" fmla="*/ 637015 h 1101835"/>
                <a:gd name="connsiteX112" fmla="*/ 72390 w 716407"/>
                <a:gd name="connsiteY112" fmla="*/ 631300 h 1101835"/>
                <a:gd name="connsiteX113" fmla="*/ 78105 w 716407"/>
                <a:gd name="connsiteY113" fmla="*/ 629395 h 1101835"/>
                <a:gd name="connsiteX114" fmla="*/ 83820 w 716407"/>
                <a:gd name="connsiteY114" fmla="*/ 623680 h 1101835"/>
                <a:gd name="connsiteX115" fmla="*/ 89535 w 716407"/>
                <a:gd name="connsiteY115" fmla="*/ 621775 h 1101835"/>
                <a:gd name="connsiteX116" fmla="*/ 95250 w 716407"/>
                <a:gd name="connsiteY116" fmla="*/ 617965 h 1101835"/>
                <a:gd name="connsiteX117" fmla="*/ 102870 w 716407"/>
                <a:gd name="connsiteY117" fmla="*/ 595105 h 1101835"/>
                <a:gd name="connsiteX118" fmla="*/ 108585 w 716407"/>
                <a:gd name="connsiteY118" fmla="*/ 583675 h 1101835"/>
                <a:gd name="connsiteX119" fmla="*/ 114300 w 716407"/>
                <a:gd name="connsiteY119" fmla="*/ 581770 h 1101835"/>
                <a:gd name="connsiteX120" fmla="*/ 118110 w 716407"/>
                <a:gd name="connsiteY120" fmla="*/ 570340 h 1101835"/>
                <a:gd name="connsiteX121" fmla="*/ 123825 w 716407"/>
                <a:gd name="connsiteY121" fmla="*/ 543670 h 1101835"/>
                <a:gd name="connsiteX122" fmla="*/ 129540 w 716407"/>
                <a:gd name="connsiteY122" fmla="*/ 539860 h 1101835"/>
                <a:gd name="connsiteX123" fmla="*/ 133350 w 716407"/>
                <a:gd name="connsiteY123" fmla="*/ 520810 h 1101835"/>
                <a:gd name="connsiteX124" fmla="*/ 137160 w 716407"/>
                <a:gd name="connsiteY124" fmla="*/ 507475 h 1101835"/>
                <a:gd name="connsiteX125" fmla="*/ 142875 w 716407"/>
                <a:gd name="connsiteY125" fmla="*/ 501760 h 1101835"/>
                <a:gd name="connsiteX126" fmla="*/ 144780 w 716407"/>
                <a:gd name="connsiteY126" fmla="*/ 463660 h 1101835"/>
                <a:gd name="connsiteX127" fmla="*/ 142875 w 716407"/>
                <a:gd name="connsiteY127" fmla="*/ 457945 h 1101835"/>
                <a:gd name="connsiteX128" fmla="*/ 137160 w 716407"/>
                <a:gd name="connsiteY128" fmla="*/ 456040 h 1101835"/>
                <a:gd name="connsiteX129" fmla="*/ 150495 w 716407"/>
                <a:gd name="connsiteY129" fmla="*/ 457945 h 1101835"/>
                <a:gd name="connsiteX130" fmla="*/ 156210 w 716407"/>
                <a:gd name="connsiteY130" fmla="*/ 461755 h 1101835"/>
                <a:gd name="connsiteX131" fmla="*/ 161925 w 716407"/>
                <a:gd name="connsiteY131" fmla="*/ 467470 h 1101835"/>
                <a:gd name="connsiteX132" fmla="*/ 177165 w 716407"/>
                <a:gd name="connsiteY132" fmla="*/ 469375 h 1101835"/>
                <a:gd name="connsiteX133" fmla="*/ 190500 w 716407"/>
                <a:gd name="connsiteY133" fmla="*/ 471280 h 1101835"/>
                <a:gd name="connsiteX134" fmla="*/ 201930 w 716407"/>
                <a:gd name="connsiteY134" fmla="*/ 473185 h 1101835"/>
                <a:gd name="connsiteX135" fmla="*/ 219075 w 716407"/>
                <a:gd name="connsiteY135" fmla="*/ 475090 h 1101835"/>
                <a:gd name="connsiteX136" fmla="*/ 224790 w 716407"/>
                <a:gd name="connsiteY136" fmla="*/ 476995 h 1101835"/>
                <a:gd name="connsiteX137" fmla="*/ 236220 w 716407"/>
                <a:gd name="connsiteY137" fmla="*/ 484615 h 1101835"/>
                <a:gd name="connsiteX138" fmla="*/ 240030 w 716407"/>
                <a:gd name="connsiteY138" fmla="*/ 490330 h 1101835"/>
                <a:gd name="connsiteX139" fmla="*/ 249555 w 716407"/>
                <a:gd name="connsiteY139" fmla="*/ 497950 h 1101835"/>
                <a:gd name="connsiteX140" fmla="*/ 245745 w 716407"/>
                <a:gd name="connsiteY140" fmla="*/ 511285 h 1101835"/>
                <a:gd name="connsiteX141" fmla="*/ 240030 w 716407"/>
                <a:gd name="connsiteY141" fmla="*/ 517000 h 1101835"/>
                <a:gd name="connsiteX142" fmla="*/ 238125 w 716407"/>
                <a:gd name="connsiteY142" fmla="*/ 522715 h 1101835"/>
                <a:gd name="connsiteX143" fmla="*/ 249555 w 716407"/>
                <a:gd name="connsiteY143" fmla="*/ 526525 h 1101835"/>
                <a:gd name="connsiteX144" fmla="*/ 264795 w 716407"/>
                <a:gd name="connsiteY144" fmla="*/ 534145 h 1101835"/>
                <a:gd name="connsiteX145" fmla="*/ 276225 w 716407"/>
                <a:gd name="connsiteY145" fmla="*/ 539860 h 1101835"/>
                <a:gd name="connsiteX146" fmla="*/ 281940 w 716407"/>
                <a:gd name="connsiteY146" fmla="*/ 553195 h 1101835"/>
                <a:gd name="connsiteX147" fmla="*/ 285750 w 716407"/>
                <a:gd name="connsiteY147" fmla="*/ 558910 h 1101835"/>
                <a:gd name="connsiteX148" fmla="*/ 306705 w 716407"/>
                <a:gd name="connsiteY148" fmla="*/ 557005 h 1101835"/>
                <a:gd name="connsiteX149" fmla="*/ 308610 w 716407"/>
                <a:gd name="connsiteY149" fmla="*/ 547480 h 1101835"/>
                <a:gd name="connsiteX150" fmla="*/ 320040 w 716407"/>
                <a:gd name="connsiteY150" fmla="*/ 537955 h 1101835"/>
                <a:gd name="connsiteX151" fmla="*/ 323850 w 716407"/>
                <a:gd name="connsiteY151" fmla="*/ 518905 h 1101835"/>
                <a:gd name="connsiteX152" fmla="*/ 325755 w 716407"/>
                <a:gd name="connsiteY152" fmla="*/ 513190 h 1101835"/>
                <a:gd name="connsiteX153" fmla="*/ 323850 w 716407"/>
                <a:gd name="connsiteY153" fmla="*/ 497950 h 1101835"/>
                <a:gd name="connsiteX154" fmla="*/ 321945 w 716407"/>
                <a:gd name="connsiteY154" fmla="*/ 488425 h 1101835"/>
                <a:gd name="connsiteX155" fmla="*/ 304800 w 716407"/>
                <a:gd name="connsiteY155" fmla="*/ 478900 h 1101835"/>
                <a:gd name="connsiteX156" fmla="*/ 297180 w 716407"/>
                <a:gd name="connsiteY156" fmla="*/ 475090 h 1101835"/>
                <a:gd name="connsiteX157" fmla="*/ 281940 w 716407"/>
                <a:gd name="connsiteY157" fmla="*/ 452230 h 1101835"/>
                <a:gd name="connsiteX158" fmla="*/ 280035 w 716407"/>
                <a:gd name="connsiteY158" fmla="*/ 446515 h 1101835"/>
                <a:gd name="connsiteX159" fmla="*/ 276225 w 716407"/>
                <a:gd name="connsiteY159" fmla="*/ 440800 h 1101835"/>
                <a:gd name="connsiteX160" fmla="*/ 274320 w 716407"/>
                <a:gd name="connsiteY160" fmla="*/ 429370 h 1101835"/>
                <a:gd name="connsiteX161" fmla="*/ 272415 w 716407"/>
                <a:gd name="connsiteY161" fmla="*/ 423655 h 1101835"/>
                <a:gd name="connsiteX162" fmla="*/ 270510 w 716407"/>
                <a:gd name="connsiteY162" fmla="*/ 416035 h 1101835"/>
                <a:gd name="connsiteX163" fmla="*/ 272415 w 716407"/>
                <a:gd name="connsiteY163" fmla="*/ 400795 h 1101835"/>
                <a:gd name="connsiteX164" fmla="*/ 278130 w 716407"/>
                <a:gd name="connsiteY164" fmla="*/ 398890 h 1101835"/>
                <a:gd name="connsiteX165" fmla="*/ 291465 w 716407"/>
                <a:gd name="connsiteY165" fmla="*/ 393175 h 1101835"/>
                <a:gd name="connsiteX166" fmla="*/ 308610 w 716407"/>
                <a:gd name="connsiteY166" fmla="*/ 387460 h 1101835"/>
                <a:gd name="connsiteX167" fmla="*/ 314325 w 716407"/>
                <a:gd name="connsiteY167" fmla="*/ 385555 h 1101835"/>
                <a:gd name="connsiteX168" fmla="*/ 323850 w 716407"/>
                <a:gd name="connsiteY168" fmla="*/ 383650 h 1101835"/>
                <a:gd name="connsiteX169" fmla="*/ 346710 w 716407"/>
                <a:gd name="connsiteY169" fmla="*/ 379840 h 1101835"/>
                <a:gd name="connsiteX170" fmla="*/ 358140 w 716407"/>
                <a:gd name="connsiteY170" fmla="*/ 374125 h 1101835"/>
                <a:gd name="connsiteX171" fmla="*/ 360045 w 716407"/>
                <a:gd name="connsiteY171" fmla="*/ 368410 h 1101835"/>
                <a:gd name="connsiteX172" fmla="*/ 360045 w 716407"/>
                <a:gd name="connsiteY172" fmla="*/ 353170 h 1101835"/>
                <a:gd name="connsiteX173" fmla="*/ 377190 w 716407"/>
                <a:gd name="connsiteY173" fmla="*/ 347455 h 1101835"/>
                <a:gd name="connsiteX174" fmla="*/ 382905 w 716407"/>
                <a:gd name="connsiteY174" fmla="*/ 345550 h 1101835"/>
                <a:gd name="connsiteX175" fmla="*/ 386715 w 716407"/>
                <a:gd name="connsiteY175" fmla="*/ 339835 h 1101835"/>
                <a:gd name="connsiteX176" fmla="*/ 390525 w 716407"/>
                <a:gd name="connsiteY176" fmla="*/ 328405 h 1101835"/>
                <a:gd name="connsiteX177" fmla="*/ 384810 w 716407"/>
                <a:gd name="connsiteY177" fmla="*/ 303640 h 1101835"/>
                <a:gd name="connsiteX178" fmla="*/ 379095 w 716407"/>
                <a:gd name="connsiteY178" fmla="*/ 301735 h 1101835"/>
                <a:gd name="connsiteX179" fmla="*/ 367665 w 716407"/>
                <a:gd name="connsiteY179" fmla="*/ 294115 h 1101835"/>
                <a:gd name="connsiteX180" fmla="*/ 358140 w 716407"/>
                <a:gd name="connsiteY180" fmla="*/ 282685 h 1101835"/>
                <a:gd name="connsiteX181" fmla="*/ 354330 w 716407"/>
                <a:gd name="connsiteY181" fmla="*/ 276970 h 1101835"/>
                <a:gd name="connsiteX182" fmla="*/ 360045 w 716407"/>
                <a:gd name="connsiteY182" fmla="*/ 275065 h 1101835"/>
                <a:gd name="connsiteX183" fmla="*/ 371475 w 716407"/>
                <a:gd name="connsiteY183" fmla="*/ 269350 h 1101835"/>
                <a:gd name="connsiteX184" fmla="*/ 381000 w 716407"/>
                <a:gd name="connsiteY184" fmla="*/ 252205 h 1101835"/>
                <a:gd name="connsiteX185" fmla="*/ 388620 w 716407"/>
                <a:gd name="connsiteY185" fmla="*/ 246490 h 1101835"/>
                <a:gd name="connsiteX186" fmla="*/ 390525 w 716407"/>
                <a:gd name="connsiteY186" fmla="*/ 240775 h 1101835"/>
                <a:gd name="connsiteX187" fmla="*/ 384810 w 716407"/>
                <a:gd name="connsiteY187" fmla="*/ 229345 h 1101835"/>
                <a:gd name="connsiteX188" fmla="*/ 379095 w 716407"/>
                <a:gd name="connsiteY188" fmla="*/ 227440 h 1101835"/>
                <a:gd name="connsiteX189" fmla="*/ 369570 w 716407"/>
                <a:gd name="connsiteY189" fmla="*/ 214105 h 1101835"/>
                <a:gd name="connsiteX190" fmla="*/ 365760 w 716407"/>
                <a:gd name="connsiteY190" fmla="*/ 208390 h 1101835"/>
                <a:gd name="connsiteX191" fmla="*/ 363855 w 716407"/>
                <a:gd name="connsiteY191" fmla="*/ 202675 h 1101835"/>
                <a:gd name="connsiteX192" fmla="*/ 356235 w 716407"/>
                <a:gd name="connsiteY192" fmla="*/ 191245 h 1101835"/>
                <a:gd name="connsiteX193" fmla="*/ 352425 w 716407"/>
                <a:gd name="connsiteY193" fmla="*/ 185530 h 1101835"/>
                <a:gd name="connsiteX194" fmla="*/ 346710 w 716407"/>
                <a:gd name="connsiteY194" fmla="*/ 183625 h 1101835"/>
                <a:gd name="connsiteX195" fmla="*/ 342900 w 716407"/>
                <a:gd name="connsiteY195" fmla="*/ 166480 h 1101835"/>
                <a:gd name="connsiteX196" fmla="*/ 344805 w 716407"/>
                <a:gd name="connsiteY196" fmla="*/ 145525 h 1101835"/>
                <a:gd name="connsiteX197" fmla="*/ 342900 w 716407"/>
                <a:gd name="connsiteY197" fmla="*/ 132190 h 1101835"/>
                <a:gd name="connsiteX198" fmla="*/ 344805 w 716407"/>
                <a:gd name="connsiteY198" fmla="*/ 122665 h 1101835"/>
                <a:gd name="connsiteX199" fmla="*/ 340995 w 716407"/>
                <a:gd name="connsiteY199" fmla="*/ 107425 h 1101835"/>
                <a:gd name="connsiteX200" fmla="*/ 346710 w 716407"/>
                <a:gd name="connsiteY200" fmla="*/ 82660 h 1101835"/>
                <a:gd name="connsiteX201" fmla="*/ 348615 w 716407"/>
                <a:gd name="connsiteY201" fmla="*/ 76945 h 1101835"/>
                <a:gd name="connsiteX202" fmla="*/ 340995 w 716407"/>
                <a:gd name="connsiteY202" fmla="*/ 54085 h 1101835"/>
                <a:gd name="connsiteX203" fmla="*/ 339090 w 716407"/>
                <a:gd name="connsiteY203" fmla="*/ 46465 h 1101835"/>
                <a:gd name="connsiteX204" fmla="*/ 337185 w 716407"/>
                <a:gd name="connsiteY204" fmla="*/ 36940 h 1101835"/>
                <a:gd name="connsiteX205" fmla="*/ 333375 w 716407"/>
                <a:gd name="connsiteY205" fmla="*/ 31225 h 1101835"/>
                <a:gd name="connsiteX206" fmla="*/ 331470 w 716407"/>
                <a:gd name="connsiteY206" fmla="*/ 23605 h 1101835"/>
                <a:gd name="connsiteX207" fmla="*/ 327660 w 716407"/>
                <a:gd name="connsiteY207" fmla="*/ 12175 h 1101835"/>
                <a:gd name="connsiteX208" fmla="*/ 323850 w 716407"/>
                <a:gd name="connsiteY208" fmla="*/ 745 h 1101835"/>
                <a:gd name="connsiteX209" fmla="*/ 331470 w 716407"/>
                <a:gd name="connsiteY209" fmla="*/ 4555 h 1101835"/>
                <a:gd name="connsiteX210" fmla="*/ 337185 w 716407"/>
                <a:gd name="connsiteY210" fmla="*/ 6460 h 1101835"/>
                <a:gd name="connsiteX211" fmla="*/ 350520 w 716407"/>
                <a:gd name="connsiteY211" fmla="*/ 14080 h 1101835"/>
                <a:gd name="connsiteX212" fmla="*/ 361950 w 716407"/>
                <a:gd name="connsiteY212" fmla="*/ 21700 h 1101835"/>
                <a:gd name="connsiteX213" fmla="*/ 365760 w 716407"/>
                <a:gd name="connsiteY213" fmla="*/ 27415 h 1101835"/>
                <a:gd name="connsiteX214" fmla="*/ 371475 w 716407"/>
                <a:gd name="connsiteY214" fmla="*/ 31225 h 1101835"/>
                <a:gd name="connsiteX215" fmla="*/ 373380 w 716407"/>
                <a:gd name="connsiteY215" fmla="*/ 36940 h 1101835"/>
                <a:gd name="connsiteX216" fmla="*/ 384810 w 716407"/>
                <a:gd name="connsiteY216" fmla="*/ 40750 h 1101835"/>
                <a:gd name="connsiteX217" fmla="*/ 388620 w 716407"/>
                <a:gd name="connsiteY217" fmla="*/ 46465 h 1101835"/>
                <a:gd name="connsiteX218" fmla="*/ 398145 w 716407"/>
                <a:gd name="connsiteY218" fmla="*/ 55990 h 1101835"/>
                <a:gd name="connsiteX219" fmla="*/ 400050 w 716407"/>
                <a:gd name="connsiteY219" fmla="*/ 61705 h 1101835"/>
                <a:gd name="connsiteX220" fmla="*/ 403860 w 716407"/>
                <a:gd name="connsiteY220" fmla="*/ 67420 h 1101835"/>
                <a:gd name="connsiteX221" fmla="*/ 405765 w 716407"/>
                <a:gd name="connsiteY221" fmla="*/ 73135 h 1101835"/>
                <a:gd name="connsiteX222" fmla="*/ 409575 w 716407"/>
                <a:gd name="connsiteY222" fmla="*/ 78850 h 1101835"/>
                <a:gd name="connsiteX223" fmla="*/ 411480 w 716407"/>
                <a:gd name="connsiteY223" fmla="*/ 84565 h 1101835"/>
                <a:gd name="connsiteX224" fmla="*/ 417195 w 716407"/>
                <a:gd name="connsiteY224" fmla="*/ 88375 h 1101835"/>
                <a:gd name="connsiteX225" fmla="*/ 424815 w 716407"/>
                <a:gd name="connsiteY225" fmla="*/ 105520 h 1101835"/>
                <a:gd name="connsiteX226" fmla="*/ 430530 w 716407"/>
                <a:gd name="connsiteY226" fmla="*/ 111235 h 1101835"/>
                <a:gd name="connsiteX227" fmla="*/ 440055 w 716407"/>
                <a:gd name="connsiteY227" fmla="*/ 130285 h 1101835"/>
                <a:gd name="connsiteX228" fmla="*/ 445770 w 716407"/>
                <a:gd name="connsiteY228" fmla="*/ 132190 h 1101835"/>
                <a:gd name="connsiteX229" fmla="*/ 462915 w 716407"/>
                <a:gd name="connsiteY229" fmla="*/ 141715 h 1101835"/>
                <a:gd name="connsiteX230" fmla="*/ 468630 w 716407"/>
                <a:gd name="connsiteY230" fmla="*/ 145525 h 1101835"/>
                <a:gd name="connsiteX231" fmla="*/ 483870 w 716407"/>
                <a:gd name="connsiteY231" fmla="*/ 149335 h 1101835"/>
                <a:gd name="connsiteX232" fmla="*/ 489585 w 716407"/>
                <a:gd name="connsiteY232" fmla="*/ 151240 h 1101835"/>
                <a:gd name="connsiteX233" fmla="*/ 537210 w 716407"/>
                <a:gd name="connsiteY233" fmla="*/ 153145 h 1101835"/>
                <a:gd name="connsiteX234" fmla="*/ 571500 w 716407"/>
                <a:gd name="connsiteY234" fmla="*/ 151240 h 1101835"/>
                <a:gd name="connsiteX235" fmla="*/ 582930 w 716407"/>
                <a:gd name="connsiteY235" fmla="*/ 149335 h 1101835"/>
                <a:gd name="connsiteX236" fmla="*/ 638175 w 716407"/>
                <a:gd name="connsiteY236" fmla="*/ 151240 h 1101835"/>
                <a:gd name="connsiteX237" fmla="*/ 641985 w 716407"/>
                <a:gd name="connsiteY237" fmla="*/ 156955 h 1101835"/>
                <a:gd name="connsiteX238" fmla="*/ 645795 w 716407"/>
                <a:gd name="connsiteY238" fmla="*/ 168385 h 1101835"/>
                <a:gd name="connsiteX239" fmla="*/ 649605 w 716407"/>
                <a:gd name="connsiteY239" fmla="*/ 174100 h 1101835"/>
                <a:gd name="connsiteX240" fmla="*/ 640080 w 716407"/>
                <a:gd name="connsiteY240" fmla="*/ 185530 h 1101835"/>
                <a:gd name="connsiteX241" fmla="*/ 628650 w 716407"/>
                <a:gd name="connsiteY241" fmla="*/ 193150 h 1101835"/>
                <a:gd name="connsiteX242" fmla="*/ 624840 w 716407"/>
                <a:gd name="connsiteY242" fmla="*/ 198865 h 1101835"/>
                <a:gd name="connsiteX243" fmla="*/ 619125 w 716407"/>
                <a:gd name="connsiteY243" fmla="*/ 214105 h 1101835"/>
                <a:gd name="connsiteX244" fmla="*/ 621030 w 716407"/>
                <a:gd name="connsiteY244" fmla="*/ 250300 h 1101835"/>
                <a:gd name="connsiteX245" fmla="*/ 622935 w 716407"/>
                <a:gd name="connsiteY245" fmla="*/ 256015 h 1101835"/>
                <a:gd name="connsiteX246" fmla="*/ 626745 w 716407"/>
                <a:gd name="connsiteY246" fmla="*/ 261730 h 1101835"/>
                <a:gd name="connsiteX247" fmla="*/ 632460 w 716407"/>
                <a:gd name="connsiteY247" fmla="*/ 263635 h 1101835"/>
                <a:gd name="connsiteX248" fmla="*/ 641985 w 716407"/>
                <a:gd name="connsiteY248" fmla="*/ 275065 h 1101835"/>
                <a:gd name="connsiteX249" fmla="*/ 647700 w 716407"/>
                <a:gd name="connsiteY249" fmla="*/ 276970 h 1101835"/>
                <a:gd name="connsiteX250" fmla="*/ 661035 w 716407"/>
                <a:gd name="connsiteY250" fmla="*/ 282685 h 1101835"/>
                <a:gd name="connsiteX251" fmla="*/ 674370 w 716407"/>
                <a:gd name="connsiteY251" fmla="*/ 296020 h 1101835"/>
                <a:gd name="connsiteX252" fmla="*/ 678180 w 716407"/>
                <a:gd name="connsiteY252" fmla="*/ 301735 h 1101835"/>
                <a:gd name="connsiteX253" fmla="*/ 683895 w 716407"/>
                <a:gd name="connsiteY253" fmla="*/ 303640 h 1101835"/>
                <a:gd name="connsiteX254" fmla="*/ 689610 w 716407"/>
                <a:gd name="connsiteY254" fmla="*/ 307450 h 1101835"/>
                <a:gd name="connsiteX255" fmla="*/ 697230 w 716407"/>
                <a:gd name="connsiteY255" fmla="*/ 311260 h 1101835"/>
                <a:gd name="connsiteX256" fmla="*/ 714375 w 716407"/>
                <a:gd name="connsiteY256" fmla="*/ 324595 h 1101835"/>
                <a:gd name="connsiteX257" fmla="*/ 716280 w 716407"/>
                <a:gd name="connsiteY257" fmla="*/ 330310 h 1101835"/>
                <a:gd name="connsiteX258" fmla="*/ 708660 w 716407"/>
                <a:gd name="connsiteY258" fmla="*/ 341740 h 1101835"/>
                <a:gd name="connsiteX259" fmla="*/ 702945 w 716407"/>
                <a:gd name="connsiteY259" fmla="*/ 347455 h 1101835"/>
                <a:gd name="connsiteX260" fmla="*/ 691515 w 716407"/>
                <a:gd name="connsiteY260" fmla="*/ 353170 h 1101835"/>
                <a:gd name="connsiteX261" fmla="*/ 674370 w 716407"/>
                <a:gd name="connsiteY261" fmla="*/ 355075 h 1101835"/>
                <a:gd name="connsiteX262" fmla="*/ 668655 w 716407"/>
                <a:gd name="connsiteY262" fmla="*/ 356980 h 1101835"/>
                <a:gd name="connsiteX263" fmla="*/ 649605 w 716407"/>
                <a:gd name="connsiteY263" fmla="*/ 379840 h 1101835"/>
                <a:gd name="connsiteX264" fmla="*/ 638175 w 716407"/>
                <a:gd name="connsiteY264" fmla="*/ 391270 h 1101835"/>
                <a:gd name="connsiteX265" fmla="*/ 632460 w 716407"/>
                <a:gd name="connsiteY265" fmla="*/ 402700 h 1101835"/>
                <a:gd name="connsiteX266" fmla="*/ 626745 w 716407"/>
                <a:gd name="connsiteY266" fmla="*/ 404605 h 1101835"/>
                <a:gd name="connsiteX267" fmla="*/ 624840 w 716407"/>
                <a:gd name="connsiteY267" fmla="*/ 410320 h 1101835"/>
                <a:gd name="connsiteX268" fmla="*/ 605790 w 716407"/>
                <a:gd name="connsiteY268" fmla="*/ 416035 h 1101835"/>
                <a:gd name="connsiteX269" fmla="*/ 586740 w 716407"/>
                <a:gd name="connsiteY269" fmla="*/ 412225 h 1101835"/>
                <a:gd name="connsiteX270" fmla="*/ 582930 w 716407"/>
                <a:gd name="connsiteY270" fmla="*/ 406510 h 1101835"/>
                <a:gd name="connsiteX271" fmla="*/ 569595 w 716407"/>
                <a:gd name="connsiteY271" fmla="*/ 400795 h 1101835"/>
                <a:gd name="connsiteX272" fmla="*/ 539115 w 716407"/>
                <a:gd name="connsiteY272" fmla="*/ 402700 h 1101835"/>
                <a:gd name="connsiteX273" fmla="*/ 527685 w 716407"/>
                <a:gd name="connsiteY273" fmla="*/ 406510 h 1101835"/>
                <a:gd name="connsiteX274" fmla="*/ 516255 w 716407"/>
                <a:gd name="connsiteY274" fmla="*/ 414130 h 1101835"/>
                <a:gd name="connsiteX275" fmla="*/ 514350 w 716407"/>
                <a:gd name="connsiteY275" fmla="*/ 419845 h 1101835"/>
                <a:gd name="connsiteX276" fmla="*/ 504825 w 716407"/>
                <a:gd name="connsiteY276" fmla="*/ 429370 h 1101835"/>
                <a:gd name="connsiteX277" fmla="*/ 501015 w 716407"/>
                <a:gd name="connsiteY277" fmla="*/ 435085 h 1101835"/>
                <a:gd name="connsiteX278" fmla="*/ 495300 w 716407"/>
                <a:gd name="connsiteY278" fmla="*/ 440800 h 1101835"/>
                <a:gd name="connsiteX279" fmla="*/ 493395 w 716407"/>
                <a:gd name="connsiteY279" fmla="*/ 452230 h 1101835"/>
                <a:gd name="connsiteX280" fmla="*/ 491490 w 716407"/>
                <a:gd name="connsiteY280" fmla="*/ 459850 h 1101835"/>
                <a:gd name="connsiteX281" fmla="*/ 489585 w 716407"/>
                <a:gd name="connsiteY281" fmla="*/ 465565 h 1101835"/>
                <a:gd name="connsiteX282" fmla="*/ 478155 w 716407"/>
                <a:gd name="connsiteY282" fmla="*/ 469375 h 1101835"/>
                <a:gd name="connsiteX283" fmla="*/ 476250 w 716407"/>
                <a:gd name="connsiteY283" fmla="*/ 478900 h 1101835"/>
                <a:gd name="connsiteX284" fmla="*/ 472440 w 716407"/>
                <a:gd name="connsiteY284" fmla="*/ 490330 h 1101835"/>
                <a:gd name="connsiteX285" fmla="*/ 474345 w 716407"/>
                <a:gd name="connsiteY285" fmla="*/ 520810 h 1101835"/>
                <a:gd name="connsiteX286" fmla="*/ 476250 w 716407"/>
                <a:gd name="connsiteY286" fmla="*/ 528430 h 1101835"/>
                <a:gd name="connsiteX287" fmla="*/ 478155 w 716407"/>
                <a:gd name="connsiteY287" fmla="*/ 537955 h 1101835"/>
                <a:gd name="connsiteX288" fmla="*/ 481965 w 716407"/>
                <a:gd name="connsiteY288" fmla="*/ 568435 h 1101835"/>
                <a:gd name="connsiteX289" fmla="*/ 487680 w 716407"/>
                <a:gd name="connsiteY289" fmla="*/ 587485 h 1101835"/>
                <a:gd name="connsiteX290" fmla="*/ 489585 w 716407"/>
                <a:gd name="connsiteY290" fmla="*/ 593200 h 1101835"/>
                <a:gd name="connsiteX291" fmla="*/ 493395 w 716407"/>
                <a:gd name="connsiteY291" fmla="*/ 610345 h 1101835"/>
                <a:gd name="connsiteX292" fmla="*/ 495300 w 716407"/>
                <a:gd name="connsiteY292" fmla="*/ 616060 h 1101835"/>
                <a:gd name="connsiteX293" fmla="*/ 499110 w 716407"/>
                <a:gd name="connsiteY293" fmla="*/ 623680 h 1101835"/>
                <a:gd name="connsiteX294" fmla="*/ 504825 w 716407"/>
                <a:gd name="connsiteY294" fmla="*/ 627490 h 1101835"/>
                <a:gd name="connsiteX295" fmla="*/ 510540 w 716407"/>
                <a:gd name="connsiteY295" fmla="*/ 638920 h 1101835"/>
                <a:gd name="connsiteX296" fmla="*/ 512445 w 716407"/>
                <a:gd name="connsiteY296" fmla="*/ 644635 h 1101835"/>
                <a:gd name="connsiteX297" fmla="*/ 518160 w 716407"/>
                <a:gd name="connsiteY297" fmla="*/ 646540 h 1101835"/>
                <a:gd name="connsiteX298" fmla="*/ 506730 w 716407"/>
                <a:gd name="connsiteY298" fmla="*/ 650350 h 1101835"/>
                <a:gd name="connsiteX299" fmla="*/ 501015 w 716407"/>
                <a:gd name="connsiteY299" fmla="*/ 652255 h 1101835"/>
                <a:gd name="connsiteX300" fmla="*/ 495300 w 716407"/>
                <a:gd name="connsiteY300" fmla="*/ 657970 h 1101835"/>
                <a:gd name="connsiteX301" fmla="*/ 489585 w 716407"/>
                <a:gd name="connsiteY301" fmla="*/ 661780 h 1101835"/>
                <a:gd name="connsiteX302" fmla="*/ 487680 w 716407"/>
                <a:gd name="connsiteY302" fmla="*/ 667495 h 1101835"/>
                <a:gd name="connsiteX303" fmla="*/ 483870 w 716407"/>
                <a:gd name="connsiteY303" fmla="*/ 673210 h 1101835"/>
                <a:gd name="connsiteX304" fmla="*/ 478155 w 716407"/>
                <a:gd name="connsiteY304" fmla="*/ 684640 h 1101835"/>
                <a:gd name="connsiteX305" fmla="*/ 480060 w 716407"/>
                <a:gd name="connsiteY305" fmla="*/ 717025 h 1101835"/>
                <a:gd name="connsiteX306" fmla="*/ 485775 w 716407"/>
                <a:gd name="connsiteY306" fmla="*/ 718930 h 1101835"/>
                <a:gd name="connsiteX307" fmla="*/ 497205 w 716407"/>
                <a:gd name="connsiteY307" fmla="*/ 724645 h 1101835"/>
                <a:gd name="connsiteX308" fmla="*/ 506730 w 716407"/>
                <a:gd name="connsiteY308" fmla="*/ 726550 h 1101835"/>
                <a:gd name="connsiteX309" fmla="*/ 495300 w 716407"/>
                <a:gd name="connsiteY309" fmla="*/ 722740 h 1101835"/>
                <a:gd name="connsiteX310" fmla="*/ 489585 w 716407"/>
                <a:gd name="connsiteY310" fmla="*/ 718930 h 1101835"/>
                <a:gd name="connsiteX311" fmla="*/ 455295 w 716407"/>
                <a:gd name="connsiteY311" fmla="*/ 718930 h 1101835"/>
                <a:gd name="connsiteX312" fmla="*/ 449580 w 716407"/>
                <a:gd name="connsiteY312" fmla="*/ 730360 h 1101835"/>
                <a:gd name="connsiteX313" fmla="*/ 445770 w 716407"/>
                <a:gd name="connsiteY313" fmla="*/ 736075 h 1101835"/>
                <a:gd name="connsiteX314" fmla="*/ 443865 w 716407"/>
                <a:gd name="connsiteY314" fmla="*/ 741790 h 1101835"/>
                <a:gd name="connsiteX315" fmla="*/ 438150 w 716407"/>
                <a:gd name="connsiteY315" fmla="*/ 743695 h 1101835"/>
                <a:gd name="connsiteX316" fmla="*/ 434340 w 716407"/>
                <a:gd name="connsiteY316" fmla="*/ 757030 h 1101835"/>
                <a:gd name="connsiteX317" fmla="*/ 426720 w 716407"/>
                <a:gd name="connsiteY317" fmla="*/ 768460 h 1101835"/>
                <a:gd name="connsiteX318" fmla="*/ 419100 w 716407"/>
                <a:gd name="connsiteY318" fmla="*/ 779890 h 1101835"/>
                <a:gd name="connsiteX319" fmla="*/ 415290 w 716407"/>
                <a:gd name="connsiteY319" fmla="*/ 785605 h 1101835"/>
                <a:gd name="connsiteX320" fmla="*/ 409575 w 716407"/>
                <a:gd name="connsiteY320" fmla="*/ 797035 h 1101835"/>
                <a:gd name="connsiteX321" fmla="*/ 415290 w 716407"/>
                <a:gd name="connsiteY321" fmla="*/ 814180 h 1101835"/>
                <a:gd name="connsiteX322" fmla="*/ 417195 w 716407"/>
                <a:gd name="connsiteY322" fmla="*/ 819895 h 1101835"/>
                <a:gd name="connsiteX323" fmla="*/ 424815 w 716407"/>
                <a:gd name="connsiteY323" fmla="*/ 825610 h 1101835"/>
                <a:gd name="connsiteX324" fmla="*/ 430530 w 716407"/>
                <a:gd name="connsiteY324" fmla="*/ 829420 h 1101835"/>
                <a:gd name="connsiteX325" fmla="*/ 441960 w 716407"/>
                <a:gd name="connsiteY325" fmla="*/ 833230 h 1101835"/>
                <a:gd name="connsiteX326" fmla="*/ 447675 w 716407"/>
                <a:gd name="connsiteY326" fmla="*/ 837040 h 1101835"/>
                <a:gd name="connsiteX327" fmla="*/ 453390 w 716407"/>
                <a:gd name="connsiteY327" fmla="*/ 838945 h 1101835"/>
                <a:gd name="connsiteX328" fmla="*/ 457200 w 716407"/>
                <a:gd name="connsiteY328" fmla="*/ 844660 h 1101835"/>
                <a:gd name="connsiteX329" fmla="*/ 468630 w 716407"/>
                <a:gd name="connsiteY329" fmla="*/ 848470 h 1101835"/>
                <a:gd name="connsiteX330" fmla="*/ 474345 w 716407"/>
                <a:gd name="connsiteY330" fmla="*/ 850375 h 1101835"/>
                <a:gd name="connsiteX331" fmla="*/ 480060 w 716407"/>
                <a:gd name="connsiteY331" fmla="*/ 852280 h 1101835"/>
                <a:gd name="connsiteX332" fmla="*/ 485775 w 716407"/>
                <a:gd name="connsiteY332" fmla="*/ 856090 h 1101835"/>
                <a:gd name="connsiteX333" fmla="*/ 499110 w 716407"/>
                <a:gd name="connsiteY333" fmla="*/ 861805 h 1101835"/>
                <a:gd name="connsiteX334" fmla="*/ 506730 w 716407"/>
                <a:gd name="connsiteY334" fmla="*/ 869425 h 1101835"/>
                <a:gd name="connsiteX335" fmla="*/ 518160 w 716407"/>
                <a:gd name="connsiteY335" fmla="*/ 875140 h 1101835"/>
                <a:gd name="connsiteX336" fmla="*/ 523875 w 716407"/>
                <a:gd name="connsiteY336" fmla="*/ 878950 h 1101835"/>
                <a:gd name="connsiteX337" fmla="*/ 525780 w 716407"/>
                <a:gd name="connsiteY337" fmla="*/ 884665 h 1101835"/>
                <a:gd name="connsiteX338" fmla="*/ 529590 w 716407"/>
                <a:gd name="connsiteY338" fmla="*/ 907525 h 1101835"/>
                <a:gd name="connsiteX339" fmla="*/ 539115 w 716407"/>
                <a:gd name="connsiteY339" fmla="*/ 924670 h 1101835"/>
                <a:gd name="connsiteX340" fmla="*/ 541020 w 716407"/>
                <a:gd name="connsiteY340" fmla="*/ 930385 h 1101835"/>
                <a:gd name="connsiteX341" fmla="*/ 544830 w 716407"/>
                <a:gd name="connsiteY341" fmla="*/ 936100 h 1101835"/>
                <a:gd name="connsiteX342" fmla="*/ 542925 w 716407"/>
                <a:gd name="connsiteY342" fmla="*/ 934195 h 1101835"/>
                <a:gd name="connsiteX0" fmla="*/ 542925 w 716407"/>
                <a:gd name="connsiteY0" fmla="*/ 934195 h 1101835"/>
                <a:gd name="connsiteX1" fmla="*/ 542925 w 716407"/>
                <a:gd name="connsiteY1" fmla="*/ 934195 h 1101835"/>
                <a:gd name="connsiteX2" fmla="*/ 533400 w 716407"/>
                <a:gd name="connsiteY2" fmla="*/ 947530 h 1101835"/>
                <a:gd name="connsiteX3" fmla="*/ 531495 w 716407"/>
                <a:gd name="connsiteY3" fmla="*/ 953245 h 1101835"/>
                <a:gd name="connsiteX4" fmla="*/ 520065 w 716407"/>
                <a:gd name="connsiteY4" fmla="*/ 955150 h 1101835"/>
                <a:gd name="connsiteX5" fmla="*/ 502920 w 716407"/>
                <a:gd name="connsiteY5" fmla="*/ 962770 h 1101835"/>
                <a:gd name="connsiteX6" fmla="*/ 497205 w 716407"/>
                <a:gd name="connsiteY6" fmla="*/ 960865 h 1101835"/>
                <a:gd name="connsiteX7" fmla="*/ 485775 w 716407"/>
                <a:gd name="connsiteY7" fmla="*/ 938005 h 1101835"/>
                <a:gd name="connsiteX8" fmla="*/ 480060 w 716407"/>
                <a:gd name="connsiteY8" fmla="*/ 932290 h 1101835"/>
                <a:gd name="connsiteX9" fmla="*/ 457200 w 716407"/>
                <a:gd name="connsiteY9" fmla="*/ 926575 h 1101835"/>
                <a:gd name="connsiteX10" fmla="*/ 434340 w 716407"/>
                <a:gd name="connsiteY10" fmla="*/ 928480 h 1101835"/>
                <a:gd name="connsiteX11" fmla="*/ 430530 w 716407"/>
                <a:gd name="connsiteY11" fmla="*/ 939910 h 1101835"/>
                <a:gd name="connsiteX12" fmla="*/ 419100 w 716407"/>
                <a:gd name="connsiteY12" fmla="*/ 945625 h 1101835"/>
                <a:gd name="connsiteX13" fmla="*/ 409575 w 716407"/>
                <a:gd name="connsiteY13" fmla="*/ 962770 h 1101835"/>
                <a:gd name="connsiteX14" fmla="*/ 400050 w 716407"/>
                <a:gd name="connsiteY14" fmla="*/ 978010 h 1101835"/>
                <a:gd name="connsiteX15" fmla="*/ 394335 w 716407"/>
                <a:gd name="connsiteY15" fmla="*/ 979915 h 1101835"/>
                <a:gd name="connsiteX16" fmla="*/ 388620 w 716407"/>
                <a:gd name="connsiteY16" fmla="*/ 978010 h 1101835"/>
                <a:gd name="connsiteX17" fmla="*/ 381000 w 716407"/>
                <a:gd name="connsiteY17" fmla="*/ 960865 h 1101835"/>
                <a:gd name="connsiteX18" fmla="*/ 375285 w 716407"/>
                <a:gd name="connsiteY18" fmla="*/ 958960 h 1101835"/>
                <a:gd name="connsiteX19" fmla="*/ 369570 w 716407"/>
                <a:gd name="connsiteY19" fmla="*/ 955150 h 1101835"/>
                <a:gd name="connsiteX20" fmla="*/ 360045 w 716407"/>
                <a:gd name="connsiteY20" fmla="*/ 962770 h 1101835"/>
                <a:gd name="connsiteX21" fmla="*/ 346710 w 716407"/>
                <a:gd name="connsiteY21" fmla="*/ 978010 h 1101835"/>
                <a:gd name="connsiteX22" fmla="*/ 340995 w 716407"/>
                <a:gd name="connsiteY22" fmla="*/ 1006585 h 1101835"/>
                <a:gd name="connsiteX23" fmla="*/ 335280 w 716407"/>
                <a:gd name="connsiteY23" fmla="*/ 1010395 h 1101835"/>
                <a:gd name="connsiteX24" fmla="*/ 331470 w 716407"/>
                <a:gd name="connsiteY24" fmla="*/ 1016110 h 1101835"/>
                <a:gd name="connsiteX25" fmla="*/ 325755 w 716407"/>
                <a:gd name="connsiteY25" fmla="*/ 1019920 h 1101835"/>
                <a:gd name="connsiteX26" fmla="*/ 320040 w 716407"/>
                <a:gd name="connsiteY26" fmla="*/ 1040875 h 1101835"/>
                <a:gd name="connsiteX27" fmla="*/ 314325 w 716407"/>
                <a:gd name="connsiteY27" fmla="*/ 1042780 h 1101835"/>
                <a:gd name="connsiteX28" fmla="*/ 312420 w 716407"/>
                <a:gd name="connsiteY28" fmla="*/ 1048495 h 1101835"/>
                <a:gd name="connsiteX29" fmla="*/ 310515 w 716407"/>
                <a:gd name="connsiteY29" fmla="*/ 1082785 h 1101835"/>
                <a:gd name="connsiteX30" fmla="*/ 293370 w 716407"/>
                <a:gd name="connsiteY30" fmla="*/ 1077070 h 1101835"/>
                <a:gd name="connsiteX31" fmla="*/ 264795 w 716407"/>
                <a:gd name="connsiteY31" fmla="*/ 1073260 h 1101835"/>
                <a:gd name="connsiteX32" fmla="*/ 247650 w 716407"/>
                <a:gd name="connsiteY32" fmla="*/ 1063735 h 1101835"/>
                <a:gd name="connsiteX33" fmla="*/ 241935 w 716407"/>
                <a:gd name="connsiteY33" fmla="*/ 1061830 h 1101835"/>
                <a:gd name="connsiteX34" fmla="*/ 224790 w 716407"/>
                <a:gd name="connsiteY34" fmla="*/ 1063735 h 1101835"/>
                <a:gd name="connsiteX35" fmla="*/ 213360 w 716407"/>
                <a:gd name="connsiteY35" fmla="*/ 1067545 h 1101835"/>
                <a:gd name="connsiteX36" fmla="*/ 207645 w 716407"/>
                <a:gd name="connsiteY36" fmla="*/ 1069450 h 1101835"/>
                <a:gd name="connsiteX37" fmla="*/ 201930 w 716407"/>
                <a:gd name="connsiteY37" fmla="*/ 1073260 h 1101835"/>
                <a:gd name="connsiteX38" fmla="*/ 177165 w 716407"/>
                <a:gd name="connsiteY38" fmla="*/ 1077070 h 1101835"/>
                <a:gd name="connsiteX39" fmla="*/ 165735 w 716407"/>
                <a:gd name="connsiteY39" fmla="*/ 1082785 h 1101835"/>
                <a:gd name="connsiteX40" fmla="*/ 161925 w 716407"/>
                <a:gd name="connsiteY40" fmla="*/ 1088500 h 1101835"/>
                <a:gd name="connsiteX41" fmla="*/ 156210 w 716407"/>
                <a:gd name="connsiteY41" fmla="*/ 1099930 h 1101835"/>
                <a:gd name="connsiteX42" fmla="*/ 150495 w 716407"/>
                <a:gd name="connsiteY42" fmla="*/ 1101835 h 1101835"/>
                <a:gd name="connsiteX43" fmla="*/ 135255 w 716407"/>
                <a:gd name="connsiteY43" fmla="*/ 1099930 h 1101835"/>
                <a:gd name="connsiteX44" fmla="*/ 125730 w 716407"/>
                <a:gd name="connsiteY44" fmla="*/ 1090405 h 1101835"/>
                <a:gd name="connsiteX45" fmla="*/ 120015 w 716407"/>
                <a:gd name="connsiteY45" fmla="*/ 1088500 h 1101835"/>
                <a:gd name="connsiteX46" fmla="*/ 114300 w 716407"/>
                <a:gd name="connsiteY46" fmla="*/ 1084690 h 1101835"/>
                <a:gd name="connsiteX47" fmla="*/ 108585 w 716407"/>
                <a:gd name="connsiteY47" fmla="*/ 1082785 h 1101835"/>
                <a:gd name="connsiteX48" fmla="*/ 104775 w 716407"/>
                <a:gd name="connsiteY48" fmla="*/ 1071355 h 1101835"/>
                <a:gd name="connsiteX49" fmla="*/ 102870 w 716407"/>
                <a:gd name="connsiteY49" fmla="*/ 1063735 h 1101835"/>
                <a:gd name="connsiteX50" fmla="*/ 97155 w 716407"/>
                <a:gd name="connsiteY50" fmla="*/ 1059925 h 1101835"/>
                <a:gd name="connsiteX51" fmla="*/ 72390 w 716407"/>
                <a:gd name="connsiteY51" fmla="*/ 1050400 h 1101835"/>
                <a:gd name="connsiteX52" fmla="*/ 62865 w 716407"/>
                <a:gd name="connsiteY52" fmla="*/ 1058020 h 1101835"/>
                <a:gd name="connsiteX53" fmla="*/ 49530 w 716407"/>
                <a:gd name="connsiteY53" fmla="*/ 1061830 h 1101835"/>
                <a:gd name="connsiteX54" fmla="*/ 24765 w 716407"/>
                <a:gd name="connsiteY54" fmla="*/ 1054210 h 1101835"/>
                <a:gd name="connsiteX55" fmla="*/ 22860 w 716407"/>
                <a:gd name="connsiteY55" fmla="*/ 1048495 h 1101835"/>
                <a:gd name="connsiteX56" fmla="*/ 5715 w 716407"/>
                <a:gd name="connsiteY56" fmla="*/ 1042780 h 1101835"/>
                <a:gd name="connsiteX57" fmla="*/ 0 w 716407"/>
                <a:gd name="connsiteY57" fmla="*/ 1040875 h 1101835"/>
                <a:gd name="connsiteX58" fmla="*/ 1905 w 716407"/>
                <a:gd name="connsiteY58" fmla="*/ 1035160 h 1101835"/>
                <a:gd name="connsiteX59" fmla="*/ 9525 w 716407"/>
                <a:gd name="connsiteY59" fmla="*/ 1023730 h 1101835"/>
                <a:gd name="connsiteX60" fmla="*/ 5715 w 716407"/>
                <a:gd name="connsiteY60" fmla="*/ 970390 h 1101835"/>
                <a:gd name="connsiteX61" fmla="*/ 3810 w 716407"/>
                <a:gd name="connsiteY61" fmla="*/ 960865 h 1101835"/>
                <a:gd name="connsiteX62" fmla="*/ 5715 w 716407"/>
                <a:gd name="connsiteY62" fmla="*/ 951340 h 1101835"/>
                <a:gd name="connsiteX63" fmla="*/ 17145 w 716407"/>
                <a:gd name="connsiteY63" fmla="*/ 943720 h 1101835"/>
                <a:gd name="connsiteX64" fmla="*/ 19050 w 716407"/>
                <a:gd name="connsiteY64" fmla="*/ 934195 h 1101835"/>
                <a:gd name="connsiteX65" fmla="*/ 24765 w 716407"/>
                <a:gd name="connsiteY65" fmla="*/ 917050 h 1101835"/>
                <a:gd name="connsiteX66" fmla="*/ 28575 w 716407"/>
                <a:gd name="connsiteY66" fmla="*/ 911335 h 1101835"/>
                <a:gd name="connsiteX67" fmla="*/ 26670 w 716407"/>
                <a:gd name="connsiteY67" fmla="*/ 896095 h 1101835"/>
                <a:gd name="connsiteX68" fmla="*/ 30480 w 716407"/>
                <a:gd name="connsiteY68" fmla="*/ 877045 h 1101835"/>
                <a:gd name="connsiteX69" fmla="*/ 38100 w 716407"/>
                <a:gd name="connsiteY69" fmla="*/ 865615 h 1101835"/>
                <a:gd name="connsiteX70" fmla="*/ 49530 w 716407"/>
                <a:gd name="connsiteY70" fmla="*/ 863710 h 1101835"/>
                <a:gd name="connsiteX71" fmla="*/ 62865 w 716407"/>
                <a:gd name="connsiteY71" fmla="*/ 861805 h 1101835"/>
                <a:gd name="connsiteX72" fmla="*/ 70485 w 716407"/>
                <a:gd name="connsiteY72" fmla="*/ 854185 h 1101835"/>
                <a:gd name="connsiteX73" fmla="*/ 76200 w 716407"/>
                <a:gd name="connsiteY73" fmla="*/ 850375 h 1101835"/>
                <a:gd name="connsiteX74" fmla="*/ 83820 w 716407"/>
                <a:gd name="connsiteY74" fmla="*/ 842755 h 1101835"/>
                <a:gd name="connsiteX75" fmla="*/ 89535 w 716407"/>
                <a:gd name="connsiteY75" fmla="*/ 837040 h 1101835"/>
                <a:gd name="connsiteX76" fmla="*/ 100965 w 716407"/>
                <a:gd name="connsiteY76" fmla="*/ 833230 h 1101835"/>
                <a:gd name="connsiteX77" fmla="*/ 118110 w 716407"/>
                <a:gd name="connsiteY77" fmla="*/ 827515 h 1101835"/>
                <a:gd name="connsiteX78" fmla="*/ 135255 w 716407"/>
                <a:gd name="connsiteY78" fmla="*/ 821800 h 1101835"/>
                <a:gd name="connsiteX79" fmla="*/ 140970 w 716407"/>
                <a:gd name="connsiteY79" fmla="*/ 819895 h 1101835"/>
                <a:gd name="connsiteX80" fmla="*/ 154305 w 716407"/>
                <a:gd name="connsiteY80" fmla="*/ 817990 h 1101835"/>
                <a:gd name="connsiteX81" fmla="*/ 158115 w 716407"/>
                <a:gd name="connsiteY81" fmla="*/ 823705 h 1101835"/>
                <a:gd name="connsiteX82" fmla="*/ 163830 w 716407"/>
                <a:gd name="connsiteY82" fmla="*/ 827515 h 1101835"/>
                <a:gd name="connsiteX83" fmla="*/ 192405 w 716407"/>
                <a:gd name="connsiteY83" fmla="*/ 825610 h 1101835"/>
                <a:gd name="connsiteX84" fmla="*/ 198120 w 716407"/>
                <a:gd name="connsiteY84" fmla="*/ 823705 h 1101835"/>
                <a:gd name="connsiteX85" fmla="*/ 211455 w 716407"/>
                <a:gd name="connsiteY85" fmla="*/ 821800 h 1101835"/>
                <a:gd name="connsiteX86" fmla="*/ 230505 w 716407"/>
                <a:gd name="connsiteY86" fmla="*/ 816085 h 1101835"/>
                <a:gd name="connsiteX87" fmla="*/ 236220 w 716407"/>
                <a:gd name="connsiteY87" fmla="*/ 814180 h 1101835"/>
                <a:gd name="connsiteX88" fmla="*/ 255270 w 716407"/>
                <a:gd name="connsiteY88" fmla="*/ 810370 h 1101835"/>
                <a:gd name="connsiteX89" fmla="*/ 260985 w 716407"/>
                <a:gd name="connsiteY89" fmla="*/ 806560 h 1101835"/>
                <a:gd name="connsiteX90" fmla="*/ 262890 w 716407"/>
                <a:gd name="connsiteY90" fmla="*/ 800845 h 1101835"/>
                <a:gd name="connsiteX91" fmla="*/ 259080 w 716407"/>
                <a:gd name="connsiteY91" fmla="*/ 779890 h 1101835"/>
                <a:gd name="connsiteX92" fmla="*/ 255270 w 716407"/>
                <a:gd name="connsiteY92" fmla="*/ 774175 h 1101835"/>
                <a:gd name="connsiteX93" fmla="*/ 251460 w 716407"/>
                <a:gd name="connsiteY93" fmla="*/ 762745 h 1101835"/>
                <a:gd name="connsiteX94" fmla="*/ 245745 w 716407"/>
                <a:gd name="connsiteY94" fmla="*/ 751315 h 1101835"/>
                <a:gd name="connsiteX95" fmla="*/ 234315 w 716407"/>
                <a:gd name="connsiteY95" fmla="*/ 743695 h 1101835"/>
                <a:gd name="connsiteX96" fmla="*/ 228600 w 716407"/>
                <a:gd name="connsiteY96" fmla="*/ 741790 h 1101835"/>
                <a:gd name="connsiteX97" fmla="*/ 222885 w 716407"/>
                <a:gd name="connsiteY97" fmla="*/ 737980 h 1101835"/>
                <a:gd name="connsiteX98" fmla="*/ 220980 w 716407"/>
                <a:gd name="connsiteY98" fmla="*/ 732265 h 1101835"/>
                <a:gd name="connsiteX99" fmla="*/ 217170 w 716407"/>
                <a:gd name="connsiteY99" fmla="*/ 726550 h 1101835"/>
                <a:gd name="connsiteX100" fmla="*/ 211455 w 716407"/>
                <a:gd name="connsiteY100" fmla="*/ 715120 h 1101835"/>
                <a:gd name="connsiteX101" fmla="*/ 205740 w 716407"/>
                <a:gd name="connsiteY101" fmla="*/ 711310 h 1101835"/>
                <a:gd name="connsiteX102" fmla="*/ 203835 w 716407"/>
                <a:gd name="connsiteY102" fmla="*/ 705595 h 1101835"/>
                <a:gd name="connsiteX103" fmla="*/ 196215 w 716407"/>
                <a:gd name="connsiteY103" fmla="*/ 696070 h 1101835"/>
                <a:gd name="connsiteX104" fmla="*/ 194310 w 716407"/>
                <a:gd name="connsiteY104" fmla="*/ 673210 h 1101835"/>
                <a:gd name="connsiteX105" fmla="*/ 99060 w 716407"/>
                <a:gd name="connsiteY105" fmla="*/ 675115 h 1101835"/>
                <a:gd name="connsiteX106" fmla="*/ 85725 w 716407"/>
                <a:gd name="connsiteY106" fmla="*/ 673210 h 1101835"/>
                <a:gd name="connsiteX107" fmla="*/ 78105 w 716407"/>
                <a:gd name="connsiteY107" fmla="*/ 663685 h 1101835"/>
                <a:gd name="connsiteX108" fmla="*/ 64770 w 716407"/>
                <a:gd name="connsiteY108" fmla="*/ 657970 h 1101835"/>
                <a:gd name="connsiteX109" fmla="*/ 57150 w 716407"/>
                <a:gd name="connsiteY109" fmla="*/ 646540 h 1101835"/>
                <a:gd name="connsiteX110" fmla="*/ 62865 w 716407"/>
                <a:gd name="connsiteY110" fmla="*/ 642730 h 1101835"/>
                <a:gd name="connsiteX111" fmla="*/ 68580 w 716407"/>
                <a:gd name="connsiteY111" fmla="*/ 637015 h 1101835"/>
                <a:gd name="connsiteX112" fmla="*/ 72390 w 716407"/>
                <a:gd name="connsiteY112" fmla="*/ 631300 h 1101835"/>
                <a:gd name="connsiteX113" fmla="*/ 78105 w 716407"/>
                <a:gd name="connsiteY113" fmla="*/ 629395 h 1101835"/>
                <a:gd name="connsiteX114" fmla="*/ 83820 w 716407"/>
                <a:gd name="connsiteY114" fmla="*/ 623680 h 1101835"/>
                <a:gd name="connsiteX115" fmla="*/ 89535 w 716407"/>
                <a:gd name="connsiteY115" fmla="*/ 621775 h 1101835"/>
                <a:gd name="connsiteX116" fmla="*/ 95250 w 716407"/>
                <a:gd name="connsiteY116" fmla="*/ 617965 h 1101835"/>
                <a:gd name="connsiteX117" fmla="*/ 102870 w 716407"/>
                <a:gd name="connsiteY117" fmla="*/ 595105 h 1101835"/>
                <a:gd name="connsiteX118" fmla="*/ 108585 w 716407"/>
                <a:gd name="connsiteY118" fmla="*/ 583675 h 1101835"/>
                <a:gd name="connsiteX119" fmla="*/ 114300 w 716407"/>
                <a:gd name="connsiteY119" fmla="*/ 581770 h 1101835"/>
                <a:gd name="connsiteX120" fmla="*/ 118110 w 716407"/>
                <a:gd name="connsiteY120" fmla="*/ 570340 h 1101835"/>
                <a:gd name="connsiteX121" fmla="*/ 123825 w 716407"/>
                <a:gd name="connsiteY121" fmla="*/ 543670 h 1101835"/>
                <a:gd name="connsiteX122" fmla="*/ 129540 w 716407"/>
                <a:gd name="connsiteY122" fmla="*/ 539860 h 1101835"/>
                <a:gd name="connsiteX123" fmla="*/ 133350 w 716407"/>
                <a:gd name="connsiteY123" fmla="*/ 520810 h 1101835"/>
                <a:gd name="connsiteX124" fmla="*/ 137160 w 716407"/>
                <a:gd name="connsiteY124" fmla="*/ 507475 h 1101835"/>
                <a:gd name="connsiteX125" fmla="*/ 142875 w 716407"/>
                <a:gd name="connsiteY125" fmla="*/ 501760 h 1101835"/>
                <a:gd name="connsiteX126" fmla="*/ 144780 w 716407"/>
                <a:gd name="connsiteY126" fmla="*/ 463660 h 1101835"/>
                <a:gd name="connsiteX127" fmla="*/ 142875 w 716407"/>
                <a:gd name="connsiteY127" fmla="*/ 457945 h 1101835"/>
                <a:gd name="connsiteX128" fmla="*/ 137160 w 716407"/>
                <a:gd name="connsiteY128" fmla="*/ 456040 h 1101835"/>
                <a:gd name="connsiteX129" fmla="*/ 150495 w 716407"/>
                <a:gd name="connsiteY129" fmla="*/ 457945 h 1101835"/>
                <a:gd name="connsiteX130" fmla="*/ 156210 w 716407"/>
                <a:gd name="connsiteY130" fmla="*/ 461755 h 1101835"/>
                <a:gd name="connsiteX131" fmla="*/ 161925 w 716407"/>
                <a:gd name="connsiteY131" fmla="*/ 467470 h 1101835"/>
                <a:gd name="connsiteX132" fmla="*/ 177165 w 716407"/>
                <a:gd name="connsiteY132" fmla="*/ 469375 h 1101835"/>
                <a:gd name="connsiteX133" fmla="*/ 190500 w 716407"/>
                <a:gd name="connsiteY133" fmla="*/ 471280 h 1101835"/>
                <a:gd name="connsiteX134" fmla="*/ 201930 w 716407"/>
                <a:gd name="connsiteY134" fmla="*/ 473185 h 1101835"/>
                <a:gd name="connsiteX135" fmla="*/ 219075 w 716407"/>
                <a:gd name="connsiteY135" fmla="*/ 475090 h 1101835"/>
                <a:gd name="connsiteX136" fmla="*/ 224790 w 716407"/>
                <a:gd name="connsiteY136" fmla="*/ 476995 h 1101835"/>
                <a:gd name="connsiteX137" fmla="*/ 236220 w 716407"/>
                <a:gd name="connsiteY137" fmla="*/ 484615 h 1101835"/>
                <a:gd name="connsiteX138" fmla="*/ 240030 w 716407"/>
                <a:gd name="connsiteY138" fmla="*/ 490330 h 1101835"/>
                <a:gd name="connsiteX139" fmla="*/ 249555 w 716407"/>
                <a:gd name="connsiteY139" fmla="*/ 497950 h 1101835"/>
                <a:gd name="connsiteX140" fmla="*/ 245745 w 716407"/>
                <a:gd name="connsiteY140" fmla="*/ 511285 h 1101835"/>
                <a:gd name="connsiteX141" fmla="*/ 240030 w 716407"/>
                <a:gd name="connsiteY141" fmla="*/ 517000 h 1101835"/>
                <a:gd name="connsiteX142" fmla="*/ 238125 w 716407"/>
                <a:gd name="connsiteY142" fmla="*/ 522715 h 1101835"/>
                <a:gd name="connsiteX143" fmla="*/ 249555 w 716407"/>
                <a:gd name="connsiteY143" fmla="*/ 526525 h 1101835"/>
                <a:gd name="connsiteX144" fmla="*/ 264795 w 716407"/>
                <a:gd name="connsiteY144" fmla="*/ 534145 h 1101835"/>
                <a:gd name="connsiteX145" fmla="*/ 276225 w 716407"/>
                <a:gd name="connsiteY145" fmla="*/ 539860 h 1101835"/>
                <a:gd name="connsiteX146" fmla="*/ 281940 w 716407"/>
                <a:gd name="connsiteY146" fmla="*/ 553195 h 1101835"/>
                <a:gd name="connsiteX147" fmla="*/ 285750 w 716407"/>
                <a:gd name="connsiteY147" fmla="*/ 558910 h 1101835"/>
                <a:gd name="connsiteX148" fmla="*/ 306705 w 716407"/>
                <a:gd name="connsiteY148" fmla="*/ 557005 h 1101835"/>
                <a:gd name="connsiteX149" fmla="*/ 308610 w 716407"/>
                <a:gd name="connsiteY149" fmla="*/ 547480 h 1101835"/>
                <a:gd name="connsiteX150" fmla="*/ 320040 w 716407"/>
                <a:gd name="connsiteY150" fmla="*/ 537955 h 1101835"/>
                <a:gd name="connsiteX151" fmla="*/ 323850 w 716407"/>
                <a:gd name="connsiteY151" fmla="*/ 518905 h 1101835"/>
                <a:gd name="connsiteX152" fmla="*/ 325755 w 716407"/>
                <a:gd name="connsiteY152" fmla="*/ 513190 h 1101835"/>
                <a:gd name="connsiteX153" fmla="*/ 323850 w 716407"/>
                <a:gd name="connsiteY153" fmla="*/ 497950 h 1101835"/>
                <a:gd name="connsiteX154" fmla="*/ 321945 w 716407"/>
                <a:gd name="connsiteY154" fmla="*/ 488425 h 1101835"/>
                <a:gd name="connsiteX155" fmla="*/ 304800 w 716407"/>
                <a:gd name="connsiteY155" fmla="*/ 478900 h 1101835"/>
                <a:gd name="connsiteX156" fmla="*/ 297180 w 716407"/>
                <a:gd name="connsiteY156" fmla="*/ 475090 h 1101835"/>
                <a:gd name="connsiteX157" fmla="*/ 281940 w 716407"/>
                <a:gd name="connsiteY157" fmla="*/ 452230 h 1101835"/>
                <a:gd name="connsiteX158" fmla="*/ 280035 w 716407"/>
                <a:gd name="connsiteY158" fmla="*/ 446515 h 1101835"/>
                <a:gd name="connsiteX159" fmla="*/ 276225 w 716407"/>
                <a:gd name="connsiteY159" fmla="*/ 440800 h 1101835"/>
                <a:gd name="connsiteX160" fmla="*/ 274320 w 716407"/>
                <a:gd name="connsiteY160" fmla="*/ 429370 h 1101835"/>
                <a:gd name="connsiteX161" fmla="*/ 272415 w 716407"/>
                <a:gd name="connsiteY161" fmla="*/ 423655 h 1101835"/>
                <a:gd name="connsiteX162" fmla="*/ 270510 w 716407"/>
                <a:gd name="connsiteY162" fmla="*/ 416035 h 1101835"/>
                <a:gd name="connsiteX163" fmla="*/ 272415 w 716407"/>
                <a:gd name="connsiteY163" fmla="*/ 400795 h 1101835"/>
                <a:gd name="connsiteX164" fmla="*/ 278130 w 716407"/>
                <a:gd name="connsiteY164" fmla="*/ 398890 h 1101835"/>
                <a:gd name="connsiteX165" fmla="*/ 291465 w 716407"/>
                <a:gd name="connsiteY165" fmla="*/ 393175 h 1101835"/>
                <a:gd name="connsiteX166" fmla="*/ 308610 w 716407"/>
                <a:gd name="connsiteY166" fmla="*/ 387460 h 1101835"/>
                <a:gd name="connsiteX167" fmla="*/ 314325 w 716407"/>
                <a:gd name="connsiteY167" fmla="*/ 385555 h 1101835"/>
                <a:gd name="connsiteX168" fmla="*/ 323850 w 716407"/>
                <a:gd name="connsiteY168" fmla="*/ 383650 h 1101835"/>
                <a:gd name="connsiteX169" fmla="*/ 358140 w 716407"/>
                <a:gd name="connsiteY169" fmla="*/ 374125 h 1101835"/>
                <a:gd name="connsiteX170" fmla="*/ 360045 w 716407"/>
                <a:gd name="connsiteY170" fmla="*/ 368410 h 1101835"/>
                <a:gd name="connsiteX171" fmla="*/ 360045 w 716407"/>
                <a:gd name="connsiteY171" fmla="*/ 353170 h 1101835"/>
                <a:gd name="connsiteX172" fmla="*/ 377190 w 716407"/>
                <a:gd name="connsiteY172" fmla="*/ 347455 h 1101835"/>
                <a:gd name="connsiteX173" fmla="*/ 382905 w 716407"/>
                <a:gd name="connsiteY173" fmla="*/ 345550 h 1101835"/>
                <a:gd name="connsiteX174" fmla="*/ 386715 w 716407"/>
                <a:gd name="connsiteY174" fmla="*/ 339835 h 1101835"/>
                <a:gd name="connsiteX175" fmla="*/ 390525 w 716407"/>
                <a:gd name="connsiteY175" fmla="*/ 328405 h 1101835"/>
                <a:gd name="connsiteX176" fmla="*/ 384810 w 716407"/>
                <a:gd name="connsiteY176" fmla="*/ 303640 h 1101835"/>
                <a:gd name="connsiteX177" fmla="*/ 379095 w 716407"/>
                <a:gd name="connsiteY177" fmla="*/ 301735 h 1101835"/>
                <a:gd name="connsiteX178" fmla="*/ 367665 w 716407"/>
                <a:gd name="connsiteY178" fmla="*/ 294115 h 1101835"/>
                <a:gd name="connsiteX179" fmla="*/ 358140 w 716407"/>
                <a:gd name="connsiteY179" fmla="*/ 282685 h 1101835"/>
                <a:gd name="connsiteX180" fmla="*/ 354330 w 716407"/>
                <a:gd name="connsiteY180" fmla="*/ 276970 h 1101835"/>
                <a:gd name="connsiteX181" fmla="*/ 360045 w 716407"/>
                <a:gd name="connsiteY181" fmla="*/ 275065 h 1101835"/>
                <a:gd name="connsiteX182" fmla="*/ 371475 w 716407"/>
                <a:gd name="connsiteY182" fmla="*/ 269350 h 1101835"/>
                <a:gd name="connsiteX183" fmla="*/ 381000 w 716407"/>
                <a:gd name="connsiteY183" fmla="*/ 252205 h 1101835"/>
                <a:gd name="connsiteX184" fmla="*/ 388620 w 716407"/>
                <a:gd name="connsiteY184" fmla="*/ 246490 h 1101835"/>
                <a:gd name="connsiteX185" fmla="*/ 390525 w 716407"/>
                <a:gd name="connsiteY185" fmla="*/ 240775 h 1101835"/>
                <a:gd name="connsiteX186" fmla="*/ 384810 w 716407"/>
                <a:gd name="connsiteY186" fmla="*/ 229345 h 1101835"/>
                <a:gd name="connsiteX187" fmla="*/ 379095 w 716407"/>
                <a:gd name="connsiteY187" fmla="*/ 227440 h 1101835"/>
                <a:gd name="connsiteX188" fmla="*/ 369570 w 716407"/>
                <a:gd name="connsiteY188" fmla="*/ 214105 h 1101835"/>
                <a:gd name="connsiteX189" fmla="*/ 365760 w 716407"/>
                <a:gd name="connsiteY189" fmla="*/ 208390 h 1101835"/>
                <a:gd name="connsiteX190" fmla="*/ 363855 w 716407"/>
                <a:gd name="connsiteY190" fmla="*/ 202675 h 1101835"/>
                <a:gd name="connsiteX191" fmla="*/ 356235 w 716407"/>
                <a:gd name="connsiteY191" fmla="*/ 191245 h 1101835"/>
                <a:gd name="connsiteX192" fmla="*/ 352425 w 716407"/>
                <a:gd name="connsiteY192" fmla="*/ 185530 h 1101835"/>
                <a:gd name="connsiteX193" fmla="*/ 346710 w 716407"/>
                <a:gd name="connsiteY193" fmla="*/ 183625 h 1101835"/>
                <a:gd name="connsiteX194" fmla="*/ 342900 w 716407"/>
                <a:gd name="connsiteY194" fmla="*/ 166480 h 1101835"/>
                <a:gd name="connsiteX195" fmla="*/ 344805 w 716407"/>
                <a:gd name="connsiteY195" fmla="*/ 145525 h 1101835"/>
                <a:gd name="connsiteX196" fmla="*/ 342900 w 716407"/>
                <a:gd name="connsiteY196" fmla="*/ 132190 h 1101835"/>
                <a:gd name="connsiteX197" fmla="*/ 344805 w 716407"/>
                <a:gd name="connsiteY197" fmla="*/ 122665 h 1101835"/>
                <a:gd name="connsiteX198" fmla="*/ 340995 w 716407"/>
                <a:gd name="connsiteY198" fmla="*/ 107425 h 1101835"/>
                <a:gd name="connsiteX199" fmla="*/ 346710 w 716407"/>
                <a:gd name="connsiteY199" fmla="*/ 82660 h 1101835"/>
                <a:gd name="connsiteX200" fmla="*/ 348615 w 716407"/>
                <a:gd name="connsiteY200" fmla="*/ 76945 h 1101835"/>
                <a:gd name="connsiteX201" fmla="*/ 340995 w 716407"/>
                <a:gd name="connsiteY201" fmla="*/ 54085 h 1101835"/>
                <a:gd name="connsiteX202" fmla="*/ 339090 w 716407"/>
                <a:gd name="connsiteY202" fmla="*/ 46465 h 1101835"/>
                <a:gd name="connsiteX203" fmla="*/ 337185 w 716407"/>
                <a:gd name="connsiteY203" fmla="*/ 36940 h 1101835"/>
                <a:gd name="connsiteX204" fmla="*/ 333375 w 716407"/>
                <a:gd name="connsiteY204" fmla="*/ 31225 h 1101835"/>
                <a:gd name="connsiteX205" fmla="*/ 331470 w 716407"/>
                <a:gd name="connsiteY205" fmla="*/ 23605 h 1101835"/>
                <a:gd name="connsiteX206" fmla="*/ 327660 w 716407"/>
                <a:gd name="connsiteY206" fmla="*/ 12175 h 1101835"/>
                <a:gd name="connsiteX207" fmla="*/ 323850 w 716407"/>
                <a:gd name="connsiteY207" fmla="*/ 745 h 1101835"/>
                <a:gd name="connsiteX208" fmla="*/ 331470 w 716407"/>
                <a:gd name="connsiteY208" fmla="*/ 4555 h 1101835"/>
                <a:gd name="connsiteX209" fmla="*/ 337185 w 716407"/>
                <a:gd name="connsiteY209" fmla="*/ 6460 h 1101835"/>
                <a:gd name="connsiteX210" fmla="*/ 350520 w 716407"/>
                <a:gd name="connsiteY210" fmla="*/ 14080 h 1101835"/>
                <a:gd name="connsiteX211" fmla="*/ 361950 w 716407"/>
                <a:gd name="connsiteY211" fmla="*/ 21700 h 1101835"/>
                <a:gd name="connsiteX212" fmla="*/ 365760 w 716407"/>
                <a:gd name="connsiteY212" fmla="*/ 27415 h 1101835"/>
                <a:gd name="connsiteX213" fmla="*/ 371475 w 716407"/>
                <a:gd name="connsiteY213" fmla="*/ 31225 h 1101835"/>
                <a:gd name="connsiteX214" fmla="*/ 373380 w 716407"/>
                <a:gd name="connsiteY214" fmla="*/ 36940 h 1101835"/>
                <a:gd name="connsiteX215" fmla="*/ 384810 w 716407"/>
                <a:gd name="connsiteY215" fmla="*/ 40750 h 1101835"/>
                <a:gd name="connsiteX216" fmla="*/ 388620 w 716407"/>
                <a:gd name="connsiteY216" fmla="*/ 46465 h 1101835"/>
                <a:gd name="connsiteX217" fmla="*/ 398145 w 716407"/>
                <a:gd name="connsiteY217" fmla="*/ 55990 h 1101835"/>
                <a:gd name="connsiteX218" fmla="*/ 400050 w 716407"/>
                <a:gd name="connsiteY218" fmla="*/ 61705 h 1101835"/>
                <a:gd name="connsiteX219" fmla="*/ 403860 w 716407"/>
                <a:gd name="connsiteY219" fmla="*/ 67420 h 1101835"/>
                <a:gd name="connsiteX220" fmla="*/ 405765 w 716407"/>
                <a:gd name="connsiteY220" fmla="*/ 73135 h 1101835"/>
                <a:gd name="connsiteX221" fmla="*/ 409575 w 716407"/>
                <a:gd name="connsiteY221" fmla="*/ 78850 h 1101835"/>
                <a:gd name="connsiteX222" fmla="*/ 411480 w 716407"/>
                <a:gd name="connsiteY222" fmla="*/ 84565 h 1101835"/>
                <a:gd name="connsiteX223" fmla="*/ 417195 w 716407"/>
                <a:gd name="connsiteY223" fmla="*/ 88375 h 1101835"/>
                <a:gd name="connsiteX224" fmla="*/ 424815 w 716407"/>
                <a:gd name="connsiteY224" fmla="*/ 105520 h 1101835"/>
                <a:gd name="connsiteX225" fmla="*/ 430530 w 716407"/>
                <a:gd name="connsiteY225" fmla="*/ 111235 h 1101835"/>
                <a:gd name="connsiteX226" fmla="*/ 440055 w 716407"/>
                <a:gd name="connsiteY226" fmla="*/ 130285 h 1101835"/>
                <a:gd name="connsiteX227" fmla="*/ 445770 w 716407"/>
                <a:gd name="connsiteY227" fmla="*/ 132190 h 1101835"/>
                <a:gd name="connsiteX228" fmla="*/ 462915 w 716407"/>
                <a:gd name="connsiteY228" fmla="*/ 141715 h 1101835"/>
                <a:gd name="connsiteX229" fmla="*/ 468630 w 716407"/>
                <a:gd name="connsiteY229" fmla="*/ 145525 h 1101835"/>
                <a:gd name="connsiteX230" fmla="*/ 483870 w 716407"/>
                <a:gd name="connsiteY230" fmla="*/ 149335 h 1101835"/>
                <a:gd name="connsiteX231" fmla="*/ 489585 w 716407"/>
                <a:gd name="connsiteY231" fmla="*/ 151240 h 1101835"/>
                <a:gd name="connsiteX232" fmla="*/ 537210 w 716407"/>
                <a:gd name="connsiteY232" fmla="*/ 153145 h 1101835"/>
                <a:gd name="connsiteX233" fmla="*/ 571500 w 716407"/>
                <a:gd name="connsiteY233" fmla="*/ 151240 h 1101835"/>
                <a:gd name="connsiteX234" fmla="*/ 582930 w 716407"/>
                <a:gd name="connsiteY234" fmla="*/ 149335 h 1101835"/>
                <a:gd name="connsiteX235" fmla="*/ 638175 w 716407"/>
                <a:gd name="connsiteY235" fmla="*/ 151240 h 1101835"/>
                <a:gd name="connsiteX236" fmla="*/ 641985 w 716407"/>
                <a:gd name="connsiteY236" fmla="*/ 156955 h 1101835"/>
                <a:gd name="connsiteX237" fmla="*/ 645795 w 716407"/>
                <a:gd name="connsiteY237" fmla="*/ 168385 h 1101835"/>
                <a:gd name="connsiteX238" fmla="*/ 649605 w 716407"/>
                <a:gd name="connsiteY238" fmla="*/ 174100 h 1101835"/>
                <a:gd name="connsiteX239" fmla="*/ 640080 w 716407"/>
                <a:gd name="connsiteY239" fmla="*/ 185530 h 1101835"/>
                <a:gd name="connsiteX240" fmla="*/ 628650 w 716407"/>
                <a:gd name="connsiteY240" fmla="*/ 193150 h 1101835"/>
                <a:gd name="connsiteX241" fmla="*/ 624840 w 716407"/>
                <a:gd name="connsiteY241" fmla="*/ 198865 h 1101835"/>
                <a:gd name="connsiteX242" fmla="*/ 619125 w 716407"/>
                <a:gd name="connsiteY242" fmla="*/ 214105 h 1101835"/>
                <a:gd name="connsiteX243" fmla="*/ 621030 w 716407"/>
                <a:gd name="connsiteY243" fmla="*/ 250300 h 1101835"/>
                <a:gd name="connsiteX244" fmla="*/ 622935 w 716407"/>
                <a:gd name="connsiteY244" fmla="*/ 256015 h 1101835"/>
                <a:gd name="connsiteX245" fmla="*/ 626745 w 716407"/>
                <a:gd name="connsiteY245" fmla="*/ 261730 h 1101835"/>
                <a:gd name="connsiteX246" fmla="*/ 632460 w 716407"/>
                <a:gd name="connsiteY246" fmla="*/ 263635 h 1101835"/>
                <a:gd name="connsiteX247" fmla="*/ 641985 w 716407"/>
                <a:gd name="connsiteY247" fmla="*/ 275065 h 1101835"/>
                <a:gd name="connsiteX248" fmla="*/ 647700 w 716407"/>
                <a:gd name="connsiteY248" fmla="*/ 276970 h 1101835"/>
                <a:gd name="connsiteX249" fmla="*/ 661035 w 716407"/>
                <a:gd name="connsiteY249" fmla="*/ 282685 h 1101835"/>
                <a:gd name="connsiteX250" fmla="*/ 674370 w 716407"/>
                <a:gd name="connsiteY250" fmla="*/ 296020 h 1101835"/>
                <a:gd name="connsiteX251" fmla="*/ 678180 w 716407"/>
                <a:gd name="connsiteY251" fmla="*/ 301735 h 1101835"/>
                <a:gd name="connsiteX252" fmla="*/ 683895 w 716407"/>
                <a:gd name="connsiteY252" fmla="*/ 303640 h 1101835"/>
                <a:gd name="connsiteX253" fmla="*/ 689610 w 716407"/>
                <a:gd name="connsiteY253" fmla="*/ 307450 h 1101835"/>
                <a:gd name="connsiteX254" fmla="*/ 697230 w 716407"/>
                <a:gd name="connsiteY254" fmla="*/ 311260 h 1101835"/>
                <a:gd name="connsiteX255" fmla="*/ 714375 w 716407"/>
                <a:gd name="connsiteY255" fmla="*/ 324595 h 1101835"/>
                <a:gd name="connsiteX256" fmla="*/ 716280 w 716407"/>
                <a:gd name="connsiteY256" fmla="*/ 330310 h 1101835"/>
                <a:gd name="connsiteX257" fmla="*/ 708660 w 716407"/>
                <a:gd name="connsiteY257" fmla="*/ 341740 h 1101835"/>
                <a:gd name="connsiteX258" fmla="*/ 702945 w 716407"/>
                <a:gd name="connsiteY258" fmla="*/ 347455 h 1101835"/>
                <a:gd name="connsiteX259" fmla="*/ 691515 w 716407"/>
                <a:gd name="connsiteY259" fmla="*/ 353170 h 1101835"/>
                <a:gd name="connsiteX260" fmla="*/ 674370 w 716407"/>
                <a:gd name="connsiteY260" fmla="*/ 355075 h 1101835"/>
                <a:gd name="connsiteX261" fmla="*/ 668655 w 716407"/>
                <a:gd name="connsiteY261" fmla="*/ 356980 h 1101835"/>
                <a:gd name="connsiteX262" fmla="*/ 649605 w 716407"/>
                <a:gd name="connsiteY262" fmla="*/ 379840 h 1101835"/>
                <a:gd name="connsiteX263" fmla="*/ 638175 w 716407"/>
                <a:gd name="connsiteY263" fmla="*/ 391270 h 1101835"/>
                <a:gd name="connsiteX264" fmla="*/ 632460 w 716407"/>
                <a:gd name="connsiteY264" fmla="*/ 402700 h 1101835"/>
                <a:gd name="connsiteX265" fmla="*/ 626745 w 716407"/>
                <a:gd name="connsiteY265" fmla="*/ 404605 h 1101835"/>
                <a:gd name="connsiteX266" fmla="*/ 624840 w 716407"/>
                <a:gd name="connsiteY266" fmla="*/ 410320 h 1101835"/>
                <a:gd name="connsiteX267" fmla="*/ 605790 w 716407"/>
                <a:gd name="connsiteY267" fmla="*/ 416035 h 1101835"/>
                <a:gd name="connsiteX268" fmla="*/ 586740 w 716407"/>
                <a:gd name="connsiteY268" fmla="*/ 412225 h 1101835"/>
                <a:gd name="connsiteX269" fmla="*/ 582930 w 716407"/>
                <a:gd name="connsiteY269" fmla="*/ 406510 h 1101835"/>
                <a:gd name="connsiteX270" fmla="*/ 569595 w 716407"/>
                <a:gd name="connsiteY270" fmla="*/ 400795 h 1101835"/>
                <a:gd name="connsiteX271" fmla="*/ 539115 w 716407"/>
                <a:gd name="connsiteY271" fmla="*/ 402700 h 1101835"/>
                <a:gd name="connsiteX272" fmla="*/ 527685 w 716407"/>
                <a:gd name="connsiteY272" fmla="*/ 406510 h 1101835"/>
                <a:gd name="connsiteX273" fmla="*/ 516255 w 716407"/>
                <a:gd name="connsiteY273" fmla="*/ 414130 h 1101835"/>
                <a:gd name="connsiteX274" fmla="*/ 514350 w 716407"/>
                <a:gd name="connsiteY274" fmla="*/ 419845 h 1101835"/>
                <a:gd name="connsiteX275" fmla="*/ 504825 w 716407"/>
                <a:gd name="connsiteY275" fmla="*/ 429370 h 1101835"/>
                <a:gd name="connsiteX276" fmla="*/ 501015 w 716407"/>
                <a:gd name="connsiteY276" fmla="*/ 435085 h 1101835"/>
                <a:gd name="connsiteX277" fmla="*/ 495300 w 716407"/>
                <a:gd name="connsiteY277" fmla="*/ 440800 h 1101835"/>
                <a:gd name="connsiteX278" fmla="*/ 493395 w 716407"/>
                <a:gd name="connsiteY278" fmla="*/ 452230 h 1101835"/>
                <a:gd name="connsiteX279" fmla="*/ 491490 w 716407"/>
                <a:gd name="connsiteY279" fmla="*/ 459850 h 1101835"/>
                <a:gd name="connsiteX280" fmla="*/ 489585 w 716407"/>
                <a:gd name="connsiteY280" fmla="*/ 465565 h 1101835"/>
                <a:gd name="connsiteX281" fmla="*/ 478155 w 716407"/>
                <a:gd name="connsiteY281" fmla="*/ 469375 h 1101835"/>
                <a:gd name="connsiteX282" fmla="*/ 476250 w 716407"/>
                <a:gd name="connsiteY282" fmla="*/ 478900 h 1101835"/>
                <a:gd name="connsiteX283" fmla="*/ 472440 w 716407"/>
                <a:gd name="connsiteY283" fmla="*/ 490330 h 1101835"/>
                <a:gd name="connsiteX284" fmla="*/ 474345 w 716407"/>
                <a:gd name="connsiteY284" fmla="*/ 520810 h 1101835"/>
                <a:gd name="connsiteX285" fmla="*/ 476250 w 716407"/>
                <a:gd name="connsiteY285" fmla="*/ 528430 h 1101835"/>
                <a:gd name="connsiteX286" fmla="*/ 478155 w 716407"/>
                <a:gd name="connsiteY286" fmla="*/ 537955 h 1101835"/>
                <a:gd name="connsiteX287" fmla="*/ 481965 w 716407"/>
                <a:gd name="connsiteY287" fmla="*/ 568435 h 1101835"/>
                <a:gd name="connsiteX288" fmla="*/ 487680 w 716407"/>
                <a:gd name="connsiteY288" fmla="*/ 587485 h 1101835"/>
                <a:gd name="connsiteX289" fmla="*/ 489585 w 716407"/>
                <a:gd name="connsiteY289" fmla="*/ 593200 h 1101835"/>
                <a:gd name="connsiteX290" fmla="*/ 493395 w 716407"/>
                <a:gd name="connsiteY290" fmla="*/ 610345 h 1101835"/>
                <a:gd name="connsiteX291" fmla="*/ 495300 w 716407"/>
                <a:gd name="connsiteY291" fmla="*/ 616060 h 1101835"/>
                <a:gd name="connsiteX292" fmla="*/ 499110 w 716407"/>
                <a:gd name="connsiteY292" fmla="*/ 623680 h 1101835"/>
                <a:gd name="connsiteX293" fmla="*/ 504825 w 716407"/>
                <a:gd name="connsiteY293" fmla="*/ 627490 h 1101835"/>
                <a:gd name="connsiteX294" fmla="*/ 510540 w 716407"/>
                <a:gd name="connsiteY294" fmla="*/ 638920 h 1101835"/>
                <a:gd name="connsiteX295" fmla="*/ 512445 w 716407"/>
                <a:gd name="connsiteY295" fmla="*/ 644635 h 1101835"/>
                <a:gd name="connsiteX296" fmla="*/ 518160 w 716407"/>
                <a:gd name="connsiteY296" fmla="*/ 646540 h 1101835"/>
                <a:gd name="connsiteX297" fmla="*/ 506730 w 716407"/>
                <a:gd name="connsiteY297" fmla="*/ 650350 h 1101835"/>
                <a:gd name="connsiteX298" fmla="*/ 501015 w 716407"/>
                <a:gd name="connsiteY298" fmla="*/ 652255 h 1101835"/>
                <a:gd name="connsiteX299" fmla="*/ 495300 w 716407"/>
                <a:gd name="connsiteY299" fmla="*/ 657970 h 1101835"/>
                <a:gd name="connsiteX300" fmla="*/ 489585 w 716407"/>
                <a:gd name="connsiteY300" fmla="*/ 661780 h 1101835"/>
                <a:gd name="connsiteX301" fmla="*/ 487680 w 716407"/>
                <a:gd name="connsiteY301" fmla="*/ 667495 h 1101835"/>
                <a:gd name="connsiteX302" fmla="*/ 483870 w 716407"/>
                <a:gd name="connsiteY302" fmla="*/ 673210 h 1101835"/>
                <a:gd name="connsiteX303" fmla="*/ 478155 w 716407"/>
                <a:gd name="connsiteY303" fmla="*/ 684640 h 1101835"/>
                <a:gd name="connsiteX304" fmla="*/ 480060 w 716407"/>
                <a:gd name="connsiteY304" fmla="*/ 717025 h 1101835"/>
                <a:gd name="connsiteX305" fmla="*/ 485775 w 716407"/>
                <a:gd name="connsiteY305" fmla="*/ 718930 h 1101835"/>
                <a:gd name="connsiteX306" fmla="*/ 497205 w 716407"/>
                <a:gd name="connsiteY306" fmla="*/ 724645 h 1101835"/>
                <a:gd name="connsiteX307" fmla="*/ 506730 w 716407"/>
                <a:gd name="connsiteY307" fmla="*/ 726550 h 1101835"/>
                <a:gd name="connsiteX308" fmla="*/ 495300 w 716407"/>
                <a:gd name="connsiteY308" fmla="*/ 722740 h 1101835"/>
                <a:gd name="connsiteX309" fmla="*/ 489585 w 716407"/>
                <a:gd name="connsiteY309" fmla="*/ 718930 h 1101835"/>
                <a:gd name="connsiteX310" fmla="*/ 455295 w 716407"/>
                <a:gd name="connsiteY310" fmla="*/ 718930 h 1101835"/>
                <a:gd name="connsiteX311" fmla="*/ 449580 w 716407"/>
                <a:gd name="connsiteY311" fmla="*/ 730360 h 1101835"/>
                <a:gd name="connsiteX312" fmla="*/ 445770 w 716407"/>
                <a:gd name="connsiteY312" fmla="*/ 736075 h 1101835"/>
                <a:gd name="connsiteX313" fmla="*/ 443865 w 716407"/>
                <a:gd name="connsiteY313" fmla="*/ 741790 h 1101835"/>
                <a:gd name="connsiteX314" fmla="*/ 438150 w 716407"/>
                <a:gd name="connsiteY314" fmla="*/ 743695 h 1101835"/>
                <a:gd name="connsiteX315" fmla="*/ 434340 w 716407"/>
                <a:gd name="connsiteY315" fmla="*/ 757030 h 1101835"/>
                <a:gd name="connsiteX316" fmla="*/ 426720 w 716407"/>
                <a:gd name="connsiteY316" fmla="*/ 768460 h 1101835"/>
                <a:gd name="connsiteX317" fmla="*/ 419100 w 716407"/>
                <a:gd name="connsiteY317" fmla="*/ 779890 h 1101835"/>
                <a:gd name="connsiteX318" fmla="*/ 415290 w 716407"/>
                <a:gd name="connsiteY318" fmla="*/ 785605 h 1101835"/>
                <a:gd name="connsiteX319" fmla="*/ 409575 w 716407"/>
                <a:gd name="connsiteY319" fmla="*/ 797035 h 1101835"/>
                <a:gd name="connsiteX320" fmla="*/ 415290 w 716407"/>
                <a:gd name="connsiteY320" fmla="*/ 814180 h 1101835"/>
                <a:gd name="connsiteX321" fmla="*/ 417195 w 716407"/>
                <a:gd name="connsiteY321" fmla="*/ 819895 h 1101835"/>
                <a:gd name="connsiteX322" fmla="*/ 424815 w 716407"/>
                <a:gd name="connsiteY322" fmla="*/ 825610 h 1101835"/>
                <a:gd name="connsiteX323" fmla="*/ 430530 w 716407"/>
                <a:gd name="connsiteY323" fmla="*/ 829420 h 1101835"/>
                <a:gd name="connsiteX324" fmla="*/ 441960 w 716407"/>
                <a:gd name="connsiteY324" fmla="*/ 833230 h 1101835"/>
                <a:gd name="connsiteX325" fmla="*/ 447675 w 716407"/>
                <a:gd name="connsiteY325" fmla="*/ 837040 h 1101835"/>
                <a:gd name="connsiteX326" fmla="*/ 453390 w 716407"/>
                <a:gd name="connsiteY326" fmla="*/ 838945 h 1101835"/>
                <a:gd name="connsiteX327" fmla="*/ 457200 w 716407"/>
                <a:gd name="connsiteY327" fmla="*/ 844660 h 1101835"/>
                <a:gd name="connsiteX328" fmla="*/ 468630 w 716407"/>
                <a:gd name="connsiteY328" fmla="*/ 848470 h 1101835"/>
                <a:gd name="connsiteX329" fmla="*/ 474345 w 716407"/>
                <a:gd name="connsiteY329" fmla="*/ 850375 h 1101835"/>
                <a:gd name="connsiteX330" fmla="*/ 480060 w 716407"/>
                <a:gd name="connsiteY330" fmla="*/ 852280 h 1101835"/>
                <a:gd name="connsiteX331" fmla="*/ 485775 w 716407"/>
                <a:gd name="connsiteY331" fmla="*/ 856090 h 1101835"/>
                <a:gd name="connsiteX332" fmla="*/ 499110 w 716407"/>
                <a:gd name="connsiteY332" fmla="*/ 861805 h 1101835"/>
                <a:gd name="connsiteX333" fmla="*/ 506730 w 716407"/>
                <a:gd name="connsiteY333" fmla="*/ 869425 h 1101835"/>
                <a:gd name="connsiteX334" fmla="*/ 518160 w 716407"/>
                <a:gd name="connsiteY334" fmla="*/ 875140 h 1101835"/>
                <a:gd name="connsiteX335" fmla="*/ 523875 w 716407"/>
                <a:gd name="connsiteY335" fmla="*/ 878950 h 1101835"/>
                <a:gd name="connsiteX336" fmla="*/ 525780 w 716407"/>
                <a:gd name="connsiteY336" fmla="*/ 884665 h 1101835"/>
                <a:gd name="connsiteX337" fmla="*/ 529590 w 716407"/>
                <a:gd name="connsiteY337" fmla="*/ 907525 h 1101835"/>
                <a:gd name="connsiteX338" fmla="*/ 539115 w 716407"/>
                <a:gd name="connsiteY338" fmla="*/ 924670 h 1101835"/>
                <a:gd name="connsiteX339" fmla="*/ 541020 w 716407"/>
                <a:gd name="connsiteY339" fmla="*/ 930385 h 1101835"/>
                <a:gd name="connsiteX340" fmla="*/ 544830 w 716407"/>
                <a:gd name="connsiteY340" fmla="*/ 936100 h 1101835"/>
                <a:gd name="connsiteX341" fmla="*/ 542925 w 716407"/>
                <a:gd name="connsiteY341" fmla="*/ 934195 h 1101835"/>
                <a:gd name="connsiteX0" fmla="*/ 377190 w 716407"/>
                <a:gd name="connsiteY0" fmla="*/ 347455 h 1101835"/>
                <a:gd name="connsiteX1" fmla="*/ 382905 w 716407"/>
                <a:gd name="connsiteY1" fmla="*/ 345550 h 1101835"/>
                <a:gd name="connsiteX2" fmla="*/ 386715 w 716407"/>
                <a:gd name="connsiteY2" fmla="*/ 339835 h 1101835"/>
                <a:gd name="connsiteX3" fmla="*/ 390525 w 716407"/>
                <a:gd name="connsiteY3" fmla="*/ 328405 h 1101835"/>
                <a:gd name="connsiteX4" fmla="*/ 384810 w 716407"/>
                <a:gd name="connsiteY4" fmla="*/ 303640 h 1101835"/>
                <a:gd name="connsiteX5" fmla="*/ 379095 w 716407"/>
                <a:gd name="connsiteY5" fmla="*/ 301735 h 1101835"/>
                <a:gd name="connsiteX6" fmla="*/ 367665 w 716407"/>
                <a:gd name="connsiteY6" fmla="*/ 294115 h 1101835"/>
                <a:gd name="connsiteX7" fmla="*/ 358140 w 716407"/>
                <a:gd name="connsiteY7" fmla="*/ 282685 h 1101835"/>
                <a:gd name="connsiteX8" fmla="*/ 354330 w 716407"/>
                <a:gd name="connsiteY8" fmla="*/ 276970 h 1101835"/>
                <a:gd name="connsiteX9" fmla="*/ 360045 w 716407"/>
                <a:gd name="connsiteY9" fmla="*/ 275065 h 1101835"/>
                <a:gd name="connsiteX10" fmla="*/ 371475 w 716407"/>
                <a:gd name="connsiteY10" fmla="*/ 269350 h 1101835"/>
                <a:gd name="connsiteX11" fmla="*/ 381000 w 716407"/>
                <a:gd name="connsiteY11" fmla="*/ 252205 h 1101835"/>
                <a:gd name="connsiteX12" fmla="*/ 388620 w 716407"/>
                <a:gd name="connsiteY12" fmla="*/ 246490 h 1101835"/>
                <a:gd name="connsiteX13" fmla="*/ 390525 w 716407"/>
                <a:gd name="connsiteY13" fmla="*/ 240775 h 1101835"/>
                <a:gd name="connsiteX14" fmla="*/ 384810 w 716407"/>
                <a:gd name="connsiteY14" fmla="*/ 229345 h 1101835"/>
                <a:gd name="connsiteX15" fmla="*/ 379095 w 716407"/>
                <a:gd name="connsiteY15" fmla="*/ 227440 h 1101835"/>
                <a:gd name="connsiteX16" fmla="*/ 369570 w 716407"/>
                <a:gd name="connsiteY16" fmla="*/ 214105 h 1101835"/>
                <a:gd name="connsiteX17" fmla="*/ 365760 w 716407"/>
                <a:gd name="connsiteY17" fmla="*/ 208390 h 1101835"/>
                <a:gd name="connsiteX18" fmla="*/ 363855 w 716407"/>
                <a:gd name="connsiteY18" fmla="*/ 202675 h 1101835"/>
                <a:gd name="connsiteX19" fmla="*/ 356235 w 716407"/>
                <a:gd name="connsiteY19" fmla="*/ 191245 h 1101835"/>
                <a:gd name="connsiteX20" fmla="*/ 352425 w 716407"/>
                <a:gd name="connsiteY20" fmla="*/ 185530 h 1101835"/>
                <a:gd name="connsiteX21" fmla="*/ 346710 w 716407"/>
                <a:gd name="connsiteY21" fmla="*/ 183625 h 1101835"/>
                <a:gd name="connsiteX22" fmla="*/ 342900 w 716407"/>
                <a:gd name="connsiteY22" fmla="*/ 166480 h 1101835"/>
                <a:gd name="connsiteX23" fmla="*/ 344805 w 716407"/>
                <a:gd name="connsiteY23" fmla="*/ 145525 h 1101835"/>
                <a:gd name="connsiteX24" fmla="*/ 342900 w 716407"/>
                <a:gd name="connsiteY24" fmla="*/ 132190 h 1101835"/>
                <a:gd name="connsiteX25" fmla="*/ 344805 w 716407"/>
                <a:gd name="connsiteY25" fmla="*/ 122665 h 1101835"/>
                <a:gd name="connsiteX26" fmla="*/ 340995 w 716407"/>
                <a:gd name="connsiteY26" fmla="*/ 107425 h 1101835"/>
                <a:gd name="connsiteX27" fmla="*/ 346710 w 716407"/>
                <a:gd name="connsiteY27" fmla="*/ 82660 h 1101835"/>
                <a:gd name="connsiteX28" fmla="*/ 348615 w 716407"/>
                <a:gd name="connsiteY28" fmla="*/ 76945 h 1101835"/>
                <a:gd name="connsiteX29" fmla="*/ 340995 w 716407"/>
                <a:gd name="connsiteY29" fmla="*/ 54085 h 1101835"/>
                <a:gd name="connsiteX30" fmla="*/ 339090 w 716407"/>
                <a:gd name="connsiteY30" fmla="*/ 46465 h 1101835"/>
                <a:gd name="connsiteX31" fmla="*/ 337185 w 716407"/>
                <a:gd name="connsiteY31" fmla="*/ 36940 h 1101835"/>
                <a:gd name="connsiteX32" fmla="*/ 333375 w 716407"/>
                <a:gd name="connsiteY32" fmla="*/ 31225 h 1101835"/>
                <a:gd name="connsiteX33" fmla="*/ 331470 w 716407"/>
                <a:gd name="connsiteY33" fmla="*/ 23605 h 1101835"/>
                <a:gd name="connsiteX34" fmla="*/ 327660 w 716407"/>
                <a:gd name="connsiteY34" fmla="*/ 12175 h 1101835"/>
                <a:gd name="connsiteX35" fmla="*/ 323850 w 716407"/>
                <a:gd name="connsiteY35" fmla="*/ 745 h 1101835"/>
                <a:gd name="connsiteX36" fmla="*/ 331470 w 716407"/>
                <a:gd name="connsiteY36" fmla="*/ 4555 h 1101835"/>
                <a:gd name="connsiteX37" fmla="*/ 337185 w 716407"/>
                <a:gd name="connsiteY37" fmla="*/ 6460 h 1101835"/>
                <a:gd name="connsiteX38" fmla="*/ 350520 w 716407"/>
                <a:gd name="connsiteY38" fmla="*/ 14080 h 1101835"/>
                <a:gd name="connsiteX39" fmla="*/ 361950 w 716407"/>
                <a:gd name="connsiteY39" fmla="*/ 21700 h 1101835"/>
                <a:gd name="connsiteX40" fmla="*/ 365760 w 716407"/>
                <a:gd name="connsiteY40" fmla="*/ 27415 h 1101835"/>
                <a:gd name="connsiteX41" fmla="*/ 371475 w 716407"/>
                <a:gd name="connsiteY41" fmla="*/ 31225 h 1101835"/>
                <a:gd name="connsiteX42" fmla="*/ 373380 w 716407"/>
                <a:gd name="connsiteY42" fmla="*/ 36940 h 1101835"/>
                <a:gd name="connsiteX43" fmla="*/ 384810 w 716407"/>
                <a:gd name="connsiteY43" fmla="*/ 40750 h 1101835"/>
                <a:gd name="connsiteX44" fmla="*/ 388620 w 716407"/>
                <a:gd name="connsiteY44" fmla="*/ 46465 h 1101835"/>
                <a:gd name="connsiteX45" fmla="*/ 398145 w 716407"/>
                <a:gd name="connsiteY45" fmla="*/ 55990 h 1101835"/>
                <a:gd name="connsiteX46" fmla="*/ 400050 w 716407"/>
                <a:gd name="connsiteY46" fmla="*/ 61705 h 1101835"/>
                <a:gd name="connsiteX47" fmla="*/ 403860 w 716407"/>
                <a:gd name="connsiteY47" fmla="*/ 67420 h 1101835"/>
                <a:gd name="connsiteX48" fmla="*/ 405765 w 716407"/>
                <a:gd name="connsiteY48" fmla="*/ 73135 h 1101835"/>
                <a:gd name="connsiteX49" fmla="*/ 409575 w 716407"/>
                <a:gd name="connsiteY49" fmla="*/ 78850 h 1101835"/>
                <a:gd name="connsiteX50" fmla="*/ 411480 w 716407"/>
                <a:gd name="connsiteY50" fmla="*/ 84565 h 1101835"/>
                <a:gd name="connsiteX51" fmla="*/ 417195 w 716407"/>
                <a:gd name="connsiteY51" fmla="*/ 88375 h 1101835"/>
                <a:gd name="connsiteX52" fmla="*/ 424815 w 716407"/>
                <a:gd name="connsiteY52" fmla="*/ 105520 h 1101835"/>
                <a:gd name="connsiteX53" fmla="*/ 430530 w 716407"/>
                <a:gd name="connsiteY53" fmla="*/ 111235 h 1101835"/>
                <a:gd name="connsiteX54" fmla="*/ 440055 w 716407"/>
                <a:gd name="connsiteY54" fmla="*/ 130285 h 1101835"/>
                <a:gd name="connsiteX55" fmla="*/ 445770 w 716407"/>
                <a:gd name="connsiteY55" fmla="*/ 132190 h 1101835"/>
                <a:gd name="connsiteX56" fmla="*/ 462915 w 716407"/>
                <a:gd name="connsiteY56" fmla="*/ 141715 h 1101835"/>
                <a:gd name="connsiteX57" fmla="*/ 468630 w 716407"/>
                <a:gd name="connsiteY57" fmla="*/ 145525 h 1101835"/>
                <a:gd name="connsiteX58" fmla="*/ 483870 w 716407"/>
                <a:gd name="connsiteY58" fmla="*/ 149335 h 1101835"/>
                <a:gd name="connsiteX59" fmla="*/ 489585 w 716407"/>
                <a:gd name="connsiteY59" fmla="*/ 151240 h 1101835"/>
                <a:gd name="connsiteX60" fmla="*/ 537210 w 716407"/>
                <a:gd name="connsiteY60" fmla="*/ 153145 h 1101835"/>
                <a:gd name="connsiteX61" fmla="*/ 571500 w 716407"/>
                <a:gd name="connsiteY61" fmla="*/ 151240 h 1101835"/>
                <a:gd name="connsiteX62" fmla="*/ 582930 w 716407"/>
                <a:gd name="connsiteY62" fmla="*/ 149335 h 1101835"/>
                <a:gd name="connsiteX63" fmla="*/ 638175 w 716407"/>
                <a:gd name="connsiteY63" fmla="*/ 151240 h 1101835"/>
                <a:gd name="connsiteX64" fmla="*/ 641985 w 716407"/>
                <a:gd name="connsiteY64" fmla="*/ 156955 h 1101835"/>
                <a:gd name="connsiteX65" fmla="*/ 645795 w 716407"/>
                <a:gd name="connsiteY65" fmla="*/ 168385 h 1101835"/>
                <a:gd name="connsiteX66" fmla="*/ 649605 w 716407"/>
                <a:gd name="connsiteY66" fmla="*/ 174100 h 1101835"/>
                <a:gd name="connsiteX67" fmla="*/ 640080 w 716407"/>
                <a:gd name="connsiteY67" fmla="*/ 185530 h 1101835"/>
                <a:gd name="connsiteX68" fmla="*/ 628650 w 716407"/>
                <a:gd name="connsiteY68" fmla="*/ 193150 h 1101835"/>
                <a:gd name="connsiteX69" fmla="*/ 624840 w 716407"/>
                <a:gd name="connsiteY69" fmla="*/ 198865 h 1101835"/>
                <a:gd name="connsiteX70" fmla="*/ 619125 w 716407"/>
                <a:gd name="connsiteY70" fmla="*/ 214105 h 1101835"/>
                <a:gd name="connsiteX71" fmla="*/ 621030 w 716407"/>
                <a:gd name="connsiteY71" fmla="*/ 250300 h 1101835"/>
                <a:gd name="connsiteX72" fmla="*/ 622935 w 716407"/>
                <a:gd name="connsiteY72" fmla="*/ 256015 h 1101835"/>
                <a:gd name="connsiteX73" fmla="*/ 626745 w 716407"/>
                <a:gd name="connsiteY73" fmla="*/ 261730 h 1101835"/>
                <a:gd name="connsiteX74" fmla="*/ 632460 w 716407"/>
                <a:gd name="connsiteY74" fmla="*/ 263635 h 1101835"/>
                <a:gd name="connsiteX75" fmla="*/ 641985 w 716407"/>
                <a:gd name="connsiteY75" fmla="*/ 275065 h 1101835"/>
                <a:gd name="connsiteX76" fmla="*/ 647700 w 716407"/>
                <a:gd name="connsiteY76" fmla="*/ 276970 h 1101835"/>
                <a:gd name="connsiteX77" fmla="*/ 661035 w 716407"/>
                <a:gd name="connsiteY77" fmla="*/ 282685 h 1101835"/>
                <a:gd name="connsiteX78" fmla="*/ 674370 w 716407"/>
                <a:gd name="connsiteY78" fmla="*/ 296020 h 1101835"/>
                <a:gd name="connsiteX79" fmla="*/ 678180 w 716407"/>
                <a:gd name="connsiteY79" fmla="*/ 301735 h 1101835"/>
                <a:gd name="connsiteX80" fmla="*/ 683895 w 716407"/>
                <a:gd name="connsiteY80" fmla="*/ 303640 h 1101835"/>
                <a:gd name="connsiteX81" fmla="*/ 689610 w 716407"/>
                <a:gd name="connsiteY81" fmla="*/ 307450 h 1101835"/>
                <a:gd name="connsiteX82" fmla="*/ 697230 w 716407"/>
                <a:gd name="connsiteY82" fmla="*/ 311260 h 1101835"/>
                <a:gd name="connsiteX83" fmla="*/ 714375 w 716407"/>
                <a:gd name="connsiteY83" fmla="*/ 324595 h 1101835"/>
                <a:gd name="connsiteX84" fmla="*/ 716280 w 716407"/>
                <a:gd name="connsiteY84" fmla="*/ 330310 h 1101835"/>
                <a:gd name="connsiteX85" fmla="*/ 708660 w 716407"/>
                <a:gd name="connsiteY85" fmla="*/ 341740 h 1101835"/>
                <a:gd name="connsiteX86" fmla="*/ 702945 w 716407"/>
                <a:gd name="connsiteY86" fmla="*/ 347455 h 1101835"/>
                <a:gd name="connsiteX87" fmla="*/ 691515 w 716407"/>
                <a:gd name="connsiteY87" fmla="*/ 353170 h 1101835"/>
                <a:gd name="connsiteX88" fmla="*/ 674370 w 716407"/>
                <a:gd name="connsiteY88" fmla="*/ 355075 h 1101835"/>
                <a:gd name="connsiteX89" fmla="*/ 668655 w 716407"/>
                <a:gd name="connsiteY89" fmla="*/ 356980 h 1101835"/>
                <a:gd name="connsiteX90" fmla="*/ 649605 w 716407"/>
                <a:gd name="connsiteY90" fmla="*/ 379840 h 1101835"/>
                <a:gd name="connsiteX91" fmla="*/ 638175 w 716407"/>
                <a:gd name="connsiteY91" fmla="*/ 391270 h 1101835"/>
                <a:gd name="connsiteX92" fmla="*/ 632460 w 716407"/>
                <a:gd name="connsiteY92" fmla="*/ 402700 h 1101835"/>
                <a:gd name="connsiteX93" fmla="*/ 626745 w 716407"/>
                <a:gd name="connsiteY93" fmla="*/ 404605 h 1101835"/>
                <a:gd name="connsiteX94" fmla="*/ 624840 w 716407"/>
                <a:gd name="connsiteY94" fmla="*/ 410320 h 1101835"/>
                <a:gd name="connsiteX95" fmla="*/ 605790 w 716407"/>
                <a:gd name="connsiteY95" fmla="*/ 416035 h 1101835"/>
                <a:gd name="connsiteX96" fmla="*/ 586740 w 716407"/>
                <a:gd name="connsiteY96" fmla="*/ 412225 h 1101835"/>
                <a:gd name="connsiteX97" fmla="*/ 582930 w 716407"/>
                <a:gd name="connsiteY97" fmla="*/ 406510 h 1101835"/>
                <a:gd name="connsiteX98" fmla="*/ 569595 w 716407"/>
                <a:gd name="connsiteY98" fmla="*/ 400795 h 1101835"/>
                <a:gd name="connsiteX99" fmla="*/ 539115 w 716407"/>
                <a:gd name="connsiteY99" fmla="*/ 402700 h 1101835"/>
                <a:gd name="connsiteX100" fmla="*/ 527685 w 716407"/>
                <a:gd name="connsiteY100" fmla="*/ 406510 h 1101835"/>
                <a:gd name="connsiteX101" fmla="*/ 516255 w 716407"/>
                <a:gd name="connsiteY101" fmla="*/ 414130 h 1101835"/>
                <a:gd name="connsiteX102" fmla="*/ 514350 w 716407"/>
                <a:gd name="connsiteY102" fmla="*/ 419845 h 1101835"/>
                <a:gd name="connsiteX103" fmla="*/ 504825 w 716407"/>
                <a:gd name="connsiteY103" fmla="*/ 429370 h 1101835"/>
                <a:gd name="connsiteX104" fmla="*/ 501015 w 716407"/>
                <a:gd name="connsiteY104" fmla="*/ 435085 h 1101835"/>
                <a:gd name="connsiteX105" fmla="*/ 495300 w 716407"/>
                <a:gd name="connsiteY105" fmla="*/ 440800 h 1101835"/>
                <a:gd name="connsiteX106" fmla="*/ 493395 w 716407"/>
                <a:gd name="connsiteY106" fmla="*/ 452230 h 1101835"/>
                <a:gd name="connsiteX107" fmla="*/ 491490 w 716407"/>
                <a:gd name="connsiteY107" fmla="*/ 459850 h 1101835"/>
                <a:gd name="connsiteX108" fmla="*/ 489585 w 716407"/>
                <a:gd name="connsiteY108" fmla="*/ 465565 h 1101835"/>
                <a:gd name="connsiteX109" fmla="*/ 478155 w 716407"/>
                <a:gd name="connsiteY109" fmla="*/ 469375 h 1101835"/>
                <a:gd name="connsiteX110" fmla="*/ 476250 w 716407"/>
                <a:gd name="connsiteY110" fmla="*/ 478900 h 1101835"/>
                <a:gd name="connsiteX111" fmla="*/ 472440 w 716407"/>
                <a:gd name="connsiteY111" fmla="*/ 490330 h 1101835"/>
                <a:gd name="connsiteX112" fmla="*/ 474345 w 716407"/>
                <a:gd name="connsiteY112" fmla="*/ 520810 h 1101835"/>
                <a:gd name="connsiteX113" fmla="*/ 476250 w 716407"/>
                <a:gd name="connsiteY113" fmla="*/ 528430 h 1101835"/>
                <a:gd name="connsiteX114" fmla="*/ 478155 w 716407"/>
                <a:gd name="connsiteY114" fmla="*/ 537955 h 1101835"/>
                <a:gd name="connsiteX115" fmla="*/ 481965 w 716407"/>
                <a:gd name="connsiteY115" fmla="*/ 568435 h 1101835"/>
                <a:gd name="connsiteX116" fmla="*/ 487680 w 716407"/>
                <a:gd name="connsiteY116" fmla="*/ 587485 h 1101835"/>
                <a:gd name="connsiteX117" fmla="*/ 489585 w 716407"/>
                <a:gd name="connsiteY117" fmla="*/ 593200 h 1101835"/>
                <a:gd name="connsiteX118" fmla="*/ 493395 w 716407"/>
                <a:gd name="connsiteY118" fmla="*/ 610345 h 1101835"/>
                <a:gd name="connsiteX119" fmla="*/ 495300 w 716407"/>
                <a:gd name="connsiteY119" fmla="*/ 616060 h 1101835"/>
                <a:gd name="connsiteX120" fmla="*/ 499110 w 716407"/>
                <a:gd name="connsiteY120" fmla="*/ 623680 h 1101835"/>
                <a:gd name="connsiteX121" fmla="*/ 504825 w 716407"/>
                <a:gd name="connsiteY121" fmla="*/ 627490 h 1101835"/>
                <a:gd name="connsiteX122" fmla="*/ 510540 w 716407"/>
                <a:gd name="connsiteY122" fmla="*/ 638920 h 1101835"/>
                <a:gd name="connsiteX123" fmla="*/ 512445 w 716407"/>
                <a:gd name="connsiteY123" fmla="*/ 644635 h 1101835"/>
                <a:gd name="connsiteX124" fmla="*/ 518160 w 716407"/>
                <a:gd name="connsiteY124" fmla="*/ 646540 h 1101835"/>
                <a:gd name="connsiteX125" fmla="*/ 506730 w 716407"/>
                <a:gd name="connsiteY125" fmla="*/ 650350 h 1101835"/>
                <a:gd name="connsiteX126" fmla="*/ 501015 w 716407"/>
                <a:gd name="connsiteY126" fmla="*/ 652255 h 1101835"/>
                <a:gd name="connsiteX127" fmla="*/ 495300 w 716407"/>
                <a:gd name="connsiteY127" fmla="*/ 657970 h 1101835"/>
                <a:gd name="connsiteX128" fmla="*/ 489585 w 716407"/>
                <a:gd name="connsiteY128" fmla="*/ 661780 h 1101835"/>
                <a:gd name="connsiteX129" fmla="*/ 487680 w 716407"/>
                <a:gd name="connsiteY129" fmla="*/ 667495 h 1101835"/>
                <a:gd name="connsiteX130" fmla="*/ 483870 w 716407"/>
                <a:gd name="connsiteY130" fmla="*/ 673210 h 1101835"/>
                <a:gd name="connsiteX131" fmla="*/ 478155 w 716407"/>
                <a:gd name="connsiteY131" fmla="*/ 684640 h 1101835"/>
                <a:gd name="connsiteX132" fmla="*/ 480060 w 716407"/>
                <a:gd name="connsiteY132" fmla="*/ 717025 h 1101835"/>
                <a:gd name="connsiteX133" fmla="*/ 485775 w 716407"/>
                <a:gd name="connsiteY133" fmla="*/ 718930 h 1101835"/>
                <a:gd name="connsiteX134" fmla="*/ 497205 w 716407"/>
                <a:gd name="connsiteY134" fmla="*/ 724645 h 1101835"/>
                <a:gd name="connsiteX135" fmla="*/ 506730 w 716407"/>
                <a:gd name="connsiteY135" fmla="*/ 726550 h 1101835"/>
                <a:gd name="connsiteX136" fmla="*/ 495300 w 716407"/>
                <a:gd name="connsiteY136" fmla="*/ 722740 h 1101835"/>
                <a:gd name="connsiteX137" fmla="*/ 489585 w 716407"/>
                <a:gd name="connsiteY137" fmla="*/ 718930 h 1101835"/>
                <a:gd name="connsiteX138" fmla="*/ 455295 w 716407"/>
                <a:gd name="connsiteY138" fmla="*/ 718930 h 1101835"/>
                <a:gd name="connsiteX139" fmla="*/ 449580 w 716407"/>
                <a:gd name="connsiteY139" fmla="*/ 730360 h 1101835"/>
                <a:gd name="connsiteX140" fmla="*/ 445770 w 716407"/>
                <a:gd name="connsiteY140" fmla="*/ 736075 h 1101835"/>
                <a:gd name="connsiteX141" fmla="*/ 443865 w 716407"/>
                <a:gd name="connsiteY141" fmla="*/ 741790 h 1101835"/>
                <a:gd name="connsiteX142" fmla="*/ 438150 w 716407"/>
                <a:gd name="connsiteY142" fmla="*/ 743695 h 1101835"/>
                <a:gd name="connsiteX143" fmla="*/ 434340 w 716407"/>
                <a:gd name="connsiteY143" fmla="*/ 757030 h 1101835"/>
                <a:gd name="connsiteX144" fmla="*/ 426720 w 716407"/>
                <a:gd name="connsiteY144" fmla="*/ 768460 h 1101835"/>
                <a:gd name="connsiteX145" fmla="*/ 419100 w 716407"/>
                <a:gd name="connsiteY145" fmla="*/ 779890 h 1101835"/>
                <a:gd name="connsiteX146" fmla="*/ 415290 w 716407"/>
                <a:gd name="connsiteY146" fmla="*/ 785605 h 1101835"/>
                <a:gd name="connsiteX147" fmla="*/ 409575 w 716407"/>
                <a:gd name="connsiteY147" fmla="*/ 797035 h 1101835"/>
                <a:gd name="connsiteX148" fmla="*/ 415290 w 716407"/>
                <a:gd name="connsiteY148" fmla="*/ 814180 h 1101835"/>
                <a:gd name="connsiteX149" fmla="*/ 417195 w 716407"/>
                <a:gd name="connsiteY149" fmla="*/ 819895 h 1101835"/>
                <a:gd name="connsiteX150" fmla="*/ 424815 w 716407"/>
                <a:gd name="connsiteY150" fmla="*/ 825610 h 1101835"/>
                <a:gd name="connsiteX151" fmla="*/ 430530 w 716407"/>
                <a:gd name="connsiteY151" fmla="*/ 829420 h 1101835"/>
                <a:gd name="connsiteX152" fmla="*/ 441960 w 716407"/>
                <a:gd name="connsiteY152" fmla="*/ 833230 h 1101835"/>
                <a:gd name="connsiteX153" fmla="*/ 447675 w 716407"/>
                <a:gd name="connsiteY153" fmla="*/ 837040 h 1101835"/>
                <a:gd name="connsiteX154" fmla="*/ 453390 w 716407"/>
                <a:gd name="connsiteY154" fmla="*/ 838945 h 1101835"/>
                <a:gd name="connsiteX155" fmla="*/ 457200 w 716407"/>
                <a:gd name="connsiteY155" fmla="*/ 844660 h 1101835"/>
                <a:gd name="connsiteX156" fmla="*/ 468630 w 716407"/>
                <a:gd name="connsiteY156" fmla="*/ 848470 h 1101835"/>
                <a:gd name="connsiteX157" fmla="*/ 474345 w 716407"/>
                <a:gd name="connsiteY157" fmla="*/ 850375 h 1101835"/>
                <a:gd name="connsiteX158" fmla="*/ 480060 w 716407"/>
                <a:gd name="connsiteY158" fmla="*/ 852280 h 1101835"/>
                <a:gd name="connsiteX159" fmla="*/ 485775 w 716407"/>
                <a:gd name="connsiteY159" fmla="*/ 856090 h 1101835"/>
                <a:gd name="connsiteX160" fmla="*/ 499110 w 716407"/>
                <a:gd name="connsiteY160" fmla="*/ 861805 h 1101835"/>
                <a:gd name="connsiteX161" fmla="*/ 506730 w 716407"/>
                <a:gd name="connsiteY161" fmla="*/ 869425 h 1101835"/>
                <a:gd name="connsiteX162" fmla="*/ 518160 w 716407"/>
                <a:gd name="connsiteY162" fmla="*/ 875140 h 1101835"/>
                <a:gd name="connsiteX163" fmla="*/ 523875 w 716407"/>
                <a:gd name="connsiteY163" fmla="*/ 878950 h 1101835"/>
                <a:gd name="connsiteX164" fmla="*/ 525780 w 716407"/>
                <a:gd name="connsiteY164" fmla="*/ 884665 h 1101835"/>
                <a:gd name="connsiteX165" fmla="*/ 529590 w 716407"/>
                <a:gd name="connsiteY165" fmla="*/ 907525 h 1101835"/>
                <a:gd name="connsiteX166" fmla="*/ 539115 w 716407"/>
                <a:gd name="connsiteY166" fmla="*/ 924670 h 1101835"/>
                <a:gd name="connsiteX167" fmla="*/ 541020 w 716407"/>
                <a:gd name="connsiteY167" fmla="*/ 930385 h 1101835"/>
                <a:gd name="connsiteX168" fmla="*/ 544830 w 716407"/>
                <a:gd name="connsiteY168" fmla="*/ 936100 h 1101835"/>
                <a:gd name="connsiteX169" fmla="*/ 542925 w 716407"/>
                <a:gd name="connsiteY169" fmla="*/ 934195 h 1101835"/>
                <a:gd name="connsiteX170" fmla="*/ 542925 w 716407"/>
                <a:gd name="connsiteY170" fmla="*/ 934195 h 1101835"/>
                <a:gd name="connsiteX171" fmla="*/ 533400 w 716407"/>
                <a:gd name="connsiteY171" fmla="*/ 947530 h 1101835"/>
                <a:gd name="connsiteX172" fmla="*/ 531495 w 716407"/>
                <a:gd name="connsiteY172" fmla="*/ 953245 h 1101835"/>
                <a:gd name="connsiteX173" fmla="*/ 520065 w 716407"/>
                <a:gd name="connsiteY173" fmla="*/ 955150 h 1101835"/>
                <a:gd name="connsiteX174" fmla="*/ 502920 w 716407"/>
                <a:gd name="connsiteY174" fmla="*/ 962770 h 1101835"/>
                <a:gd name="connsiteX175" fmla="*/ 497205 w 716407"/>
                <a:gd name="connsiteY175" fmla="*/ 960865 h 1101835"/>
                <a:gd name="connsiteX176" fmla="*/ 485775 w 716407"/>
                <a:gd name="connsiteY176" fmla="*/ 938005 h 1101835"/>
                <a:gd name="connsiteX177" fmla="*/ 480060 w 716407"/>
                <a:gd name="connsiteY177" fmla="*/ 932290 h 1101835"/>
                <a:gd name="connsiteX178" fmla="*/ 457200 w 716407"/>
                <a:gd name="connsiteY178" fmla="*/ 926575 h 1101835"/>
                <a:gd name="connsiteX179" fmla="*/ 434340 w 716407"/>
                <a:gd name="connsiteY179" fmla="*/ 928480 h 1101835"/>
                <a:gd name="connsiteX180" fmla="*/ 430530 w 716407"/>
                <a:gd name="connsiteY180" fmla="*/ 939910 h 1101835"/>
                <a:gd name="connsiteX181" fmla="*/ 419100 w 716407"/>
                <a:gd name="connsiteY181" fmla="*/ 945625 h 1101835"/>
                <a:gd name="connsiteX182" fmla="*/ 409575 w 716407"/>
                <a:gd name="connsiteY182" fmla="*/ 962770 h 1101835"/>
                <a:gd name="connsiteX183" fmla="*/ 400050 w 716407"/>
                <a:gd name="connsiteY183" fmla="*/ 978010 h 1101835"/>
                <a:gd name="connsiteX184" fmla="*/ 394335 w 716407"/>
                <a:gd name="connsiteY184" fmla="*/ 979915 h 1101835"/>
                <a:gd name="connsiteX185" fmla="*/ 388620 w 716407"/>
                <a:gd name="connsiteY185" fmla="*/ 978010 h 1101835"/>
                <a:gd name="connsiteX186" fmla="*/ 381000 w 716407"/>
                <a:gd name="connsiteY186" fmla="*/ 960865 h 1101835"/>
                <a:gd name="connsiteX187" fmla="*/ 375285 w 716407"/>
                <a:gd name="connsiteY187" fmla="*/ 958960 h 1101835"/>
                <a:gd name="connsiteX188" fmla="*/ 369570 w 716407"/>
                <a:gd name="connsiteY188" fmla="*/ 955150 h 1101835"/>
                <a:gd name="connsiteX189" fmla="*/ 360045 w 716407"/>
                <a:gd name="connsiteY189" fmla="*/ 962770 h 1101835"/>
                <a:gd name="connsiteX190" fmla="*/ 346710 w 716407"/>
                <a:gd name="connsiteY190" fmla="*/ 978010 h 1101835"/>
                <a:gd name="connsiteX191" fmla="*/ 340995 w 716407"/>
                <a:gd name="connsiteY191" fmla="*/ 1006585 h 1101835"/>
                <a:gd name="connsiteX192" fmla="*/ 335280 w 716407"/>
                <a:gd name="connsiteY192" fmla="*/ 1010395 h 1101835"/>
                <a:gd name="connsiteX193" fmla="*/ 331470 w 716407"/>
                <a:gd name="connsiteY193" fmla="*/ 1016110 h 1101835"/>
                <a:gd name="connsiteX194" fmla="*/ 325755 w 716407"/>
                <a:gd name="connsiteY194" fmla="*/ 1019920 h 1101835"/>
                <a:gd name="connsiteX195" fmla="*/ 320040 w 716407"/>
                <a:gd name="connsiteY195" fmla="*/ 1040875 h 1101835"/>
                <a:gd name="connsiteX196" fmla="*/ 314325 w 716407"/>
                <a:gd name="connsiteY196" fmla="*/ 1042780 h 1101835"/>
                <a:gd name="connsiteX197" fmla="*/ 312420 w 716407"/>
                <a:gd name="connsiteY197" fmla="*/ 1048495 h 1101835"/>
                <a:gd name="connsiteX198" fmla="*/ 310515 w 716407"/>
                <a:gd name="connsiteY198" fmla="*/ 1082785 h 1101835"/>
                <a:gd name="connsiteX199" fmla="*/ 293370 w 716407"/>
                <a:gd name="connsiteY199" fmla="*/ 1077070 h 1101835"/>
                <a:gd name="connsiteX200" fmla="*/ 264795 w 716407"/>
                <a:gd name="connsiteY200" fmla="*/ 1073260 h 1101835"/>
                <a:gd name="connsiteX201" fmla="*/ 247650 w 716407"/>
                <a:gd name="connsiteY201" fmla="*/ 1063735 h 1101835"/>
                <a:gd name="connsiteX202" fmla="*/ 241935 w 716407"/>
                <a:gd name="connsiteY202" fmla="*/ 1061830 h 1101835"/>
                <a:gd name="connsiteX203" fmla="*/ 224790 w 716407"/>
                <a:gd name="connsiteY203" fmla="*/ 1063735 h 1101835"/>
                <a:gd name="connsiteX204" fmla="*/ 213360 w 716407"/>
                <a:gd name="connsiteY204" fmla="*/ 1067545 h 1101835"/>
                <a:gd name="connsiteX205" fmla="*/ 207645 w 716407"/>
                <a:gd name="connsiteY205" fmla="*/ 1069450 h 1101835"/>
                <a:gd name="connsiteX206" fmla="*/ 201930 w 716407"/>
                <a:gd name="connsiteY206" fmla="*/ 1073260 h 1101835"/>
                <a:gd name="connsiteX207" fmla="*/ 177165 w 716407"/>
                <a:gd name="connsiteY207" fmla="*/ 1077070 h 1101835"/>
                <a:gd name="connsiteX208" fmla="*/ 165735 w 716407"/>
                <a:gd name="connsiteY208" fmla="*/ 1082785 h 1101835"/>
                <a:gd name="connsiteX209" fmla="*/ 161925 w 716407"/>
                <a:gd name="connsiteY209" fmla="*/ 1088500 h 1101835"/>
                <a:gd name="connsiteX210" fmla="*/ 156210 w 716407"/>
                <a:gd name="connsiteY210" fmla="*/ 1099930 h 1101835"/>
                <a:gd name="connsiteX211" fmla="*/ 150495 w 716407"/>
                <a:gd name="connsiteY211" fmla="*/ 1101835 h 1101835"/>
                <a:gd name="connsiteX212" fmla="*/ 135255 w 716407"/>
                <a:gd name="connsiteY212" fmla="*/ 1099930 h 1101835"/>
                <a:gd name="connsiteX213" fmla="*/ 125730 w 716407"/>
                <a:gd name="connsiteY213" fmla="*/ 1090405 h 1101835"/>
                <a:gd name="connsiteX214" fmla="*/ 120015 w 716407"/>
                <a:gd name="connsiteY214" fmla="*/ 1088500 h 1101835"/>
                <a:gd name="connsiteX215" fmla="*/ 114300 w 716407"/>
                <a:gd name="connsiteY215" fmla="*/ 1084690 h 1101835"/>
                <a:gd name="connsiteX216" fmla="*/ 108585 w 716407"/>
                <a:gd name="connsiteY216" fmla="*/ 1082785 h 1101835"/>
                <a:gd name="connsiteX217" fmla="*/ 104775 w 716407"/>
                <a:gd name="connsiteY217" fmla="*/ 1071355 h 1101835"/>
                <a:gd name="connsiteX218" fmla="*/ 102870 w 716407"/>
                <a:gd name="connsiteY218" fmla="*/ 1063735 h 1101835"/>
                <a:gd name="connsiteX219" fmla="*/ 97155 w 716407"/>
                <a:gd name="connsiteY219" fmla="*/ 1059925 h 1101835"/>
                <a:gd name="connsiteX220" fmla="*/ 72390 w 716407"/>
                <a:gd name="connsiteY220" fmla="*/ 1050400 h 1101835"/>
                <a:gd name="connsiteX221" fmla="*/ 62865 w 716407"/>
                <a:gd name="connsiteY221" fmla="*/ 1058020 h 1101835"/>
                <a:gd name="connsiteX222" fmla="*/ 49530 w 716407"/>
                <a:gd name="connsiteY222" fmla="*/ 1061830 h 1101835"/>
                <a:gd name="connsiteX223" fmla="*/ 24765 w 716407"/>
                <a:gd name="connsiteY223" fmla="*/ 1054210 h 1101835"/>
                <a:gd name="connsiteX224" fmla="*/ 22860 w 716407"/>
                <a:gd name="connsiteY224" fmla="*/ 1048495 h 1101835"/>
                <a:gd name="connsiteX225" fmla="*/ 5715 w 716407"/>
                <a:gd name="connsiteY225" fmla="*/ 1042780 h 1101835"/>
                <a:gd name="connsiteX226" fmla="*/ 0 w 716407"/>
                <a:gd name="connsiteY226" fmla="*/ 1040875 h 1101835"/>
                <a:gd name="connsiteX227" fmla="*/ 1905 w 716407"/>
                <a:gd name="connsiteY227" fmla="*/ 1035160 h 1101835"/>
                <a:gd name="connsiteX228" fmla="*/ 9525 w 716407"/>
                <a:gd name="connsiteY228" fmla="*/ 1023730 h 1101835"/>
                <a:gd name="connsiteX229" fmla="*/ 5715 w 716407"/>
                <a:gd name="connsiteY229" fmla="*/ 970390 h 1101835"/>
                <a:gd name="connsiteX230" fmla="*/ 3810 w 716407"/>
                <a:gd name="connsiteY230" fmla="*/ 960865 h 1101835"/>
                <a:gd name="connsiteX231" fmla="*/ 5715 w 716407"/>
                <a:gd name="connsiteY231" fmla="*/ 951340 h 1101835"/>
                <a:gd name="connsiteX232" fmla="*/ 17145 w 716407"/>
                <a:gd name="connsiteY232" fmla="*/ 943720 h 1101835"/>
                <a:gd name="connsiteX233" fmla="*/ 19050 w 716407"/>
                <a:gd name="connsiteY233" fmla="*/ 934195 h 1101835"/>
                <a:gd name="connsiteX234" fmla="*/ 24765 w 716407"/>
                <a:gd name="connsiteY234" fmla="*/ 917050 h 1101835"/>
                <a:gd name="connsiteX235" fmla="*/ 28575 w 716407"/>
                <a:gd name="connsiteY235" fmla="*/ 911335 h 1101835"/>
                <a:gd name="connsiteX236" fmla="*/ 26670 w 716407"/>
                <a:gd name="connsiteY236" fmla="*/ 896095 h 1101835"/>
                <a:gd name="connsiteX237" fmla="*/ 30480 w 716407"/>
                <a:gd name="connsiteY237" fmla="*/ 877045 h 1101835"/>
                <a:gd name="connsiteX238" fmla="*/ 38100 w 716407"/>
                <a:gd name="connsiteY238" fmla="*/ 865615 h 1101835"/>
                <a:gd name="connsiteX239" fmla="*/ 49530 w 716407"/>
                <a:gd name="connsiteY239" fmla="*/ 863710 h 1101835"/>
                <a:gd name="connsiteX240" fmla="*/ 62865 w 716407"/>
                <a:gd name="connsiteY240" fmla="*/ 861805 h 1101835"/>
                <a:gd name="connsiteX241" fmla="*/ 70485 w 716407"/>
                <a:gd name="connsiteY241" fmla="*/ 854185 h 1101835"/>
                <a:gd name="connsiteX242" fmla="*/ 76200 w 716407"/>
                <a:gd name="connsiteY242" fmla="*/ 850375 h 1101835"/>
                <a:gd name="connsiteX243" fmla="*/ 83820 w 716407"/>
                <a:gd name="connsiteY243" fmla="*/ 842755 h 1101835"/>
                <a:gd name="connsiteX244" fmla="*/ 89535 w 716407"/>
                <a:gd name="connsiteY244" fmla="*/ 837040 h 1101835"/>
                <a:gd name="connsiteX245" fmla="*/ 100965 w 716407"/>
                <a:gd name="connsiteY245" fmla="*/ 833230 h 1101835"/>
                <a:gd name="connsiteX246" fmla="*/ 118110 w 716407"/>
                <a:gd name="connsiteY246" fmla="*/ 827515 h 1101835"/>
                <a:gd name="connsiteX247" fmla="*/ 135255 w 716407"/>
                <a:gd name="connsiteY247" fmla="*/ 821800 h 1101835"/>
                <a:gd name="connsiteX248" fmla="*/ 140970 w 716407"/>
                <a:gd name="connsiteY248" fmla="*/ 819895 h 1101835"/>
                <a:gd name="connsiteX249" fmla="*/ 154305 w 716407"/>
                <a:gd name="connsiteY249" fmla="*/ 817990 h 1101835"/>
                <a:gd name="connsiteX250" fmla="*/ 158115 w 716407"/>
                <a:gd name="connsiteY250" fmla="*/ 823705 h 1101835"/>
                <a:gd name="connsiteX251" fmla="*/ 163830 w 716407"/>
                <a:gd name="connsiteY251" fmla="*/ 827515 h 1101835"/>
                <a:gd name="connsiteX252" fmla="*/ 192405 w 716407"/>
                <a:gd name="connsiteY252" fmla="*/ 825610 h 1101835"/>
                <a:gd name="connsiteX253" fmla="*/ 198120 w 716407"/>
                <a:gd name="connsiteY253" fmla="*/ 823705 h 1101835"/>
                <a:gd name="connsiteX254" fmla="*/ 211455 w 716407"/>
                <a:gd name="connsiteY254" fmla="*/ 821800 h 1101835"/>
                <a:gd name="connsiteX255" fmla="*/ 230505 w 716407"/>
                <a:gd name="connsiteY255" fmla="*/ 816085 h 1101835"/>
                <a:gd name="connsiteX256" fmla="*/ 236220 w 716407"/>
                <a:gd name="connsiteY256" fmla="*/ 814180 h 1101835"/>
                <a:gd name="connsiteX257" fmla="*/ 255270 w 716407"/>
                <a:gd name="connsiteY257" fmla="*/ 810370 h 1101835"/>
                <a:gd name="connsiteX258" fmla="*/ 260985 w 716407"/>
                <a:gd name="connsiteY258" fmla="*/ 806560 h 1101835"/>
                <a:gd name="connsiteX259" fmla="*/ 262890 w 716407"/>
                <a:gd name="connsiteY259" fmla="*/ 800845 h 1101835"/>
                <a:gd name="connsiteX260" fmla="*/ 259080 w 716407"/>
                <a:gd name="connsiteY260" fmla="*/ 779890 h 1101835"/>
                <a:gd name="connsiteX261" fmla="*/ 255270 w 716407"/>
                <a:gd name="connsiteY261" fmla="*/ 774175 h 1101835"/>
                <a:gd name="connsiteX262" fmla="*/ 251460 w 716407"/>
                <a:gd name="connsiteY262" fmla="*/ 762745 h 1101835"/>
                <a:gd name="connsiteX263" fmla="*/ 245745 w 716407"/>
                <a:gd name="connsiteY263" fmla="*/ 751315 h 1101835"/>
                <a:gd name="connsiteX264" fmla="*/ 234315 w 716407"/>
                <a:gd name="connsiteY264" fmla="*/ 743695 h 1101835"/>
                <a:gd name="connsiteX265" fmla="*/ 228600 w 716407"/>
                <a:gd name="connsiteY265" fmla="*/ 741790 h 1101835"/>
                <a:gd name="connsiteX266" fmla="*/ 222885 w 716407"/>
                <a:gd name="connsiteY266" fmla="*/ 737980 h 1101835"/>
                <a:gd name="connsiteX267" fmla="*/ 220980 w 716407"/>
                <a:gd name="connsiteY267" fmla="*/ 732265 h 1101835"/>
                <a:gd name="connsiteX268" fmla="*/ 217170 w 716407"/>
                <a:gd name="connsiteY268" fmla="*/ 726550 h 1101835"/>
                <a:gd name="connsiteX269" fmla="*/ 211455 w 716407"/>
                <a:gd name="connsiteY269" fmla="*/ 715120 h 1101835"/>
                <a:gd name="connsiteX270" fmla="*/ 205740 w 716407"/>
                <a:gd name="connsiteY270" fmla="*/ 711310 h 1101835"/>
                <a:gd name="connsiteX271" fmla="*/ 203835 w 716407"/>
                <a:gd name="connsiteY271" fmla="*/ 705595 h 1101835"/>
                <a:gd name="connsiteX272" fmla="*/ 196215 w 716407"/>
                <a:gd name="connsiteY272" fmla="*/ 696070 h 1101835"/>
                <a:gd name="connsiteX273" fmla="*/ 194310 w 716407"/>
                <a:gd name="connsiteY273" fmla="*/ 673210 h 1101835"/>
                <a:gd name="connsiteX274" fmla="*/ 99060 w 716407"/>
                <a:gd name="connsiteY274" fmla="*/ 675115 h 1101835"/>
                <a:gd name="connsiteX275" fmla="*/ 85725 w 716407"/>
                <a:gd name="connsiteY275" fmla="*/ 673210 h 1101835"/>
                <a:gd name="connsiteX276" fmla="*/ 78105 w 716407"/>
                <a:gd name="connsiteY276" fmla="*/ 663685 h 1101835"/>
                <a:gd name="connsiteX277" fmla="*/ 64770 w 716407"/>
                <a:gd name="connsiteY277" fmla="*/ 657970 h 1101835"/>
                <a:gd name="connsiteX278" fmla="*/ 57150 w 716407"/>
                <a:gd name="connsiteY278" fmla="*/ 646540 h 1101835"/>
                <a:gd name="connsiteX279" fmla="*/ 62865 w 716407"/>
                <a:gd name="connsiteY279" fmla="*/ 642730 h 1101835"/>
                <a:gd name="connsiteX280" fmla="*/ 68580 w 716407"/>
                <a:gd name="connsiteY280" fmla="*/ 637015 h 1101835"/>
                <a:gd name="connsiteX281" fmla="*/ 72390 w 716407"/>
                <a:gd name="connsiteY281" fmla="*/ 631300 h 1101835"/>
                <a:gd name="connsiteX282" fmla="*/ 78105 w 716407"/>
                <a:gd name="connsiteY282" fmla="*/ 629395 h 1101835"/>
                <a:gd name="connsiteX283" fmla="*/ 83820 w 716407"/>
                <a:gd name="connsiteY283" fmla="*/ 623680 h 1101835"/>
                <a:gd name="connsiteX284" fmla="*/ 89535 w 716407"/>
                <a:gd name="connsiteY284" fmla="*/ 621775 h 1101835"/>
                <a:gd name="connsiteX285" fmla="*/ 95250 w 716407"/>
                <a:gd name="connsiteY285" fmla="*/ 617965 h 1101835"/>
                <a:gd name="connsiteX286" fmla="*/ 102870 w 716407"/>
                <a:gd name="connsiteY286" fmla="*/ 595105 h 1101835"/>
                <a:gd name="connsiteX287" fmla="*/ 108585 w 716407"/>
                <a:gd name="connsiteY287" fmla="*/ 583675 h 1101835"/>
                <a:gd name="connsiteX288" fmla="*/ 114300 w 716407"/>
                <a:gd name="connsiteY288" fmla="*/ 581770 h 1101835"/>
                <a:gd name="connsiteX289" fmla="*/ 118110 w 716407"/>
                <a:gd name="connsiteY289" fmla="*/ 570340 h 1101835"/>
                <a:gd name="connsiteX290" fmla="*/ 123825 w 716407"/>
                <a:gd name="connsiteY290" fmla="*/ 543670 h 1101835"/>
                <a:gd name="connsiteX291" fmla="*/ 129540 w 716407"/>
                <a:gd name="connsiteY291" fmla="*/ 539860 h 1101835"/>
                <a:gd name="connsiteX292" fmla="*/ 133350 w 716407"/>
                <a:gd name="connsiteY292" fmla="*/ 520810 h 1101835"/>
                <a:gd name="connsiteX293" fmla="*/ 137160 w 716407"/>
                <a:gd name="connsiteY293" fmla="*/ 507475 h 1101835"/>
                <a:gd name="connsiteX294" fmla="*/ 142875 w 716407"/>
                <a:gd name="connsiteY294" fmla="*/ 501760 h 1101835"/>
                <a:gd name="connsiteX295" fmla="*/ 144780 w 716407"/>
                <a:gd name="connsiteY295" fmla="*/ 463660 h 1101835"/>
                <a:gd name="connsiteX296" fmla="*/ 142875 w 716407"/>
                <a:gd name="connsiteY296" fmla="*/ 457945 h 1101835"/>
                <a:gd name="connsiteX297" fmla="*/ 137160 w 716407"/>
                <a:gd name="connsiteY297" fmla="*/ 456040 h 1101835"/>
                <a:gd name="connsiteX298" fmla="*/ 150495 w 716407"/>
                <a:gd name="connsiteY298" fmla="*/ 457945 h 1101835"/>
                <a:gd name="connsiteX299" fmla="*/ 156210 w 716407"/>
                <a:gd name="connsiteY299" fmla="*/ 461755 h 1101835"/>
                <a:gd name="connsiteX300" fmla="*/ 161925 w 716407"/>
                <a:gd name="connsiteY300" fmla="*/ 467470 h 1101835"/>
                <a:gd name="connsiteX301" fmla="*/ 177165 w 716407"/>
                <a:gd name="connsiteY301" fmla="*/ 469375 h 1101835"/>
                <a:gd name="connsiteX302" fmla="*/ 190500 w 716407"/>
                <a:gd name="connsiteY302" fmla="*/ 471280 h 1101835"/>
                <a:gd name="connsiteX303" fmla="*/ 201930 w 716407"/>
                <a:gd name="connsiteY303" fmla="*/ 473185 h 1101835"/>
                <a:gd name="connsiteX304" fmla="*/ 219075 w 716407"/>
                <a:gd name="connsiteY304" fmla="*/ 475090 h 1101835"/>
                <a:gd name="connsiteX305" fmla="*/ 224790 w 716407"/>
                <a:gd name="connsiteY305" fmla="*/ 476995 h 1101835"/>
                <a:gd name="connsiteX306" fmla="*/ 236220 w 716407"/>
                <a:gd name="connsiteY306" fmla="*/ 484615 h 1101835"/>
                <a:gd name="connsiteX307" fmla="*/ 240030 w 716407"/>
                <a:gd name="connsiteY307" fmla="*/ 490330 h 1101835"/>
                <a:gd name="connsiteX308" fmla="*/ 249555 w 716407"/>
                <a:gd name="connsiteY308" fmla="*/ 497950 h 1101835"/>
                <a:gd name="connsiteX309" fmla="*/ 245745 w 716407"/>
                <a:gd name="connsiteY309" fmla="*/ 511285 h 1101835"/>
                <a:gd name="connsiteX310" fmla="*/ 240030 w 716407"/>
                <a:gd name="connsiteY310" fmla="*/ 517000 h 1101835"/>
                <a:gd name="connsiteX311" fmla="*/ 238125 w 716407"/>
                <a:gd name="connsiteY311" fmla="*/ 522715 h 1101835"/>
                <a:gd name="connsiteX312" fmla="*/ 249555 w 716407"/>
                <a:gd name="connsiteY312" fmla="*/ 526525 h 1101835"/>
                <a:gd name="connsiteX313" fmla="*/ 264795 w 716407"/>
                <a:gd name="connsiteY313" fmla="*/ 534145 h 1101835"/>
                <a:gd name="connsiteX314" fmla="*/ 276225 w 716407"/>
                <a:gd name="connsiteY314" fmla="*/ 539860 h 1101835"/>
                <a:gd name="connsiteX315" fmla="*/ 281940 w 716407"/>
                <a:gd name="connsiteY315" fmla="*/ 553195 h 1101835"/>
                <a:gd name="connsiteX316" fmla="*/ 285750 w 716407"/>
                <a:gd name="connsiteY316" fmla="*/ 558910 h 1101835"/>
                <a:gd name="connsiteX317" fmla="*/ 306705 w 716407"/>
                <a:gd name="connsiteY317" fmla="*/ 557005 h 1101835"/>
                <a:gd name="connsiteX318" fmla="*/ 308610 w 716407"/>
                <a:gd name="connsiteY318" fmla="*/ 547480 h 1101835"/>
                <a:gd name="connsiteX319" fmla="*/ 320040 w 716407"/>
                <a:gd name="connsiteY319" fmla="*/ 537955 h 1101835"/>
                <a:gd name="connsiteX320" fmla="*/ 323850 w 716407"/>
                <a:gd name="connsiteY320" fmla="*/ 518905 h 1101835"/>
                <a:gd name="connsiteX321" fmla="*/ 325755 w 716407"/>
                <a:gd name="connsiteY321" fmla="*/ 513190 h 1101835"/>
                <a:gd name="connsiteX322" fmla="*/ 323850 w 716407"/>
                <a:gd name="connsiteY322" fmla="*/ 497950 h 1101835"/>
                <a:gd name="connsiteX323" fmla="*/ 321945 w 716407"/>
                <a:gd name="connsiteY323" fmla="*/ 488425 h 1101835"/>
                <a:gd name="connsiteX324" fmla="*/ 304800 w 716407"/>
                <a:gd name="connsiteY324" fmla="*/ 478900 h 1101835"/>
                <a:gd name="connsiteX325" fmla="*/ 297180 w 716407"/>
                <a:gd name="connsiteY325" fmla="*/ 475090 h 1101835"/>
                <a:gd name="connsiteX326" fmla="*/ 281940 w 716407"/>
                <a:gd name="connsiteY326" fmla="*/ 452230 h 1101835"/>
                <a:gd name="connsiteX327" fmla="*/ 280035 w 716407"/>
                <a:gd name="connsiteY327" fmla="*/ 446515 h 1101835"/>
                <a:gd name="connsiteX328" fmla="*/ 276225 w 716407"/>
                <a:gd name="connsiteY328" fmla="*/ 440800 h 1101835"/>
                <a:gd name="connsiteX329" fmla="*/ 274320 w 716407"/>
                <a:gd name="connsiteY329" fmla="*/ 429370 h 1101835"/>
                <a:gd name="connsiteX330" fmla="*/ 272415 w 716407"/>
                <a:gd name="connsiteY330" fmla="*/ 423655 h 1101835"/>
                <a:gd name="connsiteX331" fmla="*/ 270510 w 716407"/>
                <a:gd name="connsiteY331" fmla="*/ 416035 h 1101835"/>
                <a:gd name="connsiteX332" fmla="*/ 272415 w 716407"/>
                <a:gd name="connsiteY332" fmla="*/ 400795 h 1101835"/>
                <a:gd name="connsiteX333" fmla="*/ 278130 w 716407"/>
                <a:gd name="connsiteY333" fmla="*/ 398890 h 1101835"/>
                <a:gd name="connsiteX334" fmla="*/ 291465 w 716407"/>
                <a:gd name="connsiteY334" fmla="*/ 393175 h 1101835"/>
                <a:gd name="connsiteX335" fmla="*/ 308610 w 716407"/>
                <a:gd name="connsiteY335" fmla="*/ 387460 h 1101835"/>
                <a:gd name="connsiteX336" fmla="*/ 314325 w 716407"/>
                <a:gd name="connsiteY336" fmla="*/ 385555 h 1101835"/>
                <a:gd name="connsiteX337" fmla="*/ 323850 w 716407"/>
                <a:gd name="connsiteY337" fmla="*/ 383650 h 1101835"/>
                <a:gd name="connsiteX338" fmla="*/ 358140 w 716407"/>
                <a:gd name="connsiteY338" fmla="*/ 374125 h 1101835"/>
                <a:gd name="connsiteX339" fmla="*/ 360045 w 716407"/>
                <a:gd name="connsiteY339" fmla="*/ 368410 h 1101835"/>
                <a:gd name="connsiteX340" fmla="*/ 451485 w 716407"/>
                <a:gd name="connsiteY340" fmla="*/ 444610 h 1101835"/>
                <a:gd name="connsiteX0" fmla="*/ 377190 w 716407"/>
                <a:gd name="connsiteY0" fmla="*/ 347455 h 1101835"/>
                <a:gd name="connsiteX1" fmla="*/ 382905 w 716407"/>
                <a:gd name="connsiteY1" fmla="*/ 345550 h 1101835"/>
                <a:gd name="connsiteX2" fmla="*/ 386715 w 716407"/>
                <a:gd name="connsiteY2" fmla="*/ 339835 h 1101835"/>
                <a:gd name="connsiteX3" fmla="*/ 390525 w 716407"/>
                <a:gd name="connsiteY3" fmla="*/ 328405 h 1101835"/>
                <a:gd name="connsiteX4" fmla="*/ 384810 w 716407"/>
                <a:gd name="connsiteY4" fmla="*/ 303640 h 1101835"/>
                <a:gd name="connsiteX5" fmla="*/ 379095 w 716407"/>
                <a:gd name="connsiteY5" fmla="*/ 301735 h 1101835"/>
                <a:gd name="connsiteX6" fmla="*/ 367665 w 716407"/>
                <a:gd name="connsiteY6" fmla="*/ 294115 h 1101835"/>
                <a:gd name="connsiteX7" fmla="*/ 358140 w 716407"/>
                <a:gd name="connsiteY7" fmla="*/ 282685 h 1101835"/>
                <a:gd name="connsiteX8" fmla="*/ 354330 w 716407"/>
                <a:gd name="connsiteY8" fmla="*/ 276970 h 1101835"/>
                <a:gd name="connsiteX9" fmla="*/ 360045 w 716407"/>
                <a:gd name="connsiteY9" fmla="*/ 275065 h 1101835"/>
                <a:gd name="connsiteX10" fmla="*/ 371475 w 716407"/>
                <a:gd name="connsiteY10" fmla="*/ 269350 h 1101835"/>
                <a:gd name="connsiteX11" fmla="*/ 381000 w 716407"/>
                <a:gd name="connsiteY11" fmla="*/ 252205 h 1101835"/>
                <a:gd name="connsiteX12" fmla="*/ 388620 w 716407"/>
                <a:gd name="connsiteY12" fmla="*/ 246490 h 1101835"/>
                <a:gd name="connsiteX13" fmla="*/ 390525 w 716407"/>
                <a:gd name="connsiteY13" fmla="*/ 240775 h 1101835"/>
                <a:gd name="connsiteX14" fmla="*/ 384810 w 716407"/>
                <a:gd name="connsiteY14" fmla="*/ 229345 h 1101835"/>
                <a:gd name="connsiteX15" fmla="*/ 379095 w 716407"/>
                <a:gd name="connsiteY15" fmla="*/ 227440 h 1101835"/>
                <a:gd name="connsiteX16" fmla="*/ 369570 w 716407"/>
                <a:gd name="connsiteY16" fmla="*/ 214105 h 1101835"/>
                <a:gd name="connsiteX17" fmla="*/ 365760 w 716407"/>
                <a:gd name="connsiteY17" fmla="*/ 208390 h 1101835"/>
                <a:gd name="connsiteX18" fmla="*/ 363855 w 716407"/>
                <a:gd name="connsiteY18" fmla="*/ 202675 h 1101835"/>
                <a:gd name="connsiteX19" fmla="*/ 356235 w 716407"/>
                <a:gd name="connsiteY19" fmla="*/ 191245 h 1101835"/>
                <a:gd name="connsiteX20" fmla="*/ 352425 w 716407"/>
                <a:gd name="connsiteY20" fmla="*/ 185530 h 1101835"/>
                <a:gd name="connsiteX21" fmla="*/ 346710 w 716407"/>
                <a:gd name="connsiteY21" fmla="*/ 183625 h 1101835"/>
                <a:gd name="connsiteX22" fmla="*/ 342900 w 716407"/>
                <a:gd name="connsiteY22" fmla="*/ 166480 h 1101835"/>
                <a:gd name="connsiteX23" fmla="*/ 344805 w 716407"/>
                <a:gd name="connsiteY23" fmla="*/ 145525 h 1101835"/>
                <a:gd name="connsiteX24" fmla="*/ 342900 w 716407"/>
                <a:gd name="connsiteY24" fmla="*/ 132190 h 1101835"/>
                <a:gd name="connsiteX25" fmla="*/ 344805 w 716407"/>
                <a:gd name="connsiteY25" fmla="*/ 122665 h 1101835"/>
                <a:gd name="connsiteX26" fmla="*/ 340995 w 716407"/>
                <a:gd name="connsiteY26" fmla="*/ 107425 h 1101835"/>
                <a:gd name="connsiteX27" fmla="*/ 346710 w 716407"/>
                <a:gd name="connsiteY27" fmla="*/ 82660 h 1101835"/>
                <a:gd name="connsiteX28" fmla="*/ 348615 w 716407"/>
                <a:gd name="connsiteY28" fmla="*/ 76945 h 1101835"/>
                <a:gd name="connsiteX29" fmla="*/ 340995 w 716407"/>
                <a:gd name="connsiteY29" fmla="*/ 54085 h 1101835"/>
                <a:gd name="connsiteX30" fmla="*/ 339090 w 716407"/>
                <a:gd name="connsiteY30" fmla="*/ 46465 h 1101835"/>
                <a:gd name="connsiteX31" fmla="*/ 337185 w 716407"/>
                <a:gd name="connsiteY31" fmla="*/ 36940 h 1101835"/>
                <a:gd name="connsiteX32" fmla="*/ 333375 w 716407"/>
                <a:gd name="connsiteY32" fmla="*/ 31225 h 1101835"/>
                <a:gd name="connsiteX33" fmla="*/ 331470 w 716407"/>
                <a:gd name="connsiteY33" fmla="*/ 23605 h 1101835"/>
                <a:gd name="connsiteX34" fmla="*/ 327660 w 716407"/>
                <a:gd name="connsiteY34" fmla="*/ 12175 h 1101835"/>
                <a:gd name="connsiteX35" fmla="*/ 323850 w 716407"/>
                <a:gd name="connsiteY35" fmla="*/ 745 h 1101835"/>
                <a:gd name="connsiteX36" fmla="*/ 331470 w 716407"/>
                <a:gd name="connsiteY36" fmla="*/ 4555 h 1101835"/>
                <a:gd name="connsiteX37" fmla="*/ 337185 w 716407"/>
                <a:gd name="connsiteY37" fmla="*/ 6460 h 1101835"/>
                <a:gd name="connsiteX38" fmla="*/ 350520 w 716407"/>
                <a:gd name="connsiteY38" fmla="*/ 14080 h 1101835"/>
                <a:gd name="connsiteX39" fmla="*/ 361950 w 716407"/>
                <a:gd name="connsiteY39" fmla="*/ 21700 h 1101835"/>
                <a:gd name="connsiteX40" fmla="*/ 365760 w 716407"/>
                <a:gd name="connsiteY40" fmla="*/ 27415 h 1101835"/>
                <a:gd name="connsiteX41" fmla="*/ 371475 w 716407"/>
                <a:gd name="connsiteY41" fmla="*/ 31225 h 1101835"/>
                <a:gd name="connsiteX42" fmla="*/ 373380 w 716407"/>
                <a:gd name="connsiteY42" fmla="*/ 36940 h 1101835"/>
                <a:gd name="connsiteX43" fmla="*/ 384810 w 716407"/>
                <a:gd name="connsiteY43" fmla="*/ 40750 h 1101835"/>
                <a:gd name="connsiteX44" fmla="*/ 388620 w 716407"/>
                <a:gd name="connsiteY44" fmla="*/ 46465 h 1101835"/>
                <a:gd name="connsiteX45" fmla="*/ 398145 w 716407"/>
                <a:gd name="connsiteY45" fmla="*/ 55990 h 1101835"/>
                <a:gd name="connsiteX46" fmla="*/ 400050 w 716407"/>
                <a:gd name="connsiteY46" fmla="*/ 61705 h 1101835"/>
                <a:gd name="connsiteX47" fmla="*/ 403860 w 716407"/>
                <a:gd name="connsiteY47" fmla="*/ 67420 h 1101835"/>
                <a:gd name="connsiteX48" fmla="*/ 405765 w 716407"/>
                <a:gd name="connsiteY48" fmla="*/ 73135 h 1101835"/>
                <a:gd name="connsiteX49" fmla="*/ 409575 w 716407"/>
                <a:gd name="connsiteY49" fmla="*/ 78850 h 1101835"/>
                <a:gd name="connsiteX50" fmla="*/ 411480 w 716407"/>
                <a:gd name="connsiteY50" fmla="*/ 84565 h 1101835"/>
                <a:gd name="connsiteX51" fmla="*/ 417195 w 716407"/>
                <a:gd name="connsiteY51" fmla="*/ 88375 h 1101835"/>
                <a:gd name="connsiteX52" fmla="*/ 424815 w 716407"/>
                <a:gd name="connsiteY52" fmla="*/ 105520 h 1101835"/>
                <a:gd name="connsiteX53" fmla="*/ 430530 w 716407"/>
                <a:gd name="connsiteY53" fmla="*/ 111235 h 1101835"/>
                <a:gd name="connsiteX54" fmla="*/ 440055 w 716407"/>
                <a:gd name="connsiteY54" fmla="*/ 130285 h 1101835"/>
                <a:gd name="connsiteX55" fmla="*/ 445770 w 716407"/>
                <a:gd name="connsiteY55" fmla="*/ 132190 h 1101835"/>
                <a:gd name="connsiteX56" fmla="*/ 462915 w 716407"/>
                <a:gd name="connsiteY56" fmla="*/ 141715 h 1101835"/>
                <a:gd name="connsiteX57" fmla="*/ 468630 w 716407"/>
                <a:gd name="connsiteY57" fmla="*/ 145525 h 1101835"/>
                <a:gd name="connsiteX58" fmla="*/ 483870 w 716407"/>
                <a:gd name="connsiteY58" fmla="*/ 149335 h 1101835"/>
                <a:gd name="connsiteX59" fmla="*/ 489585 w 716407"/>
                <a:gd name="connsiteY59" fmla="*/ 151240 h 1101835"/>
                <a:gd name="connsiteX60" fmla="*/ 537210 w 716407"/>
                <a:gd name="connsiteY60" fmla="*/ 153145 h 1101835"/>
                <a:gd name="connsiteX61" fmla="*/ 571500 w 716407"/>
                <a:gd name="connsiteY61" fmla="*/ 151240 h 1101835"/>
                <a:gd name="connsiteX62" fmla="*/ 582930 w 716407"/>
                <a:gd name="connsiteY62" fmla="*/ 149335 h 1101835"/>
                <a:gd name="connsiteX63" fmla="*/ 638175 w 716407"/>
                <a:gd name="connsiteY63" fmla="*/ 151240 h 1101835"/>
                <a:gd name="connsiteX64" fmla="*/ 641985 w 716407"/>
                <a:gd name="connsiteY64" fmla="*/ 156955 h 1101835"/>
                <a:gd name="connsiteX65" fmla="*/ 645795 w 716407"/>
                <a:gd name="connsiteY65" fmla="*/ 168385 h 1101835"/>
                <a:gd name="connsiteX66" fmla="*/ 649605 w 716407"/>
                <a:gd name="connsiteY66" fmla="*/ 174100 h 1101835"/>
                <a:gd name="connsiteX67" fmla="*/ 640080 w 716407"/>
                <a:gd name="connsiteY67" fmla="*/ 185530 h 1101835"/>
                <a:gd name="connsiteX68" fmla="*/ 628650 w 716407"/>
                <a:gd name="connsiteY68" fmla="*/ 193150 h 1101835"/>
                <a:gd name="connsiteX69" fmla="*/ 624840 w 716407"/>
                <a:gd name="connsiteY69" fmla="*/ 198865 h 1101835"/>
                <a:gd name="connsiteX70" fmla="*/ 619125 w 716407"/>
                <a:gd name="connsiteY70" fmla="*/ 214105 h 1101835"/>
                <a:gd name="connsiteX71" fmla="*/ 621030 w 716407"/>
                <a:gd name="connsiteY71" fmla="*/ 250300 h 1101835"/>
                <a:gd name="connsiteX72" fmla="*/ 622935 w 716407"/>
                <a:gd name="connsiteY72" fmla="*/ 256015 h 1101835"/>
                <a:gd name="connsiteX73" fmla="*/ 626745 w 716407"/>
                <a:gd name="connsiteY73" fmla="*/ 261730 h 1101835"/>
                <a:gd name="connsiteX74" fmla="*/ 632460 w 716407"/>
                <a:gd name="connsiteY74" fmla="*/ 263635 h 1101835"/>
                <a:gd name="connsiteX75" fmla="*/ 641985 w 716407"/>
                <a:gd name="connsiteY75" fmla="*/ 275065 h 1101835"/>
                <a:gd name="connsiteX76" fmla="*/ 647700 w 716407"/>
                <a:gd name="connsiteY76" fmla="*/ 276970 h 1101835"/>
                <a:gd name="connsiteX77" fmla="*/ 661035 w 716407"/>
                <a:gd name="connsiteY77" fmla="*/ 282685 h 1101835"/>
                <a:gd name="connsiteX78" fmla="*/ 674370 w 716407"/>
                <a:gd name="connsiteY78" fmla="*/ 296020 h 1101835"/>
                <a:gd name="connsiteX79" fmla="*/ 678180 w 716407"/>
                <a:gd name="connsiteY79" fmla="*/ 301735 h 1101835"/>
                <a:gd name="connsiteX80" fmla="*/ 683895 w 716407"/>
                <a:gd name="connsiteY80" fmla="*/ 303640 h 1101835"/>
                <a:gd name="connsiteX81" fmla="*/ 689610 w 716407"/>
                <a:gd name="connsiteY81" fmla="*/ 307450 h 1101835"/>
                <a:gd name="connsiteX82" fmla="*/ 697230 w 716407"/>
                <a:gd name="connsiteY82" fmla="*/ 311260 h 1101835"/>
                <a:gd name="connsiteX83" fmla="*/ 714375 w 716407"/>
                <a:gd name="connsiteY83" fmla="*/ 324595 h 1101835"/>
                <a:gd name="connsiteX84" fmla="*/ 716280 w 716407"/>
                <a:gd name="connsiteY84" fmla="*/ 330310 h 1101835"/>
                <a:gd name="connsiteX85" fmla="*/ 708660 w 716407"/>
                <a:gd name="connsiteY85" fmla="*/ 341740 h 1101835"/>
                <a:gd name="connsiteX86" fmla="*/ 702945 w 716407"/>
                <a:gd name="connsiteY86" fmla="*/ 347455 h 1101835"/>
                <a:gd name="connsiteX87" fmla="*/ 691515 w 716407"/>
                <a:gd name="connsiteY87" fmla="*/ 353170 h 1101835"/>
                <a:gd name="connsiteX88" fmla="*/ 674370 w 716407"/>
                <a:gd name="connsiteY88" fmla="*/ 355075 h 1101835"/>
                <a:gd name="connsiteX89" fmla="*/ 668655 w 716407"/>
                <a:gd name="connsiteY89" fmla="*/ 356980 h 1101835"/>
                <a:gd name="connsiteX90" fmla="*/ 649605 w 716407"/>
                <a:gd name="connsiteY90" fmla="*/ 379840 h 1101835"/>
                <a:gd name="connsiteX91" fmla="*/ 638175 w 716407"/>
                <a:gd name="connsiteY91" fmla="*/ 391270 h 1101835"/>
                <a:gd name="connsiteX92" fmla="*/ 632460 w 716407"/>
                <a:gd name="connsiteY92" fmla="*/ 402700 h 1101835"/>
                <a:gd name="connsiteX93" fmla="*/ 626745 w 716407"/>
                <a:gd name="connsiteY93" fmla="*/ 404605 h 1101835"/>
                <a:gd name="connsiteX94" fmla="*/ 624840 w 716407"/>
                <a:gd name="connsiteY94" fmla="*/ 410320 h 1101835"/>
                <a:gd name="connsiteX95" fmla="*/ 605790 w 716407"/>
                <a:gd name="connsiteY95" fmla="*/ 416035 h 1101835"/>
                <a:gd name="connsiteX96" fmla="*/ 586740 w 716407"/>
                <a:gd name="connsiteY96" fmla="*/ 412225 h 1101835"/>
                <a:gd name="connsiteX97" fmla="*/ 582930 w 716407"/>
                <a:gd name="connsiteY97" fmla="*/ 406510 h 1101835"/>
                <a:gd name="connsiteX98" fmla="*/ 569595 w 716407"/>
                <a:gd name="connsiteY98" fmla="*/ 400795 h 1101835"/>
                <a:gd name="connsiteX99" fmla="*/ 539115 w 716407"/>
                <a:gd name="connsiteY99" fmla="*/ 402700 h 1101835"/>
                <a:gd name="connsiteX100" fmla="*/ 527685 w 716407"/>
                <a:gd name="connsiteY100" fmla="*/ 406510 h 1101835"/>
                <a:gd name="connsiteX101" fmla="*/ 516255 w 716407"/>
                <a:gd name="connsiteY101" fmla="*/ 414130 h 1101835"/>
                <a:gd name="connsiteX102" fmla="*/ 514350 w 716407"/>
                <a:gd name="connsiteY102" fmla="*/ 419845 h 1101835"/>
                <a:gd name="connsiteX103" fmla="*/ 504825 w 716407"/>
                <a:gd name="connsiteY103" fmla="*/ 429370 h 1101835"/>
                <a:gd name="connsiteX104" fmla="*/ 501015 w 716407"/>
                <a:gd name="connsiteY104" fmla="*/ 435085 h 1101835"/>
                <a:gd name="connsiteX105" fmla="*/ 495300 w 716407"/>
                <a:gd name="connsiteY105" fmla="*/ 440800 h 1101835"/>
                <a:gd name="connsiteX106" fmla="*/ 493395 w 716407"/>
                <a:gd name="connsiteY106" fmla="*/ 452230 h 1101835"/>
                <a:gd name="connsiteX107" fmla="*/ 491490 w 716407"/>
                <a:gd name="connsiteY107" fmla="*/ 459850 h 1101835"/>
                <a:gd name="connsiteX108" fmla="*/ 489585 w 716407"/>
                <a:gd name="connsiteY108" fmla="*/ 465565 h 1101835"/>
                <a:gd name="connsiteX109" fmla="*/ 478155 w 716407"/>
                <a:gd name="connsiteY109" fmla="*/ 469375 h 1101835"/>
                <a:gd name="connsiteX110" fmla="*/ 476250 w 716407"/>
                <a:gd name="connsiteY110" fmla="*/ 478900 h 1101835"/>
                <a:gd name="connsiteX111" fmla="*/ 472440 w 716407"/>
                <a:gd name="connsiteY111" fmla="*/ 490330 h 1101835"/>
                <a:gd name="connsiteX112" fmla="*/ 474345 w 716407"/>
                <a:gd name="connsiteY112" fmla="*/ 520810 h 1101835"/>
                <a:gd name="connsiteX113" fmla="*/ 476250 w 716407"/>
                <a:gd name="connsiteY113" fmla="*/ 528430 h 1101835"/>
                <a:gd name="connsiteX114" fmla="*/ 478155 w 716407"/>
                <a:gd name="connsiteY114" fmla="*/ 537955 h 1101835"/>
                <a:gd name="connsiteX115" fmla="*/ 481965 w 716407"/>
                <a:gd name="connsiteY115" fmla="*/ 568435 h 1101835"/>
                <a:gd name="connsiteX116" fmla="*/ 487680 w 716407"/>
                <a:gd name="connsiteY116" fmla="*/ 587485 h 1101835"/>
                <a:gd name="connsiteX117" fmla="*/ 489585 w 716407"/>
                <a:gd name="connsiteY117" fmla="*/ 593200 h 1101835"/>
                <a:gd name="connsiteX118" fmla="*/ 493395 w 716407"/>
                <a:gd name="connsiteY118" fmla="*/ 610345 h 1101835"/>
                <a:gd name="connsiteX119" fmla="*/ 495300 w 716407"/>
                <a:gd name="connsiteY119" fmla="*/ 616060 h 1101835"/>
                <a:gd name="connsiteX120" fmla="*/ 499110 w 716407"/>
                <a:gd name="connsiteY120" fmla="*/ 623680 h 1101835"/>
                <a:gd name="connsiteX121" fmla="*/ 504825 w 716407"/>
                <a:gd name="connsiteY121" fmla="*/ 627490 h 1101835"/>
                <a:gd name="connsiteX122" fmla="*/ 510540 w 716407"/>
                <a:gd name="connsiteY122" fmla="*/ 638920 h 1101835"/>
                <a:gd name="connsiteX123" fmla="*/ 512445 w 716407"/>
                <a:gd name="connsiteY123" fmla="*/ 644635 h 1101835"/>
                <a:gd name="connsiteX124" fmla="*/ 518160 w 716407"/>
                <a:gd name="connsiteY124" fmla="*/ 646540 h 1101835"/>
                <a:gd name="connsiteX125" fmla="*/ 506730 w 716407"/>
                <a:gd name="connsiteY125" fmla="*/ 650350 h 1101835"/>
                <a:gd name="connsiteX126" fmla="*/ 501015 w 716407"/>
                <a:gd name="connsiteY126" fmla="*/ 652255 h 1101835"/>
                <a:gd name="connsiteX127" fmla="*/ 495300 w 716407"/>
                <a:gd name="connsiteY127" fmla="*/ 657970 h 1101835"/>
                <a:gd name="connsiteX128" fmla="*/ 489585 w 716407"/>
                <a:gd name="connsiteY128" fmla="*/ 661780 h 1101835"/>
                <a:gd name="connsiteX129" fmla="*/ 487680 w 716407"/>
                <a:gd name="connsiteY129" fmla="*/ 667495 h 1101835"/>
                <a:gd name="connsiteX130" fmla="*/ 483870 w 716407"/>
                <a:gd name="connsiteY130" fmla="*/ 673210 h 1101835"/>
                <a:gd name="connsiteX131" fmla="*/ 478155 w 716407"/>
                <a:gd name="connsiteY131" fmla="*/ 684640 h 1101835"/>
                <a:gd name="connsiteX132" fmla="*/ 480060 w 716407"/>
                <a:gd name="connsiteY132" fmla="*/ 717025 h 1101835"/>
                <a:gd name="connsiteX133" fmla="*/ 485775 w 716407"/>
                <a:gd name="connsiteY133" fmla="*/ 718930 h 1101835"/>
                <a:gd name="connsiteX134" fmla="*/ 497205 w 716407"/>
                <a:gd name="connsiteY134" fmla="*/ 724645 h 1101835"/>
                <a:gd name="connsiteX135" fmla="*/ 506730 w 716407"/>
                <a:gd name="connsiteY135" fmla="*/ 726550 h 1101835"/>
                <a:gd name="connsiteX136" fmla="*/ 495300 w 716407"/>
                <a:gd name="connsiteY136" fmla="*/ 722740 h 1101835"/>
                <a:gd name="connsiteX137" fmla="*/ 489585 w 716407"/>
                <a:gd name="connsiteY137" fmla="*/ 718930 h 1101835"/>
                <a:gd name="connsiteX138" fmla="*/ 455295 w 716407"/>
                <a:gd name="connsiteY138" fmla="*/ 718930 h 1101835"/>
                <a:gd name="connsiteX139" fmla="*/ 449580 w 716407"/>
                <a:gd name="connsiteY139" fmla="*/ 730360 h 1101835"/>
                <a:gd name="connsiteX140" fmla="*/ 445770 w 716407"/>
                <a:gd name="connsiteY140" fmla="*/ 736075 h 1101835"/>
                <a:gd name="connsiteX141" fmla="*/ 443865 w 716407"/>
                <a:gd name="connsiteY141" fmla="*/ 741790 h 1101835"/>
                <a:gd name="connsiteX142" fmla="*/ 438150 w 716407"/>
                <a:gd name="connsiteY142" fmla="*/ 743695 h 1101835"/>
                <a:gd name="connsiteX143" fmla="*/ 434340 w 716407"/>
                <a:gd name="connsiteY143" fmla="*/ 757030 h 1101835"/>
                <a:gd name="connsiteX144" fmla="*/ 426720 w 716407"/>
                <a:gd name="connsiteY144" fmla="*/ 768460 h 1101835"/>
                <a:gd name="connsiteX145" fmla="*/ 419100 w 716407"/>
                <a:gd name="connsiteY145" fmla="*/ 779890 h 1101835"/>
                <a:gd name="connsiteX146" fmla="*/ 415290 w 716407"/>
                <a:gd name="connsiteY146" fmla="*/ 785605 h 1101835"/>
                <a:gd name="connsiteX147" fmla="*/ 409575 w 716407"/>
                <a:gd name="connsiteY147" fmla="*/ 797035 h 1101835"/>
                <a:gd name="connsiteX148" fmla="*/ 415290 w 716407"/>
                <a:gd name="connsiteY148" fmla="*/ 814180 h 1101835"/>
                <a:gd name="connsiteX149" fmla="*/ 417195 w 716407"/>
                <a:gd name="connsiteY149" fmla="*/ 819895 h 1101835"/>
                <a:gd name="connsiteX150" fmla="*/ 424815 w 716407"/>
                <a:gd name="connsiteY150" fmla="*/ 825610 h 1101835"/>
                <a:gd name="connsiteX151" fmla="*/ 430530 w 716407"/>
                <a:gd name="connsiteY151" fmla="*/ 829420 h 1101835"/>
                <a:gd name="connsiteX152" fmla="*/ 441960 w 716407"/>
                <a:gd name="connsiteY152" fmla="*/ 833230 h 1101835"/>
                <a:gd name="connsiteX153" fmla="*/ 447675 w 716407"/>
                <a:gd name="connsiteY153" fmla="*/ 837040 h 1101835"/>
                <a:gd name="connsiteX154" fmla="*/ 453390 w 716407"/>
                <a:gd name="connsiteY154" fmla="*/ 838945 h 1101835"/>
                <a:gd name="connsiteX155" fmla="*/ 457200 w 716407"/>
                <a:gd name="connsiteY155" fmla="*/ 844660 h 1101835"/>
                <a:gd name="connsiteX156" fmla="*/ 468630 w 716407"/>
                <a:gd name="connsiteY156" fmla="*/ 848470 h 1101835"/>
                <a:gd name="connsiteX157" fmla="*/ 474345 w 716407"/>
                <a:gd name="connsiteY157" fmla="*/ 850375 h 1101835"/>
                <a:gd name="connsiteX158" fmla="*/ 480060 w 716407"/>
                <a:gd name="connsiteY158" fmla="*/ 852280 h 1101835"/>
                <a:gd name="connsiteX159" fmla="*/ 485775 w 716407"/>
                <a:gd name="connsiteY159" fmla="*/ 856090 h 1101835"/>
                <a:gd name="connsiteX160" fmla="*/ 499110 w 716407"/>
                <a:gd name="connsiteY160" fmla="*/ 861805 h 1101835"/>
                <a:gd name="connsiteX161" fmla="*/ 506730 w 716407"/>
                <a:gd name="connsiteY161" fmla="*/ 869425 h 1101835"/>
                <a:gd name="connsiteX162" fmla="*/ 518160 w 716407"/>
                <a:gd name="connsiteY162" fmla="*/ 875140 h 1101835"/>
                <a:gd name="connsiteX163" fmla="*/ 523875 w 716407"/>
                <a:gd name="connsiteY163" fmla="*/ 878950 h 1101835"/>
                <a:gd name="connsiteX164" fmla="*/ 525780 w 716407"/>
                <a:gd name="connsiteY164" fmla="*/ 884665 h 1101835"/>
                <a:gd name="connsiteX165" fmla="*/ 529590 w 716407"/>
                <a:gd name="connsiteY165" fmla="*/ 907525 h 1101835"/>
                <a:gd name="connsiteX166" fmla="*/ 539115 w 716407"/>
                <a:gd name="connsiteY166" fmla="*/ 924670 h 1101835"/>
                <a:gd name="connsiteX167" fmla="*/ 541020 w 716407"/>
                <a:gd name="connsiteY167" fmla="*/ 930385 h 1101835"/>
                <a:gd name="connsiteX168" fmla="*/ 544830 w 716407"/>
                <a:gd name="connsiteY168" fmla="*/ 936100 h 1101835"/>
                <a:gd name="connsiteX169" fmla="*/ 542925 w 716407"/>
                <a:gd name="connsiteY169" fmla="*/ 934195 h 1101835"/>
                <a:gd name="connsiteX170" fmla="*/ 542925 w 716407"/>
                <a:gd name="connsiteY170" fmla="*/ 934195 h 1101835"/>
                <a:gd name="connsiteX171" fmla="*/ 533400 w 716407"/>
                <a:gd name="connsiteY171" fmla="*/ 947530 h 1101835"/>
                <a:gd name="connsiteX172" fmla="*/ 531495 w 716407"/>
                <a:gd name="connsiteY172" fmla="*/ 953245 h 1101835"/>
                <a:gd name="connsiteX173" fmla="*/ 520065 w 716407"/>
                <a:gd name="connsiteY173" fmla="*/ 955150 h 1101835"/>
                <a:gd name="connsiteX174" fmla="*/ 502920 w 716407"/>
                <a:gd name="connsiteY174" fmla="*/ 962770 h 1101835"/>
                <a:gd name="connsiteX175" fmla="*/ 497205 w 716407"/>
                <a:gd name="connsiteY175" fmla="*/ 960865 h 1101835"/>
                <a:gd name="connsiteX176" fmla="*/ 485775 w 716407"/>
                <a:gd name="connsiteY176" fmla="*/ 938005 h 1101835"/>
                <a:gd name="connsiteX177" fmla="*/ 480060 w 716407"/>
                <a:gd name="connsiteY177" fmla="*/ 932290 h 1101835"/>
                <a:gd name="connsiteX178" fmla="*/ 457200 w 716407"/>
                <a:gd name="connsiteY178" fmla="*/ 926575 h 1101835"/>
                <a:gd name="connsiteX179" fmla="*/ 434340 w 716407"/>
                <a:gd name="connsiteY179" fmla="*/ 928480 h 1101835"/>
                <a:gd name="connsiteX180" fmla="*/ 430530 w 716407"/>
                <a:gd name="connsiteY180" fmla="*/ 939910 h 1101835"/>
                <a:gd name="connsiteX181" fmla="*/ 419100 w 716407"/>
                <a:gd name="connsiteY181" fmla="*/ 945625 h 1101835"/>
                <a:gd name="connsiteX182" fmla="*/ 409575 w 716407"/>
                <a:gd name="connsiteY182" fmla="*/ 962770 h 1101835"/>
                <a:gd name="connsiteX183" fmla="*/ 400050 w 716407"/>
                <a:gd name="connsiteY183" fmla="*/ 978010 h 1101835"/>
                <a:gd name="connsiteX184" fmla="*/ 394335 w 716407"/>
                <a:gd name="connsiteY184" fmla="*/ 979915 h 1101835"/>
                <a:gd name="connsiteX185" fmla="*/ 388620 w 716407"/>
                <a:gd name="connsiteY185" fmla="*/ 978010 h 1101835"/>
                <a:gd name="connsiteX186" fmla="*/ 381000 w 716407"/>
                <a:gd name="connsiteY186" fmla="*/ 960865 h 1101835"/>
                <a:gd name="connsiteX187" fmla="*/ 375285 w 716407"/>
                <a:gd name="connsiteY187" fmla="*/ 958960 h 1101835"/>
                <a:gd name="connsiteX188" fmla="*/ 369570 w 716407"/>
                <a:gd name="connsiteY188" fmla="*/ 955150 h 1101835"/>
                <a:gd name="connsiteX189" fmla="*/ 360045 w 716407"/>
                <a:gd name="connsiteY189" fmla="*/ 962770 h 1101835"/>
                <a:gd name="connsiteX190" fmla="*/ 346710 w 716407"/>
                <a:gd name="connsiteY190" fmla="*/ 978010 h 1101835"/>
                <a:gd name="connsiteX191" fmla="*/ 340995 w 716407"/>
                <a:gd name="connsiteY191" fmla="*/ 1006585 h 1101835"/>
                <a:gd name="connsiteX192" fmla="*/ 335280 w 716407"/>
                <a:gd name="connsiteY192" fmla="*/ 1010395 h 1101835"/>
                <a:gd name="connsiteX193" fmla="*/ 331470 w 716407"/>
                <a:gd name="connsiteY193" fmla="*/ 1016110 h 1101835"/>
                <a:gd name="connsiteX194" fmla="*/ 325755 w 716407"/>
                <a:gd name="connsiteY194" fmla="*/ 1019920 h 1101835"/>
                <a:gd name="connsiteX195" fmla="*/ 320040 w 716407"/>
                <a:gd name="connsiteY195" fmla="*/ 1040875 h 1101835"/>
                <a:gd name="connsiteX196" fmla="*/ 314325 w 716407"/>
                <a:gd name="connsiteY196" fmla="*/ 1042780 h 1101835"/>
                <a:gd name="connsiteX197" fmla="*/ 312420 w 716407"/>
                <a:gd name="connsiteY197" fmla="*/ 1048495 h 1101835"/>
                <a:gd name="connsiteX198" fmla="*/ 310515 w 716407"/>
                <a:gd name="connsiteY198" fmla="*/ 1082785 h 1101835"/>
                <a:gd name="connsiteX199" fmla="*/ 293370 w 716407"/>
                <a:gd name="connsiteY199" fmla="*/ 1077070 h 1101835"/>
                <a:gd name="connsiteX200" fmla="*/ 264795 w 716407"/>
                <a:gd name="connsiteY200" fmla="*/ 1073260 h 1101835"/>
                <a:gd name="connsiteX201" fmla="*/ 247650 w 716407"/>
                <a:gd name="connsiteY201" fmla="*/ 1063735 h 1101835"/>
                <a:gd name="connsiteX202" fmla="*/ 241935 w 716407"/>
                <a:gd name="connsiteY202" fmla="*/ 1061830 h 1101835"/>
                <a:gd name="connsiteX203" fmla="*/ 224790 w 716407"/>
                <a:gd name="connsiteY203" fmla="*/ 1063735 h 1101835"/>
                <a:gd name="connsiteX204" fmla="*/ 213360 w 716407"/>
                <a:gd name="connsiteY204" fmla="*/ 1067545 h 1101835"/>
                <a:gd name="connsiteX205" fmla="*/ 207645 w 716407"/>
                <a:gd name="connsiteY205" fmla="*/ 1069450 h 1101835"/>
                <a:gd name="connsiteX206" fmla="*/ 201930 w 716407"/>
                <a:gd name="connsiteY206" fmla="*/ 1073260 h 1101835"/>
                <a:gd name="connsiteX207" fmla="*/ 177165 w 716407"/>
                <a:gd name="connsiteY207" fmla="*/ 1077070 h 1101835"/>
                <a:gd name="connsiteX208" fmla="*/ 165735 w 716407"/>
                <a:gd name="connsiteY208" fmla="*/ 1082785 h 1101835"/>
                <a:gd name="connsiteX209" fmla="*/ 161925 w 716407"/>
                <a:gd name="connsiteY209" fmla="*/ 1088500 h 1101835"/>
                <a:gd name="connsiteX210" fmla="*/ 156210 w 716407"/>
                <a:gd name="connsiteY210" fmla="*/ 1099930 h 1101835"/>
                <a:gd name="connsiteX211" fmla="*/ 150495 w 716407"/>
                <a:gd name="connsiteY211" fmla="*/ 1101835 h 1101835"/>
                <a:gd name="connsiteX212" fmla="*/ 135255 w 716407"/>
                <a:gd name="connsiteY212" fmla="*/ 1099930 h 1101835"/>
                <a:gd name="connsiteX213" fmla="*/ 125730 w 716407"/>
                <a:gd name="connsiteY213" fmla="*/ 1090405 h 1101835"/>
                <a:gd name="connsiteX214" fmla="*/ 120015 w 716407"/>
                <a:gd name="connsiteY214" fmla="*/ 1088500 h 1101835"/>
                <a:gd name="connsiteX215" fmla="*/ 114300 w 716407"/>
                <a:gd name="connsiteY215" fmla="*/ 1084690 h 1101835"/>
                <a:gd name="connsiteX216" fmla="*/ 108585 w 716407"/>
                <a:gd name="connsiteY216" fmla="*/ 1082785 h 1101835"/>
                <a:gd name="connsiteX217" fmla="*/ 104775 w 716407"/>
                <a:gd name="connsiteY217" fmla="*/ 1071355 h 1101835"/>
                <a:gd name="connsiteX218" fmla="*/ 102870 w 716407"/>
                <a:gd name="connsiteY218" fmla="*/ 1063735 h 1101835"/>
                <a:gd name="connsiteX219" fmla="*/ 97155 w 716407"/>
                <a:gd name="connsiteY219" fmla="*/ 1059925 h 1101835"/>
                <a:gd name="connsiteX220" fmla="*/ 72390 w 716407"/>
                <a:gd name="connsiteY220" fmla="*/ 1050400 h 1101835"/>
                <a:gd name="connsiteX221" fmla="*/ 62865 w 716407"/>
                <a:gd name="connsiteY221" fmla="*/ 1058020 h 1101835"/>
                <a:gd name="connsiteX222" fmla="*/ 49530 w 716407"/>
                <a:gd name="connsiteY222" fmla="*/ 1061830 h 1101835"/>
                <a:gd name="connsiteX223" fmla="*/ 24765 w 716407"/>
                <a:gd name="connsiteY223" fmla="*/ 1054210 h 1101835"/>
                <a:gd name="connsiteX224" fmla="*/ 22860 w 716407"/>
                <a:gd name="connsiteY224" fmla="*/ 1048495 h 1101835"/>
                <a:gd name="connsiteX225" fmla="*/ 5715 w 716407"/>
                <a:gd name="connsiteY225" fmla="*/ 1042780 h 1101835"/>
                <a:gd name="connsiteX226" fmla="*/ 0 w 716407"/>
                <a:gd name="connsiteY226" fmla="*/ 1040875 h 1101835"/>
                <a:gd name="connsiteX227" fmla="*/ 1905 w 716407"/>
                <a:gd name="connsiteY227" fmla="*/ 1035160 h 1101835"/>
                <a:gd name="connsiteX228" fmla="*/ 9525 w 716407"/>
                <a:gd name="connsiteY228" fmla="*/ 1023730 h 1101835"/>
                <a:gd name="connsiteX229" fmla="*/ 5715 w 716407"/>
                <a:gd name="connsiteY229" fmla="*/ 970390 h 1101835"/>
                <a:gd name="connsiteX230" fmla="*/ 3810 w 716407"/>
                <a:gd name="connsiteY230" fmla="*/ 960865 h 1101835"/>
                <a:gd name="connsiteX231" fmla="*/ 5715 w 716407"/>
                <a:gd name="connsiteY231" fmla="*/ 951340 h 1101835"/>
                <a:gd name="connsiteX232" fmla="*/ 17145 w 716407"/>
                <a:gd name="connsiteY232" fmla="*/ 943720 h 1101835"/>
                <a:gd name="connsiteX233" fmla="*/ 19050 w 716407"/>
                <a:gd name="connsiteY233" fmla="*/ 934195 h 1101835"/>
                <a:gd name="connsiteX234" fmla="*/ 24765 w 716407"/>
                <a:gd name="connsiteY234" fmla="*/ 917050 h 1101835"/>
                <a:gd name="connsiteX235" fmla="*/ 28575 w 716407"/>
                <a:gd name="connsiteY235" fmla="*/ 911335 h 1101835"/>
                <a:gd name="connsiteX236" fmla="*/ 26670 w 716407"/>
                <a:gd name="connsiteY236" fmla="*/ 896095 h 1101835"/>
                <a:gd name="connsiteX237" fmla="*/ 30480 w 716407"/>
                <a:gd name="connsiteY237" fmla="*/ 877045 h 1101835"/>
                <a:gd name="connsiteX238" fmla="*/ 38100 w 716407"/>
                <a:gd name="connsiteY238" fmla="*/ 865615 h 1101835"/>
                <a:gd name="connsiteX239" fmla="*/ 49530 w 716407"/>
                <a:gd name="connsiteY239" fmla="*/ 863710 h 1101835"/>
                <a:gd name="connsiteX240" fmla="*/ 62865 w 716407"/>
                <a:gd name="connsiteY240" fmla="*/ 861805 h 1101835"/>
                <a:gd name="connsiteX241" fmla="*/ 70485 w 716407"/>
                <a:gd name="connsiteY241" fmla="*/ 854185 h 1101835"/>
                <a:gd name="connsiteX242" fmla="*/ 76200 w 716407"/>
                <a:gd name="connsiteY242" fmla="*/ 850375 h 1101835"/>
                <a:gd name="connsiteX243" fmla="*/ 83820 w 716407"/>
                <a:gd name="connsiteY243" fmla="*/ 842755 h 1101835"/>
                <a:gd name="connsiteX244" fmla="*/ 89535 w 716407"/>
                <a:gd name="connsiteY244" fmla="*/ 837040 h 1101835"/>
                <a:gd name="connsiteX245" fmla="*/ 100965 w 716407"/>
                <a:gd name="connsiteY245" fmla="*/ 833230 h 1101835"/>
                <a:gd name="connsiteX246" fmla="*/ 118110 w 716407"/>
                <a:gd name="connsiteY246" fmla="*/ 827515 h 1101835"/>
                <a:gd name="connsiteX247" fmla="*/ 135255 w 716407"/>
                <a:gd name="connsiteY247" fmla="*/ 821800 h 1101835"/>
                <a:gd name="connsiteX248" fmla="*/ 140970 w 716407"/>
                <a:gd name="connsiteY248" fmla="*/ 819895 h 1101835"/>
                <a:gd name="connsiteX249" fmla="*/ 154305 w 716407"/>
                <a:gd name="connsiteY249" fmla="*/ 817990 h 1101835"/>
                <a:gd name="connsiteX250" fmla="*/ 158115 w 716407"/>
                <a:gd name="connsiteY250" fmla="*/ 823705 h 1101835"/>
                <a:gd name="connsiteX251" fmla="*/ 163830 w 716407"/>
                <a:gd name="connsiteY251" fmla="*/ 827515 h 1101835"/>
                <a:gd name="connsiteX252" fmla="*/ 192405 w 716407"/>
                <a:gd name="connsiteY252" fmla="*/ 825610 h 1101835"/>
                <a:gd name="connsiteX253" fmla="*/ 198120 w 716407"/>
                <a:gd name="connsiteY253" fmla="*/ 823705 h 1101835"/>
                <a:gd name="connsiteX254" fmla="*/ 211455 w 716407"/>
                <a:gd name="connsiteY254" fmla="*/ 821800 h 1101835"/>
                <a:gd name="connsiteX255" fmla="*/ 230505 w 716407"/>
                <a:gd name="connsiteY255" fmla="*/ 816085 h 1101835"/>
                <a:gd name="connsiteX256" fmla="*/ 236220 w 716407"/>
                <a:gd name="connsiteY256" fmla="*/ 814180 h 1101835"/>
                <a:gd name="connsiteX257" fmla="*/ 255270 w 716407"/>
                <a:gd name="connsiteY257" fmla="*/ 810370 h 1101835"/>
                <a:gd name="connsiteX258" fmla="*/ 260985 w 716407"/>
                <a:gd name="connsiteY258" fmla="*/ 806560 h 1101835"/>
                <a:gd name="connsiteX259" fmla="*/ 262890 w 716407"/>
                <a:gd name="connsiteY259" fmla="*/ 800845 h 1101835"/>
                <a:gd name="connsiteX260" fmla="*/ 259080 w 716407"/>
                <a:gd name="connsiteY260" fmla="*/ 779890 h 1101835"/>
                <a:gd name="connsiteX261" fmla="*/ 255270 w 716407"/>
                <a:gd name="connsiteY261" fmla="*/ 774175 h 1101835"/>
                <a:gd name="connsiteX262" fmla="*/ 251460 w 716407"/>
                <a:gd name="connsiteY262" fmla="*/ 762745 h 1101835"/>
                <a:gd name="connsiteX263" fmla="*/ 245745 w 716407"/>
                <a:gd name="connsiteY263" fmla="*/ 751315 h 1101835"/>
                <a:gd name="connsiteX264" fmla="*/ 234315 w 716407"/>
                <a:gd name="connsiteY264" fmla="*/ 743695 h 1101835"/>
                <a:gd name="connsiteX265" fmla="*/ 228600 w 716407"/>
                <a:gd name="connsiteY265" fmla="*/ 741790 h 1101835"/>
                <a:gd name="connsiteX266" fmla="*/ 222885 w 716407"/>
                <a:gd name="connsiteY266" fmla="*/ 737980 h 1101835"/>
                <a:gd name="connsiteX267" fmla="*/ 220980 w 716407"/>
                <a:gd name="connsiteY267" fmla="*/ 732265 h 1101835"/>
                <a:gd name="connsiteX268" fmla="*/ 217170 w 716407"/>
                <a:gd name="connsiteY268" fmla="*/ 726550 h 1101835"/>
                <a:gd name="connsiteX269" fmla="*/ 211455 w 716407"/>
                <a:gd name="connsiteY269" fmla="*/ 715120 h 1101835"/>
                <a:gd name="connsiteX270" fmla="*/ 205740 w 716407"/>
                <a:gd name="connsiteY270" fmla="*/ 711310 h 1101835"/>
                <a:gd name="connsiteX271" fmla="*/ 203835 w 716407"/>
                <a:gd name="connsiteY271" fmla="*/ 705595 h 1101835"/>
                <a:gd name="connsiteX272" fmla="*/ 196215 w 716407"/>
                <a:gd name="connsiteY272" fmla="*/ 696070 h 1101835"/>
                <a:gd name="connsiteX273" fmla="*/ 194310 w 716407"/>
                <a:gd name="connsiteY273" fmla="*/ 673210 h 1101835"/>
                <a:gd name="connsiteX274" fmla="*/ 99060 w 716407"/>
                <a:gd name="connsiteY274" fmla="*/ 675115 h 1101835"/>
                <a:gd name="connsiteX275" fmla="*/ 85725 w 716407"/>
                <a:gd name="connsiteY275" fmla="*/ 673210 h 1101835"/>
                <a:gd name="connsiteX276" fmla="*/ 78105 w 716407"/>
                <a:gd name="connsiteY276" fmla="*/ 663685 h 1101835"/>
                <a:gd name="connsiteX277" fmla="*/ 64770 w 716407"/>
                <a:gd name="connsiteY277" fmla="*/ 657970 h 1101835"/>
                <a:gd name="connsiteX278" fmla="*/ 57150 w 716407"/>
                <a:gd name="connsiteY278" fmla="*/ 646540 h 1101835"/>
                <a:gd name="connsiteX279" fmla="*/ 62865 w 716407"/>
                <a:gd name="connsiteY279" fmla="*/ 642730 h 1101835"/>
                <a:gd name="connsiteX280" fmla="*/ 68580 w 716407"/>
                <a:gd name="connsiteY280" fmla="*/ 637015 h 1101835"/>
                <a:gd name="connsiteX281" fmla="*/ 72390 w 716407"/>
                <a:gd name="connsiteY281" fmla="*/ 631300 h 1101835"/>
                <a:gd name="connsiteX282" fmla="*/ 78105 w 716407"/>
                <a:gd name="connsiteY282" fmla="*/ 629395 h 1101835"/>
                <a:gd name="connsiteX283" fmla="*/ 83820 w 716407"/>
                <a:gd name="connsiteY283" fmla="*/ 623680 h 1101835"/>
                <a:gd name="connsiteX284" fmla="*/ 89535 w 716407"/>
                <a:gd name="connsiteY284" fmla="*/ 621775 h 1101835"/>
                <a:gd name="connsiteX285" fmla="*/ 95250 w 716407"/>
                <a:gd name="connsiteY285" fmla="*/ 617965 h 1101835"/>
                <a:gd name="connsiteX286" fmla="*/ 102870 w 716407"/>
                <a:gd name="connsiteY286" fmla="*/ 595105 h 1101835"/>
                <a:gd name="connsiteX287" fmla="*/ 108585 w 716407"/>
                <a:gd name="connsiteY287" fmla="*/ 583675 h 1101835"/>
                <a:gd name="connsiteX288" fmla="*/ 114300 w 716407"/>
                <a:gd name="connsiteY288" fmla="*/ 581770 h 1101835"/>
                <a:gd name="connsiteX289" fmla="*/ 118110 w 716407"/>
                <a:gd name="connsiteY289" fmla="*/ 570340 h 1101835"/>
                <a:gd name="connsiteX290" fmla="*/ 123825 w 716407"/>
                <a:gd name="connsiteY290" fmla="*/ 543670 h 1101835"/>
                <a:gd name="connsiteX291" fmla="*/ 129540 w 716407"/>
                <a:gd name="connsiteY291" fmla="*/ 539860 h 1101835"/>
                <a:gd name="connsiteX292" fmla="*/ 133350 w 716407"/>
                <a:gd name="connsiteY292" fmla="*/ 520810 h 1101835"/>
                <a:gd name="connsiteX293" fmla="*/ 137160 w 716407"/>
                <a:gd name="connsiteY293" fmla="*/ 507475 h 1101835"/>
                <a:gd name="connsiteX294" fmla="*/ 142875 w 716407"/>
                <a:gd name="connsiteY294" fmla="*/ 501760 h 1101835"/>
                <a:gd name="connsiteX295" fmla="*/ 144780 w 716407"/>
                <a:gd name="connsiteY295" fmla="*/ 463660 h 1101835"/>
                <a:gd name="connsiteX296" fmla="*/ 142875 w 716407"/>
                <a:gd name="connsiteY296" fmla="*/ 457945 h 1101835"/>
                <a:gd name="connsiteX297" fmla="*/ 137160 w 716407"/>
                <a:gd name="connsiteY297" fmla="*/ 456040 h 1101835"/>
                <a:gd name="connsiteX298" fmla="*/ 150495 w 716407"/>
                <a:gd name="connsiteY298" fmla="*/ 457945 h 1101835"/>
                <a:gd name="connsiteX299" fmla="*/ 156210 w 716407"/>
                <a:gd name="connsiteY299" fmla="*/ 461755 h 1101835"/>
                <a:gd name="connsiteX300" fmla="*/ 161925 w 716407"/>
                <a:gd name="connsiteY300" fmla="*/ 467470 h 1101835"/>
                <a:gd name="connsiteX301" fmla="*/ 177165 w 716407"/>
                <a:gd name="connsiteY301" fmla="*/ 469375 h 1101835"/>
                <a:gd name="connsiteX302" fmla="*/ 190500 w 716407"/>
                <a:gd name="connsiteY302" fmla="*/ 471280 h 1101835"/>
                <a:gd name="connsiteX303" fmla="*/ 201930 w 716407"/>
                <a:gd name="connsiteY303" fmla="*/ 473185 h 1101835"/>
                <a:gd name="connsiteX304" fmla="*/ 219075 w 716407"/>
                <a:gd name="connsiteY304" fmla="*/ 475090 h 1101835"/>
                <a:gd name="connsiteX305" fmla="*/ 224790 w 716407"/>
                <a:gd name="connsiteY305" fmla="*/ 476995 h 1101835"/>
                <a:gd name="connsiteX306" fmla="*/ 236220 w 716407"/>
                <a:gd name="connsiteY306" fmla="*/ 484615 h 1101835"/>
                <a:gd name="connsiteX307" fmla="*/ 240030 w 716407"/>
                <a:gd name="connsiteY307" fmla="*/ 490330 h 1101835"/>
                <a:gd name="connsiteX308" fmla="*/ 249555 w 716407"/>
                <a:gd name="connsiteY308" fmla="*/ 497950 h 1101835"/>
                <a:gd name="connsiteX309" fmla="*/ 245745 w 716407"/>
                <a:gd name="connsiteY309" fmla="*/ 511285 h 1101835"/>
                <a:gd name="connsiteX310" fmla="*/ 240030 w 716407"/>
                <a:gd name="connsiteY310" fmla="*/ 517000 h 1101835"/>
                <a:gd name="connsiteX311" fmla="*/ 238125 w 716407"/>
                <a:gd name="connsiteY311" fmla="*/ 522715 h 1101835"/>
                <a:gd name="connsiteX312" fmla="*/ 249555 w 716407"/>
                <a:gd name="connsiteY312" fmla="*/ 526525 h 1101835"/>
                <a:gd name="connsiteX313" fmla="*/ 264795 w 716407"/>
                <a:gd name="connsiteY313" fmla="*/ 534145 h 1101835"/>
                <a:gd name="connsiteX314" fmla="*/ 276225 w 716407"/>
                <a:gd name="connsiteY314" fmla="*/ 539860 h 1101835"/>
                <a:gd name="connsiteX315" fmla="*/ 281940 w 716407"/>
                <a:gd name="connsiteY315" fmla="*/ 553195 h 1101835"/>
                <a:gd name="connsiteX316" fmla="*/ 285750 w 716407"/>
                <a:gd name="connsiteY316" fmla="*/ 558910 h 1101835"/>
                <a:gd name="connsiteX317" fmla="*/ 306705 w 716407"/>
                <a:gd name="connsiteY317" fmla="*/ 557005 h 1101835"/>
                <a:gd name="connsiteX318" fmla="*/ 308610 w 716407"/>
                <a:gd name="connsiteY318" fmla="*/ 547480 h 1101835"/>
                <a:gd name="connsiteX319" fmla="*/ 320040 w 716407"/>
                <a:gd name="connsiteY319" fmla="*/ 537955 h 1101835"/>
                <a:gd name="connsiteX320" fmla="*/ 323850 w 716407"/>
                <a:gd name="connsiteY320" fmla="*/ 518905 h 1101835"/>
                <a:gd name="connsiteX321" fmla="*/ 325755 w 716407"/>
                <a:gd name="connsiteY321" fmla="*/ 513190 h 1101835"/>
                <a:gd name="connsiteX322" fmla="*/ 323850 w 716407"/>
                <a:gd name="connsiteY322" fmla="*/ 497950 h 1101835"/>
                <a:gd name="connsiteX323" fmla="*/ 321945 w 716407"/>
                <a:gd name="connsiteY323" fmla="*/ 488425 h 1101835"/>
                <a:gd name="connsiteX324" fmla="*/ 304800 w 716407"/>
                <a:gd name="connsiteY324" fmla="*/ 478900 h 1101835"/>
                <a:gd name="connsiteX325" fmla="*/ 297180 w 716407"/>
                <a:gd name="connsiteY325" fmla="*/ 475090 h 1101835"/>
                <a:gd name="connsiteX326" fmla="*/ 281940 w 716407"/>
                <a:gd name="connsiteY326" fmla="*/ 452230 h 1101835"/>
                <a:gd name="connsiteX327" fmla="*/ 280035 w 716407"/>
                <a:gd name="connsiteY327" fmla="*/ 446515 h 1101835"/>
                <a:gd name="connsiteX328" fmla="*/ 276225 w 716407"/>
                <a:gd name="connsiteY328" fmla="*/ 440800 h 1101835"/>
                <a:gd name="connsiteX329" fmla="*/ 274320 w 716407"/>
                <a:gd name="connsiteY329" fmla="*/ 429370 h 1101835"/>
                <a:gd name="connsiteX330" fmla="*/ 272415 w 716407"/>
                <a:gd name="connsiteY330" fmla="*/ 423655 h 1101835"/>
                <a:gd name="connsiteX331" fmla="*/ 270510 w 716407"/>
                <a:gd name="connsiteY331" fmla="*/ 416035 h 1101835"/>
                <a:gd name="connsiteX332" fmla="*/ 272415 w 716407"/>
                <a:gd name="connsiteY332" fmla="*/ 400795 h 1101835"/>
                <a:gd name="connsiteX333" fmla="*/ 278130 w 716407"/>
                <a:gd name="connsiteY333" fmla="*/ 398890 h 1101835"/>
                <a:gd name="connsiteX334" fmla="*/ 291465 w 716407"/>
                <a:gd name="connsiteY334" fmla="*/ 393175 h 1101835"/>
                <a:gd name="connsiteX335" fmla="*/ 308610 w 716407"/>
                <a:gd name="connsiteY335" fmla="*/ 387460 h 1101835"/>
                <a:gd name="connsiteX336" fmla="*/ 314325 w 716407"/>
                <a:gd name="connsiteY336" fmla="*/ 385555 h 1101835"/>
                <a:gd name="connsiteX337" fmla="*/ 323850 w 716407"/>
                <a:gd name="connsiteY337" fmla="*/ 383650 h 1101835"/>
                <a:gd name="connsiteX338" fmla="*/ 358140 w 716407"/>
                <a:gd name="connsiteY338" fmla="*/ 374125 h 1101835"/>
                <a:gd name="connsiteX339" fmla="*/ 360045 w 716407"/>
                <a:gd name="connsiteY339" fmla="*/ 368410 h 1101835"/>
                <a:gd name="connsiteX340" fmla="*/ 429645 w 716407"/>
                <a:gd name="connsiteY340" fmla="*/ 412266 h 1101835"/>
                <a:gd name="connsiteX0" fmla="*/ 377190 w 716407"/>
                <a:gd name="connsiteY0" fmla="*/ 347455 h 1101835"/>
                <a:gd name="connsiteX1" fmla="*/ 382905 w 716407"/>
                <a:gd name="connsiteY1" fmla="*/ 345550 h 1101835"/>
                <a:gd name="connsiteX2" fmla="*/ 386715 w 716407"/>
                <a:gd name="connsiteY2" fmla="*/ 339835 h 1101835"/>
                <a:gd name="connsiteX3" fmla="*/ 390525 w 716407"/>
                <a:gd name="connsiteY3" fmla="*/ 328405 h 1101835"/>
                <a:gd name="connsiteX4" fmla="*/ 384810 w 716407"/>
                <a:gd name="connsiteY4" fmla="*/ 303640 h 1101835"/>
                <a:gd name="connsiteX5" fmla="*/ 379095 w 716407"/>
                <a:gd name="connsiteY5" fmla="*/ 301735 h 1101835"/>
                <a:gd name="connsiteX6" fmla="*/ 367665 w 716407"/>
                <a:gd name="connsiteY6" fmla="*/ 294115 h 1101835"/>
                <a:gd name="connsiteX7" fmla="*/ 358140 w 716407"/>
                <a:gd name="connsiteY7" fmla="*/ 282685 h 1101835"/>
                <a:gd name="connsiteX8" fmla="*/ 354330 w 716407"/>
                <a:gd name="connsiteY8" fmla="*/ 276970 h 1101835"/>
                <a:gd name="connsiteX9" fmla="*/ 360045 w 716407"/>
                <a:gd name="connsiteY9" fmla="*/ 275065 h 1101835"/>
                <a:gd name="connsiteX10" fmla="*/ 371475 w 716407"/>
                <a:gd name="connsiteY10" fmla="*/ 269350 h 1101835"/>
                <a:gd name="connsiteX11" fmla="*/ 381000 w 716407"/>
                <a:gd name="connsiteY11" fmla="*/ 252205 h 1101835"/>
                <a:gd name="connsiteX12" fmla="*/ 388620 w 716407"/>
                <a:gd name="connsiteY12" fmla="*/ 246490 h 1101835"/>
                <a:gd name="connsiteX13" fmla="*/ 390525 w 716407"/>
                <a:gd name="connsiteY13" fmla="*/ 240775 h 1101835"/>
                <a:gd name="connsiteX14" fmla="*/ 384810 w 716407"/>
                <a:gd name="connsiteY14" fmla="*/ 229345 h 1101835"/>
                <a:gd name="connsiteX15" fmla="*/ 379095 w 716407"/>
                <a:gd name="connsiteY15" fmla="*/ 227440 h 1101835"/>
                <a:gd name="connsiteX16" fmla="*/ 369570 w 716407"/>
                <a:gd name="connsiteY16" fmla="*/ 214105 h 1101835"/>
                <a:gd name="connsiteX17" fmla="*/ 365760 w 716407"/>
                <a:gd name="connsiteY17" fmla="*/ 208390 h 1101835"/>
                <a:gd name="connsiteX18" fmla="*/ 363855 w 716407"/>
                <a:gd name="connsiteY18" fmla="*/ 202675 h 1101835"/>
                <a:gd name="connsiteX19" fmla="*/ 356235 w 716407"/>
                <a:gd name="connsiteY19" fmla="*/ 191245 h 1101835"/>
                <a:gd name="connsiteX20" fmla="*/ 352425 w 716407"/>
                <a:gd name="connsiteY20" fmla="*/ 185530 h 1101835"/>
                <a:gd name="connsiteX21" fmla="*/ 346710 w 716407"/>
                <a:gd name="connsiteY21" fmla="*/ 183625 h 1101835"/>
                <a:gd name="connsiteX22" fmla="*/ 342900 w 716407"/>
                <a:gd name="connsiteY22" fmla="*/ 166480 h 1101835"/>
                <a:gd name="connsiteX23" fmla="*/ 344805 w 716407"/>
                <a:gd name="connsiteY23" fmla="*/ 145525 h 1101835"/>
                <a:gd name="connsiteX24" fmla="*/ 342900 w 716407"/>
                <a:gd name="connsiteY24" fmla="*/ 132190 h 1101835"/>
                <a:gd name="connsiteX25" fmla="*/ 344805 w 716407"/>
                <a:gd name="connsiteY25" fmla="*/ 122665 h 1101835"/>
                <a:gd name="connsiteX26" fmla="*/ 340995 w 716407"/>
                <a:gd name="connsiteY26" fmla="*/ 107425 h 1101835"/>
                <a:gd name="connsiteX27" fmla="*/ 346710 w 716407"/>
                <a:gd name="connsiteY27" fmla="*/ 82660 h 1101835"/>
                <a:gd name="connsiteX28" fmla="*/ 348615 w 716407"/>
                <a:gd name="connsiteY28" fmla="*/ 76945 h 1101835"/>
                <a:gd name="connsiteX29" fmla="*/ 340995 w 716407"/>
                <a:gd name="connsiteY29" fmla="*/ 54085 h 1101835"/>
                <a:gd name="connsiteX30" fmla="*/ 339090 w 716407"/>
                <a:gd name="connsiteY30" fmla="*/ 46465 h 1101835"/>
                <a:gd name="connsiteX31" fmla="*/ 337185 w 716407"/>
                <a:gd name="connsiteY31" fmla="*/ 36940 h 1101835"/>
                <a:gd name="connsiteX32" fmla="*/ 333375 w 716407"/>
                <a:gd name="connsiteY32" fmla="*/ 31225 h 1101835"/>
                <a:gd name="connsiteX33" fmla="*/ 331470 w 716407"/>
                <a:gd name="connsiteY33" fmla="*/ 23605 h 1101835"/>
                <a:gd name="connsiteX34" fmla="*/ 327660 w 716407"/>
                <a:gd name="connsiteY34" fmla="*/ 12175 h 1101835"/>
                <a:gd name="connsiteX35" fmla="*/ 323850 w 716407"/>
                <a:gd name="connsiteY35" fmla="*/ 745 h 1101835"/>
                <a:gd name="connsiteX36" fmla="*/ 331470 w 716407"/>
                <a:gd name="connsiteY36" fmla="*/ 4555 h 1101835"/>
                <a:gd name="connsiteX37" fmla="*/ 337185 w 716407"/>
                <a:gd name="connsiteY37" fmla="*/ 6460 h 1101835"/>
                <a:gd name="connsiteX38" fmla="*/ 350520 w 716407"/>
                <a:gd name="connsiteY38" fmla="*/ 14080 h 1101835"/>
                <a:gd name="connsiteX39" fmla="*/ 361950 w 716407"/>
                <a:gd name="connsiteY39" fmla="*/ 21700 h 1101835"/>
                <a:gd name="connsiteX40" fmla="*/ 365760 w 716407"/>
                <a:gd name="connsiteY40" fmla="*/ 27415 h 1101835"/>
                <a:gd name="connsiteX41" fmla="*/ 371475 w 716407"/>
                <a:gd name="connsiteY41" fmla="*/ 31225 h 1101835"/>
                <a:gd name="connsiteX42" fmla="*/ 373380 w 716407"/>
                <a:gd name="connsiteY42" fmla="*/ 36940 h 1101835"/>
                <a:gd name="connsiteX43" fmla="*/ 384810 w 716407"/>
                <a:gd name="connsiteY43" fmla="*/ 40750 h 1101835"/>
                <a:gd name="connsiteX44" fmla="*/ 388620 w 716407"/>
                <a:gd name="connsiteY44" fmla="*/ 46465 h 1101835"/>
                <a:gd name="connsiteX45" fmla="*/ 398145 w 716407"/>
                <a:gd name="connsiteY45" fmla="*/ 55990 h 1101835"/>
                <a:gd name="connsiteX46" fmla="*/ 400050 w 716407"/>
                <a:gd name="connsiteY46" fmla="*/ 61705 h 1101835"/>
                <a:gd name="connsiteX47" fmla="*/ 403860 w 716407"/>
                <a:gd name="connsiteY47" fmla="*/ 67420 h 1101835"/>
                <a:gd name="connsiteX48" fmla="*/ 405765 w 716407"/>
                <a:gd name="connsiteY48" fmla="*/ 73135 h 1101835"/>
                <a:gd name="connsiteX49" fmla="*/ 409575 w 716407"/>
                <a:gd name="connsiteY49" fmla="*/ 78850 h 1101835"/>
                <a:gd name="connsiteX50" fmla="*/ 411480 w 716407"/>
                <a:gd name="connsiteY50" fmla="*/ 84565 h 1101835"/>
                <a:gd name="connsiteX51" fmla="*/ 417195 w 716407"/>
                <a:gd name="connsiteY51" fmla="*/ 88375 h 1101835"/>
                <a:gd name="connsiteX52" fmla="*/ 424815 w 716407"/>
                <a:gd name="connsiteY52" fmla="*/ 105520 h 1101835"/>
                <a:gd name="connsiteX53" fmla="*/ 430530 w 716407"/>
                <a:gd name="connsiteY53" fmla="*/ 111235 h 1101835"/>
                <a:gd name="connsiteX54" fmla="*/ 440055 w 716407"/>
                <a:gd name="connsiteY54" fmla="*/ 130285 h 1101835"/>
                <a:gd name="connsiteX55" fmla="*/ 445770 w 716407"/>
                <a:gd name="connsiteY55" fmla="*/ 132190 h 1101835"/>
                <a:gd name="connsiteX56" fmla="*/ 462915 w 716407"/>
                <a:gd name="connsiteY56" fmla="*/ 141715 h 1101835"/>
                <a:gd name="connsiteX57" fmla="*/ 468630 w 716407"/>
                <a:gd name="connsiteY57" fmla="*/ 145525 h 1101835"/>
                <a:gd name="connsiteX58" fmla="*/ 483870 w 716407"/>
                <a:gd name="connsiteY58" fmla="*/ 149335 h 1101835"/>
                <a:gd name="connsiteX59" fmla="*/ 489585 w 716407"/>
                <a:gd name="connsiteY59" fmla="*/ 151240 h 1101835"/>
                <a:gd name="connsiteX60" fmla="*/ 537210 w 716407"/>
                <a:gd name="connsiteY60" fmla="*/ 153145 h 1101835"/>
                <a:gd name="connsiteX61" fmla="*/ 571500 w 716407"/>
                <a:gd name="connsiteY61" fmla="*/ 151240 h 1101835"/>
                <a:gd name="connsiteX62" fmla="*/ 582930 w 716407"/>
                <a:gd name="connsiteY62" fmla="*/ 149335 h 1101835"/>
                <a:gd name="connsiteX63" fmla="*/ 638175 w 716407"/>
                <a:gd name="connsiteY63" fmla="*/ 151240 h 1101835"/>
                <a:gd name="connsiteX64" fmla="*/ 641985 w 716407"/>
                <a:gd name="connsiteY64" fmla="*/ 156955 h 1101835"/>
                <a:gd name="connsiteX65" fmla="*/ 645795 w 716407"/>
                <a:gd name="connsiteY65" fmla="*/ 168385 h 1101835"/>
                <a:gd name="connsiteX66" fmla="*/ 649605 w 716407"/>
                <a:gd name="connsiteY66" fmla="*/ 174100 h 1101835"/>
                <a:gd name="connsiteX67" fmla="*/ 640080 w 716407"/>
                <a:gd name="connsiteY67" fmla="*/ 185530 h 1101835"/>
                <a:gd name="connsiteX68" fmla="*/ 628650 w 716407"/>
                <a:gd name="connsiteY68" fmla="*/ 193150 h 1101835"/>
                <a:gd name="connsiteX69" fmla="*/ 624840 w 716407"/>
                <a:gd name="connsiteY69" fmla="*/ 198865 h 1101835"/>
                <a:gd name="connsiteX70" fmla="*/ 619125 w 716407"/>
                <a:gd name="connsiteY70" fmla="*/ 214105 h 1101835"/>
                <a:gd name="connsiteX71" fmla="*/ 621030 w 716407"/>
                <a:gd name="connsiteY71" fmla="*/ 250300 h 1101835"/>
                <a:gd name="connsiteX72" fmla="*/ 622935 w 716407"/>
                <a:gd name="connsiteY72" fmla="*/ 256015 h 1101835"/>
                <a:gd name="connsiteX73" fmla="*/ 626745 w 716407"/>
                <a:gd name="connsiteY73" fmla="*/ 261730 h 1101835"/>
                <a:gd name="connsiteX74" fmla="*/ 632460 w 716407"/>
                <a:gd name="connsiteY74" fmla="*/ 263635 h 1101835"/>
                <a:gd name="connsiteX75" fmla="*/ 641985 w 716407"/>
                <a:gd name="connsiteY75" fmla="*/ 275065 h 1101835"/>
                <a:gd name="connsiteX76" fmla="*/ 647700 w 716407"/>
                <a:gd name="connsiteY76" fmla="*/ 276970 h 1101835"/>
                <a:gd name="connsiteX77" fmla="*/ 661035 w 716407"/>
                <a:gd name="connsiteY77" fmla="*/ 282685 h 1101835"/>
                <a:gd name="connsiteX78" fmla="*/ 674370 w 716407"/>
                <a:gd name="connsiteY78" fmla="*/ 296020 h 1101835"/>
                <a:gd name="connsiteX79" fmla="*/ 678180 w 716407"/>
                <a:gd name="connsiteY79" fmla="*/ 301735 h 1101835"/>
                <a:gd name="connsiteX80" fmla="*/ 683895 w 716407"/>
                <a:gd name="connsiteY80" fmla="*/ 303640 h 1101835"/>
                <a:gd name="connsiteX81" fmla="*/ 689610 w 716407"/>
                <a:gd name="connsiteY81" fmla="*/ 307450 h 1101835"/>
                <a:gd name="connsiteX82" fmla="*/ 697230 w 716407"/>
                <a:gd name="connsiteY82" fmla="*/ 311260 h 1101835"/>
                <a:gd name="connsiteX83" fmla="*/ 714375 w 716407"/>
                <a:gd name="connsiteY83" fmla="*/ 324595 h 1101835"/>
                <a:gd name="connsiteX84" fmla="*/ 716280 w 716407"/>
                <a:gd name="connsiteY84" fmla="*/ 330310 h 1101835"/>
                <a:gd name="connsiteX85" fmla="*/ 708660 w 716407"/>
                <a:gd name="connsiteY85" fmla="*/ 341740 h 1101835"/>
                <a:gd name="connsiteX86" fmla="*/ 702945 w 716407"/>
                <a:gd name="connsiteY86" fmla="*/ 347455 h 1101835"/>
                <a:gd name="connsiteX87" fmla="*/ 691515 w 716407"/>
                <a:gd name="connsiteY87" fmla="*/ 353170 h 1101835"/>
                <a:gd name="connsiteX88" fmla="*/ 674370 w 716407"/>
                <a:gd name="connsiteY88" fmla="*/ 355075 h 1101835"/>
                <a:gd name="connsiteX89" fmla="*/ 668655 w 716407"/>
                <a:gd name="connsiteY89" fmla="*/ 356980 h 1101835"/>
                <a:gd name="connsiteX90" fmla="*/ 649605 w 716407"/>
                <a:gd name="connsiteY90" fmla="*/ 379840 h 1101835"/>
                <a:gd name="connsiteX91" fmla="*/ 638175 w 716407"/>
                <a:gd name="connsiteY91" fmla="*/ 391270 h 1101835"/>
                <a:gd name="connsiteX92" fmla="*/ 632460 w 716407"/>
                <a:gd name="connsiteY92" fmla="*/ 402700 h 1101835"/>
                <a:gd name="connsiteX93" fmla="*/ 626745 w 716407"/>
                <a:gd name="connsiteY93" fmla="*/ 404605 h 1101835"/>
                <a:gd name="connsiteX94" fmla="*/ 624840 w 716407"/>
                <a:gd name="connsiteY94" fmla="*/ 410320 h 1101835"/>
                <a:gd name="connsiteX95" fmla="*/ 605790 w 716407"/>
                <a:gd name="connsiteY95" fmla="*/ 416035 h 1101835"/>
                <a:gd name="connsiteX96" fmla="*/ 586740 w 716407"/>
                <a:gd name="connsiteY96" fmla="*/ 412225 h 1101835"/>
                <a:gd name="connsiteX97" fmla="*/ 582930 w 716407"/>
                <a:gd name="connsiteY97" fmla="*/ 406510 h 1101835"/>
                <a:gd name="connsiteX98" fmla="*/ 569595 w 716407"/>
                <a:gd name="connsiteY98" fmla="*/ 400795 h 1101835"/>
                <a:gd name="connsiteX99" fmla="*/ 539115 w 716407"/>
                <a:gd name="connsiteY99" fmla="*/ 402700 h 1101835"/>
                <a:gd name="connsiteX100" fmla="*/ 527685 w 716407"/>
                <a:gd name="connsiteY100" fmla="*/ 406510 h 1101835"/>
                <a:gd name="connsiteX101" fmla="*/ 516255 w 716407"/>
                <a:gd name="connsiteY101" fmla="*/ 414130 h 1101835"/>
                <a:gd name="connsiteX102" fmla="*/ 514350 w 716407"/>
                <a:gd name="connsiteY102" fmla="*/ 419845 h 1101835"/>
                <a:gd name="connsiteX103" fmla="*/ 504825 w 716407"/>
                <a:gd name="connsiteY103" fmla="*/ 429370 h 1101835"/>
                <a:gd name="connsiteX104" fmla="*/ 501015 w 716407"/>
                <a:gd name="connsiteY104" fmla="*/ 435085 h 1101835"/>
                <a:gd name="connsiteX105" fmla="*/ 495300 w 716407"/>
                <a:gd name="connsiteY105" fmla="*/ 440800 h 1101835"/>
                <a:gd name="connsiteX106" fmla="*/ 493395 w 716407"/>
                <a:gd name="connsiteY106" fmla="*/ 452230 h 1101835"/>
                <a:gd name="connsiteX107" fmla="*/ 491490 w 716407"/>
                <a:gd name="connsiteY107" fmla="*/ 459850 h 1101835"/>
                <a:gd name="connsiteX108" fmla="*/ 489585 w 716407"/>
                <a:gd name="connsiteY108" fmla="*/ 465565 h 1101835"/>
                <a:gd name="connsiteX109" fmla="*/ 478155 w 716407"/>
                <a:gd name="connsiteY109" fmla="*/ 469375 h 1101835"/>
                <a:gd name="connsiteX110" fmla="*/ 476250 w 716407"/>
                <a:gd name="connsiteY110" fmla="*/ 478900 h 1101835"/>
                <a:gd name="connsiteX111" fmla="*/ 472440 w 716407"/>
                <a:gd name="connsiteY111" fmla="*/ 490330 h 1101835"/>
                <a:gd name="connsiteX112" fmla="*/ 474345 w 716407"/>
                <a:gd name="connsiteY112" fmla="*/ 520810 h 1101835"/>
                <a:gd name="connsiteX113" fmla="*/ 476250 w 716407"/>
                <a:gd name="connsiteY113" fmla="*/ 528430 h 1101835"/>
                <a:gd name="connsiteX114" fmla="*/ 478155 w 716407"/>
                <a:gd name="connsiteY114" fmla="*/ 537955 h 1101835"/>
                <a:gd name="connsiteX115" fmla="*/ 481965 w 716407"/>
                <a:gd name="connsiteY115" fmla="*/ 568435 h 1101835"/>
                <a:gd name="connsiteX116" fmla="*/ 487680 w 716407"/>
                <a:gd name="connsiteY116" fmla="*/ 587485 h 1101835"/>
                <a:gd name="connsiteX117" fmla="*/ 489585 w 716407"/>
                <a:gd name="connsiteY117" fmla="*/ 593200 h 1101835"/>
                <a:gd name="connsiteX118" fmla="*/ 493395 w 716407"/>
                <a:gd name="connsiteY118" fmla="*/ 610345 h 1101835"/>
                <a:gd name="connsiteX119" fmla="*/ 495300 w 716407"/>
                <a:gd name="connsiteY119" fmla="*/ 616060 h 1101835"/>
                <a:gd name="connsiteX120" fmla="*/ 499110 w 716407"/>
                <a:gd name="connsiteY120" fmla="*/ 623680 h 1101835"/>
                <a:gd name="connsiteX121" fmla="*/ 504825 w 716407"/>
                <a:gd name="connsiteY121" fmla="*/ 627490 h 1101835"/>
                <a:gd name="connsiteX122" fmla="*/ 510540 w 716407"/>
                <a:gd name="connsiteY122" fmla="*/ 638920 h 1101835"/>
                <a:gd name="connsiteX123" fmla="*/ 512445 w 716407"/>
                <a:gd name="connsiteY123" fmla="*/ 644635 h 1101835"/>
                <a:gd name="connsiteX124" fmla="*/ 518160 w 716407"/>
                <a:gd name="connsiteY124" fmla="*/ 646540 h 1101835"/>
                <a:gd name="connsiteX125" fmla="*/ 506730 w 716407"/>
                <a:gd name="connsiteY125" fmla="*/ 650350 h 1101835"/>
                <a:gd name="connsiteX126" fmla="*/ 501015 w 716407"/>
                <a:gd name="connsiteY126" fmla="*/ 652255 h 1101835"/>
                <a:gd name="connsiteX127" fmla="*/ 495300 w 716407"/>
                <a:gd name="connsiteY127" fmla="*/ 657970 h 1101835"/>
                <a:gd name="connsiteX128" fmla="*/ 489585 w 716407"/>
                <a:gd name="connsiteY128" fmla="*/ 661780 h 1101835"/>
                <a:gd name="connsiteX129" fmla="*/ 487680 w 716407"/>
                <a:gd name="connsiteY129" fmla="*/ 667495 h 1101835"/>
                <a:gd name="connsiteX130" fmla="*/ 483870 w 716407"/>
                <a:gd name="connsiteY130" fmla="*/ 673210 h 1101835"/>
                <a:gd name="connsiteX131" fmla="*/ 478155 w 716407"/>
                <a:gd name="connsiteY131" fmla="*/ 684640 h 1101835"/>
                <a:gd name="connsiteX132" fmla="*/ 480060 w 716407"/>
                <a:gd name="connsiteY132" fmla="*/ 717025 h 1101835"/>
                <a:gd name="connsiteX133" fmla="*/ 485775 w 716407"/>
                <a:gd name="connsiteY133" fmla="*/ 718930 h 1101835"/>
                <a:gd name="connsiteX134" fmla="*/ 497205 w 716407"/>
                <a:gd name="connsiteY134" fmla="*/ 724645 h 1101835"/>
                <a:gd name="connsiteX135" fmla="*/ 506730 w 716407"/>
                <a:gd name="connsiteY135" fmla="*/ 726550 h 1101835"/>
                <a:gd name="connsiteX136" fmla="*/ 495300 w 716407"/>
                <a:gd name="connsiteY136" fmla="*/ 722740 h 1101835"/>
                <a:gd name="connsiteX137" fmla="*/ 489585 w 716407"/>
                <a:gd name="connsiteY137" fmla="*/ 718930 h 1101835"/>
                <a:gd name="connsiteX138" fmla="*/ 455295 w 716407"/>
                <a:gd name="connsiteY138" fmla="*/ 718930 h 1101835"/>
                <a:gd name="connsiteX139" fmla="*/ 449580 w 716407"/>
                <a:gd name="connsiteY139" fmla="*/ 730360 h 1101835"/>
                <a:gd name="connsiteX140" fmla="*/ 445770 w 716407"/>
                <a:gd name="connsiteY140" fmla="*/ 736075 h 1101835"/>
                <a:gd name="connsiteX141" fmla="*/ 443865 w 716407"/>
                <a:gd name="connsiteY141" fmla="*/ 741790 h 1101835"/>
                <a:gd name="connsiteX142" fmla="*/ 438150 w 716407"/>
                <a:gd name="connsiteY142" fmla="*/ 743695 h 1101835"/>
                <a:gd name="connsiteX143" fmla="*/ 434340 w 716407"/>
                <a:gd name="connsiteY143" fmla="*/ 757030 h 1101835"/>
                <a:gd name="connsiteX144" fmla="*/ 426720 w 716407"/>
                <a:gd name="connsiteY144" fmla="*/ 768460 h 1101835"/>
                <a:gd name="connsiteX145" fmla="*/ 419100 w 716407"/>
                <a:gd name="connsiteY145" fmla="*/ 779890 h 1101835"/>
                <a:gd name="connsiteX146" fmla="*/ 415290 w 716407"/>
                <a:gd name="connsiteY146" fmla="*/ 785605 h 1101835"/>
                <a:gd name="connsiteX147" fmla="*/ 409575 w 716407"/>
                <a:gd name="connsiteY147" fmla="*/ 797035 h 1101835"/>
                <a:gd name="connsiteX148" fmla="*/ 415290 w 716407"/>
                <a:gd name="connsiteY148" fmla="*/ 814180 h 1101835"/>
                <a:gd name="connsiteX149" fmla="*/ 417195 w 716407"/>
                <a:gd name="connsiteY149" fmla="*/ 819895 h 1101835"/>
                <a:gd name="connsiteX150" fmla="*/ 424815 w 716407"/>
                <a:gd name="connsiteY150" fmla="*/ 825610 h 1101835"/>
                <a:gd name="connsiteX151" fmla="*/ 430530 w 716407"/>
                <a:gd name="connsiteY151" fmla="*/ 829420 h 1101835"/>
                <a:gd name="connsiteX152" fmla="*/ 441960 w 716407"/>
                <a:gd name="connsiteY152" fmla="*/ 833230 h 1101835"/>
                <a:gd name="connsiteX153" fmla="*/ 447675 w 716407"/>
                <a:gd name="connsiteY153" fmla="*/ 837040 h 1101835"/>
                <a:gd name="connsiteX154" fmla="*/ 453390 w 716407"/>
                <a:gd name="connsiteY154" fmla="*/ 838945 h 1101835"/>
                <a:gd name="connsiteX155" fmla="*/ 457200 w 716407"/>
                <a:gd name="connsiteY155" fmla="*/ 844660 h 1101835"/>
                <a:gd name="connsiteX156" fmla="*/ 468630 w 716407"/>
                <a:gd name="connsiteY156" fmla="*/ 848470 h 1101835"/>
                <a:gd name="connsiteX157" fmla="*/ 474345 w 716407"/>
                <a:gd name="connsiteY157" fmla="*/ 850375 h 1101835"/>
                <a:gd name="connsiteX158" fmla="*/ 480060 w 716407"/>
                <a:gd name="connsiteY158" fmla="*/ 852280 h 1101835"/>
                <a:gd name="connsiteX159" fmla="*/ 485775 w 716407"/>
                <a:gd name="connsiteY159" fmla="*/ 856090 h 1101835"/>
                <a:gd name="connsiteX160" fmla="*/ 499110 w 716407"/>
                <a:gd name="connsiteY160" fmla="*/ 861805 h 1101835"/>
                <a:gd name="connsiteX161" fmla="*/ 506730 w 716407"/>
                <a:gd name="connsiteY161" fmla="*/ 869425 h 1101835"/>
                <a:gd name="connsiteX162" fmla="*/ 518160 w 716407"/>
                <a:gd name="connsiteY162" fmla="*/ 875140 h 1101835"/>
                <a:gd name="connsiteX163" fmla="*/ 523875 w 716407"/>
                <a:gd name="connsiteY163" fmla="*/ 878950 h 1101835"/>
                <a:gd name="connsiteX164" fmla="*/ 525780 w 716407"/>
                <a:gd name="connsiteY164" fmla="*/ 884665 h 1101835"/>
                <a:gd name="connsiteX165" fmla="*/ 529590 w 716407"/>
                <a:gd name="connsiteY165" fmla="*/ 907525 h 1101835"/>
                <a:gd name="connsiteX166" fmla="*/ 539115 w 716407"/>
                <a:gd name="connsiteY166" fmla="*/ 924670 h 1101835"/>
                <a:gd name="connsiteX167" fmla="*/ 541020 w 716407"/>
                <a:gd name="connsiteY167" fmla="*/ 930385 h 1101835"/>
                <a:gd name="connsiteX168" fmla="*/ 544830 w 716407"/>
                <a:gd name="connsiteY168" fmla="*/ 936100 h 1101835"/>
                <a:gd name="connsiteX169" fmla="*/ 542925 w 716407"/>
                <a:gd name="connsiteY169" fmla="*/ 934195 h 1101835"/>
                <a:gd name="connsiteX170" fmla="*/ 542925 w 716407"/>
                <a:gd name="connsiteY170" fmla="*/ 934195 h 1101835"/>
                <a:gd name="connsiteX171" fmla="*/ 533400 w 716407"/>
                <a:gd name="connsiteY171" fmla="*/ 947530 h 1101835"/>
                <a:gd name="connsiteX172" fmla="*/ 531495 w 716407"/>
                <a:gd name="connsiteY172" fmla="*/ 953245 h 1101835"/>
                <a:gd name="connsiteX173" fmla="*/ 520065 w 716407"/>
                <a:gd name="connsiteY173" fmla="*/ 955150 h 1101835"/>
                <a:gd name="connsiteX174" fmla="*/ 502920 w 716407"/>
                <a:gd name="connsiteY174" fmla="*/ 962770 h 1101835"/>
                <a:gd name="connsiteX175" fmla="*/ 497205 w 716407"/>
                <a:gd name="connsiteY175" fmla="*/ 960865 h 1101835"/>
                <a:gd name="connsiteX176" fmla="*/ 485775 w 716407"/>
                <a:gd name="connsiteY176" fmla="*/ 938005 h 1101835"/>
                <a:gd name="connsiteX177" fmla="*/ 480060 w 716407"/>
                <a:gd name="connsiteY177" fmla="*/ 932290 h 1101835"/>
                <a:gd name="connsiteX178" fmla="*/ 457200 w 716407"/>
                <a:gd name="connsiteY178" fmla="*/ 926575 h 1101835"/>
                <a:gd name="connsiteX179" fmla="*/ 434340 w 716407"/>
                <a:gd name="connsiteY179" fmla="*/ 928480 h 1101835"/>
                <a:gd name="connsiteX180" fmla="*/ 430530 w 716407"/>
                <a:gd name="connsiteY180" fmla="*/ 939910 h 1101835"/>
                <a:gd name="connsiteX181" fmla="*/ 419100 w 716407"/>
                <a:gd name="connsiteY181" fmla="*/ 945625 h 1101835"/>
                <a:gd name="connsiteX182" fmla="*/ 409575 w 716407"/>
                <a:gd name="connsiteY182" fmla="*/ 962770 h 1101835"/>
                <a:gd name="connsiteX183" fmla="*/ 400050 w 716407"/>
                <a:gd name="connsiteY183" fmla="*/ 978010 h 1101835"/>
                <a:gd name="connsiteX184" fmla="*/ 394335 w 716407"/>
                <a:gd name="connsiteY184" fmla="*/ 979915 h 1101835"/>
                <a:gd name="connsiteX185" fmla="*/ 388620 w 716407"/>
                <a:gd name="connsiteY185" fmla="*/ 978010 h 1101835"/>
                <a:gd name="connsiteX186" fmla="*/ 381000 w 716407"/>
                <a:gd name="connsiteY186" fmla="*/ 960865 h 1101835"/>
                <a:gd name="connsiteX187" fmla="*/ 375285 w 716407"/>
                <a:gd name="connsiteY187" fmla="*/ 958960 h 1101835"/>
                <a:gd name="connsiteX188" fmla="*/ 369570 w 716407"/>
                <a:gd name="connsiteY188" fmla="*/ 955150 h 1101835"/>
                <a:gd name="connsiteX189" fmla="*/ 360045 w 716407"/>
                <a:gd name="connsiteY189" fmla="*/ 962770 h 1101835"/>
                <a:gd name="connsiteX190" fmla="*/ 346710 w 716407"/>
                <a:gd name="connsiteY190" fmla="*/ 978010 h 1101835"/>
                <a:gd name="connsiteX191" fmla="*/ 340995 w 716407"/>
                <a:gd name="connsiteY191" fmla="*/ 1006585 h 1101835"/>
                <a:gd name="connsiteX192" fmla="*/ 335280 w 716407"/>
                <a:gd name="connsiteY192" fmla="*/ 1010395 h 1101835"/>
                <a:gd name="connsiteX193" fmla="*/ 331470 w 716407"/>
                <a:gd name="connsiteY193" fmla="*/ 1016110 h 1101835"/>
                <a:gd name="connsiteX194" fmla="*/ 325755 w 716407"/>
                <a:gd name="connsiteY194" fmla="*/ 1019920 h 1101835"/>
                <a:gd name="connsiteX195" fmla="*/ 320040 w 716407"/>
                <a:gd name="connsiteY195" fmla="*/ 1040875 h 1101835"/>
                <a:gd name="connsiteX196" fmla="*/ 314325 w 716407"/>
                <a:gd name="connsiteY196" fmla="*/ 1042780 h 1101835"/>
                <a:gd name="connsiteX197" fmla="*/ 312420 w 716407"/>
                <a:gd name="connsiteY197" fmla="*/ 1048495 h 1101835"/>
                <a:gd name="connsiteX198" fmla="*/ 310515 w 716407"/>
                <a:gd name="connsiteY198" fmla="*/ 1082785 h 1101835"/>
                <a:gd name="connsiteX199" fmla="*/ 293370 w 716407"/>
                <a:gd name="connsiteY199" fmla="*/ 1077070 h 1101835"/>
                <a:gd name="connsiteX200" fmla="*/ 264795 w 716407"/>
                <a:gd name="connsiteY200" fmla="*/ 1073260 h 1101835"/>
                <a:gd name="connsiteX201" fmla="*/ 247650 w 716407"/>
                <a:gd name="connsiteY201" fmla="*/ 1063735 h 1101835"/>
                <a:gd name="connsiteX202" fmla="*/ 241935 w 716407"/>
                <a:gd name="connsiteY202" fmla="*/ 1061830 h 1101835"/>
                <a:gd name="connsiteX203" fmla="*/ 224790 w 716407"/>
                <a:gd name="connsiteY203" fmla="*/ 1063735 h 1101835"/>
                <a:gd name="connsiteX204" fmla="*/ 213360 w 716407"/>
                <a:gd name="connsiteY204" fmla="*/ 1067545 h 1101835"/>
                <a:gd name="connsiteX205" fmla="*/ 207645 w 716407"/>
                <a:gd name="connsiteY205" fmla="*/ 1069450 h 1101835"/>
                <a:gd name="connsiteX206" fmla="*/ 201930 w 716407"/>
                <a:gd name="connsiteY206" fmla="*/ 1073260 h 1101835"/>
                <a:gd name="connsiteX207" fmla="*/ 177165 w 716407"/>
                <a:gd name="connsiteY207" fmla="*/ 1077070 h 1101835"/>
                <a:gd name="connsiteX208" fmla="*/ 165735 w 716407"/>
                <a:gd name="connsiteY208" fmla="*/ 1082785 h 1101835"/>
                <a:gd name="connsiteX209" fmla="*/ 161925 w 716407"/>
                <a:gd name="connsiteY209" fmla="*/ 1088500 h 1101835"/>
                <a:gd name="connsiteX210" fmla="*/ 156210 w 716407"/>
                <a:gd name="connsiteY210" fmla="*/ 1099930 h 1101835"/>
                <a:gd name="connsiteX211" fmla="*/ 150495 w 716407"/>
                <a:gd name="connsiteY211" fmla="*/ 1101835 h 1101835"/>
                <a:gd name="connsiteX212" fmla="*/ 135255 w 716407"/>
                <a:gd name="connsiteY212" fmla="*/ 1099930 h 1101835"/>
                <a:gd name="connsiteX213" fmla="*/ 125730 w 716407"/>
                <a:gd name="connsiteY213" fmla="*/ 1090405 h 1101835"/>
                <a:gd name="connsiteX214" fmla="*/ 120015 w 716407"/>
                <a:gd name="connsiteY214" fmla="*/ 1088500 h 1101835"/>
                <a:gd name="connsiteX215" fmla="*/ 114300 w 716407"/>
                <a:gd name="connsiteY215" fmla="*/ 1084690 h 1101835"/>
                <a:gd name="connsiteX216" fmla="*/ 108585 w 716407"/>
                <a:gd name="connsiteY216" fmla="*/ 1082785 h 1101835"/>
                <a:gd name="connsiteX217" fmla="*/ 104775 w 716407"/>
                <a:gd name="connsiteY217" fmla="*/ 1071355 h 1101835"/>
                <a:gd name="connsiteX218" fmla="*/ 102870 w 716407"/>
                <a:gd name="connsiteY218" fmla="*/ 1063735 h 1101835"/>
                <a:gd name="connsiteX219" fmla="*/ 97155 w 716407"/>
                <a:gd name="connsiteY219" fmla="*/ 1059925 h 1101835"/>
                <a:gd name="connsiteX220" fmla="*/ 72390 w 716407"/>
                <a:gd name="connsiteY220" fmla="*/ 1050400 h 1101835"/>
                <a:gd name="connsiteX221" fmla="*/ 62865 w 716407"/>
                <a:gd name="connsiteY221" fmla="*/ 1058020 h 1101835"/>
                <a:gd name="connsiteX222" fmla="*/ 49530 w 716407"/>
                <a:gd name="connsiteY222" fmla="*/ 1061830 h 1101835"/>
                <a:gd name="connsiteX223" fmla="*/ 24765 w 716407"/>
                <a:gd name="connsiteY223" fmla="*/ 1054210 h 1101835"/>
                <a:gd name="connsiteX224" fmla="*/ 22860 w 716407"/>
                <a:gd name="connsiteY224" fmla="*/ 1048495 h 1101835"/>
                <a:gd name="connsiteX225" fmla="*/ 5715 w 716407"/>
                <a:gd name="connsiteY225" fmla="*/ 1042780 h 1101835"/>
                <a:gd name="connsiteX226" fmla="*/ 0 w 716407"/>
                <a:gd name="connsiteY226" fmla="*/ 1040875 h 1101835"/>
                <a:gd name="connsiteX227" fmla="*/ 1905 w 716407"/>
                <a:gd name="connsiteY227" fmla="*/ 1035160 h 1101835"/>
                <a:gd name="connsiteX228" fmla="*/ 9525 w 716407"/>
                <a:gd name="connsiteY228" fmla="*/ 1023730 h 1101835"/>
                <a:gd name="connsiteX229" fmla="*/ 5715 w 716407"/>
                <a:gd name="connsiteY229" fmla="*/ 970390 h 1101835"/>
                <a:gd name="connsiteX230" fmla="*/ 3810 w 716407"/>
                <a:gd name="connsiteY230" fmla="*/ 960865 h 1101835"/>
                <a:gd name="connsiteX231" fmla="*/ 5715 w 716407"/>
                <a:gd name="connsiteY231" fmla="*/ 951340 h 1101835"/>
                <a:gd name="connsiteX232" fmla="*/ 17145 w 716407"/>
                <a:gd name="connsiteY232" fmla="*/ 943720 h 1101835"/>
                <a:gd name="connsiteX233" fmla="*/ 19050 w 716407"/>
                <a:gd name="connsiteY233" fmla="*/ 934195 h 1101835"/>
                <a:gd name="connsiteX234" fmla="*/ 24765 w 716407"/>
                <a:gd name="connsiteY234" fmla="*/ 917050 h 1101835"/>
                <a:gd name="connsiteX235" fmla="*/ 28575 w 716407"/>
                <a:gd name="connsiteY235" fmla="*/ 911335 h 1101835"/>
                <a:gd name="connsiteX236" fmla="*/ 26670 w 716407"/>
                <a:gd name="connsiteY236" fmla="*/ 896095 h 1101835"/>
                <a:gd name="connsiteX237" fmla="*/ 30480 w 716407"/>
                <a:gd name="connsiteY237" fmla="*/ 877045 h 1101835"/>
                <a:gd name="connsiteX238" fmla="*/ 38100 w 716407"/>
                <a:gd name="connsiteY238" fmla="*/ 865615 h 1101835"/>
                <a:gd name="connsiteX239" fmla="*/ 49530 w 716407"/>
                <a:gd name="connsiteY239" fmla="*/ 863710 h 1101835"/>
                <a:gd name="connsiteX240" fmla="*/ 62865 w 716407"/>
                <a:gd name="connsiteY240" fmla="*/ 861805 h 1101835"/>
                <a:gd name="connsiteX241" fmla="*/ 70485 w 716407"/>
                <a:gd name="connsiteY241" fmla="*/ 854185 h 1101835"/>
                <a:gd name="connsiteX242" fmla="*/ 76200 w 716407"/>
                <a:gd name="connsiteY242" fmla="*/ 850375 h 1101835"/>
                <a:gd name="connsiteX243" fmla="*/ 83820 w 716407"/>
                <a:gd name="connsiteY243" fmla="*/ 842755 h 1101835"/>
                <a:gd name="connsiteX244" fmla="*/ 89535 w 716407"/>
                <a:gd name="connsiteY244" fmla="*/ 837040 h 1101835"/>
                <a:gd name="connsiteX245" fmla="*/ 100965 w 716407"/>
                <a:gd name="connsiteY245" fmla="*/ 833230 h 1101835"/>
                <a:gd name="connsiteX246" fmla="*/ 118110 w 716407"/>
                <a:gd name="connsiteY246" fmla="*/ 827515 h 1101835"/>
                <a:gd name="connsiteX247" fmla="*/ 135255 w 716407"/>
                <a:gd name="connsiteY247" fmla="*/ 821800 h 1101835"/>
                <a:gd name="connsiteX248" fmla="*/ 140970 w 716407"/>
                <a:gd name="connsiteY248" fmla="*/ 819895 h 1101835"/>
                <a:gd name="connsiteX249" fmla="*/ 154305 w 716407"/>
                <a:gd name="connsiteY249" fmla="*/ 817990 h 1101835"/>
                <a:gd name="connsiteX250" fmla="*/ 158115 w 716407"/>
                <a:gd name="connsiteY250" fmla="*/ 823705 h 1101835"/>
                <a:gd name="connsiteX251" fmla="*/ 163830 w 716407"/>
                <a:gd name="connsiteY251" fmla="*/ 827515 h 1101835"/>
                <a:gd name="connsiteX252" fmla="*/ 192405 w 716407"/>
                <a:gd name="connsiteY252" fmla="*/ 825610 h 1101835"/>
                <a:gd name="connsiteX253" fmla="*/ 198120 w 716407"/>
                <a:gd name="connsiteY253" fmla="*/ 823705 h 1101835"/>
                <a:gd name="connsiteX254" fmla="*/ 211455 w 716407"/>
                <a:gd name="connsiteY254" fmla="*/ 821800 h 1101835"/>
                <a:gd name="connsiteX255" fmla="*/ 230505 w 716407"/>
                <a:gd name="connsiteY255" fmla="*/ 816085 h 1101835"/>
                <a:gd name="connsiteX256" fmla="*/ 236220 w 716407"/>
                <a:gd name="connsiteY256" fmla="*/ 814180 h 1101835"/>
                <a:gd name="connsiteX257" fmla="*/ 255270 w 716407"/>
                <a:gd name="connsiteY257" fmla="*/ 810370 h 1101835"/>
                <a:gd name="connsiteX258" fmla="*/ 260985 w 716407"/>
                <a:gd name="connsiteY258" fmla="*/ 806560 h 1101835"/>
                <a:gd name="connsiteX259" fmla="*/ 262890 w 716407"/>
                <a:gd name="connsiteY259" fmla="*/ 800845 h 1101835"/>
                <a:gd name="connsiteX260" fmla="*/ 259080 w 716407"/>
                <a:gd name="connsiteY260" fmla="*/ 779890 h 1101835"/>
                <a:gd name="connsiteX261" fmla="*/ 255270 w 716407"/>
                <a:gd name="connsiteY261" fmla="*/ 774175 h 1101835"/>
                <a:gd name="connsiteX262" fmla="*/ 251460 w 716407"/>
                <a:gd name="connsiteY262" fmla="*/ 762745 h 1101835"/>
                <a:gd name="connsiteX263" fmla="*/ 245745 w 716407"/>
                <a:gd name="connsiteY263" fmla="*/ 751315 h 1101835"/>
                <a:gd name="connsiteX264" fmla="*/ 234315 w 716407"/>
                <a:gd name="connsiteY264" fmla="*/ 743695 h 1101835"/>
                <a:gd name="connsiteX265" fmla="*/ 228600 w 716407"/>
                <a:gd name="connsiteY265" fmla="*/ 741790 h 1101835"/>
                <a:gd name="connsiteX266" fmla="*/ 222885 w 716407"/>
                <a:gd name="connsiteY266" fmla="*/ 737980 h 1101835"/>
                <a:gd name="connsiteX267" fmla="*/ 220980 w 716407"/>
                <a:gd name="connsiteY267" fmla="*/ 732265 h 1101835"/>
                <a:gd name="connsiteX268" fmla="*/ 217170 w 716407"/>
                <a:gd name="connsiteY268" fmla="*/ 726550 h 1101835"/>
                <a:gd name="connsiteX269" fmla="*/ 211455 w 716407"/>
                <a:gd name="connsiteY269" fmla="*/ 715120 h 1101835"/>
                <a:gd name="connsiteX270" fmla="*/ 205740 w 716407"/>
                <a:gd name="connsiteY270" fmla="*/ 711310 h 1101835"/>
                <a:gd name="connsiteX271" fmla="*/ 203835 w 716407"/>
                <a:gd name="connsiteY271" fmla="*/ 705595 h 1101835"/>
                <a:gd name="connsiteX272" fmla="*/ 196215 w 716407"/>
                <a:gd name="connsiteY272" fmla="*/ 696070 h 1101835"/>
                <a:gd name="connsiteX273" fmla="*/ 194310 w 716407"/>
                <a:gd name="connsiteY273" fmla="*/ 673210 h 1101835"/>
                <a:gd name="connsiteX274" fmla="*/ 99060 w 716407"/>
                <a:gd name="connsiteY274" fmla="*/ 675115 h 1101835"/>
                <a:gd name="connsiteX275" fmla="*/ 85725 w 716407"/>
                <a:gd name="connsiteY275" fmla="*/ 673210 h 1101835"/>
                <a:gd name="connsiteX276" fmla="*/ 78105 w 716407"/>
                <a:gd name="connsiteY276" fmla="*/ 663685 h 1101835"/>
                <a:gd name="connsiteX277" fmla="*/ 64770 w 716407"/>
                <a:gd name="connsiteY277" fmla="*/ 657970 h 1101835"/>
                <a:gd name="connsiteX278" fmla="*/ 57150 w 716407"/>
                <a:gd name="connsiteY278" fmla="*/ 646540 h 1101835"/>
                <a:gd name="connsiteX279" fmla="*/ 62865 w 716407"/>
                <a:gd name="connsiteY279" fmla="*/ 642730 h 1101835"/>
                <a:gd name="connsiteX280" fmla="*/ 68580 w 716407"/>
                <a:gd name="connsiteY280" fmla="*/ 637015 h 1101835"/>
                <a:gd name="connsiteX281" fmla="*/ 72390 w 716407"/>
                <a:gd name="connsiteY281" fmla="*/ 631300 h 1101835"/>
                <a:gd name="connsiteX282" fmla="*/ 78105 w 716407"/>
                <a:gd name="connsiteY282" fmla="*/ 629395 h 1101835"/>
                <a:gd name="connsiteX283" fmla="*/ 83820 w 716407"/>
                <a:gd name="connsiteY283" fmla="*/ 623680 h 1101835"/>
                <a:gd name="connsiteX284" fmla="*/ 89535 w 716407"/>
                <a:gd name="connsiteY284" fmla="*/ 621775 h 1101835"/>
                <a:gd name="connsiteX285" fmla="*/ 95250 w 716407"/>
                <a:gd name="connsiteY285" fmla="*/ 617965 h 1101835"/>
                <a:gd name="connsiteX286" fmla="*/ 102870 w 716407"/>
                <a:gd name="connsiteY286" fmla="*/ 595105 h 1101835"/>
                <a:gd name="connsiteX287" fmla="*/ 108585 w 716407"/>
                <a:gd name="connsiteY287" fmla="*/ 583675 h 1101835"/>
                <a:gd name="connsiteX288" fmla="*/ 114300 w 716407"/>
                <a:gd name="connsiteY288" fmla="*/ 581770 h 1101835"/>
                <a:gd name="connsiteX289" fmla="*/ 118110 w 716407"/>
                <a:gd name="connsiteY289" fmla="*/ 570340 h 1101835"/>
                <a:gd name="connsiteX290" fmla="*/ 123825 w 716407"/>
                <a:gd name="connsiteY290" fmla="*/ 543670 h 1101835"/>
                <a:gd name="connsiteX291" fmla="*/ 129540 w 716407"/>
                <a:gd name="connsiteY291" fmla="*/ 539860 h 1101835"/>
                <a:gd name="connsiteX292" fmla="*/ 133350 w 716407"/>
                <a:gd name="connsiteY292" fmla="*/ 520810 h 1101835"/>
                <a:gd name="connsiteX293" fmla="*/ 137160 w 716407"/>
                <a:gd name="connsiteY293" fmla="*/ 507475 h 1101835"/>
                <a:gd name="connsiteX294" fmla="*/ 142875 w 716407"/>
                <a:gd name="connsiteY294" fmla="*/ 501760 h 1101835"/>
                <a:gd name="connsiteX295" fmla="*/ 144780 w 716407"/>
                <a:gd name="connsiteY295" fmla="*/ 463660 h 1101835"/>
                <a:gd name="connsiteX296" fmla="*/ 142875 w 716407"/>
                <a:gd name="connsiteY296" fmla="*/ 457945 h 1101835"/>
                <a:gd name="connsiteX297" fmla="*/ 137160 w 716407"/>
                <a:gd name="connsiteY297" fmla="*/ 456040 h 1101835"/>
                <a:gd name="connsiteX298" fmla="*/ 150495 w 716407"/>
                <a:gd name="connsiteY298" fmla="*/ 457945 h 1101835"/>
                <a:gd name="connsiteX299" fmla="*/ 156210 w 716407"/>
                <a:gd name="connsiteY299" fmla="*/ 461755 h 1101835"/>
                <a:gd name="connsiteX300" fmla="*/ 161925 w 716407"/>
                <a:gd name="connsiteY300" fmla="*/ 467470 h 1101835"/>
                <a:gd name="connsiteX301" fmla="*/ 177165 w 716407"/>
                <a:gd name="connsiteY301" fmla="*/ 469375 h 1101835"/>
                <a:gd name="connsiteX302" fmla="*/ 190500 w 716407"/>
                <a:gd name="connsiteY302" fmla="*/ 471280 h 1101835"/>
                <a:gd name="connsiteX303" fmla="*/ 201930 w 716407"/>
                <a:gd name="connsiteY303" fmla="*/ 473185 h 1101835"/>
                <a:gd name="connsiteX304" fmla="*/ 219075 w 716407"/>
                <a:gd name="connsiteY304" fmla="*/ 475090 h 1101835"/>
                <a:gd name="connsiteX305" fmla="*/ 224790 w 716407"/>
                <a:gd name="connsiteY305" fmla="*/ 476995 h 1101835"/>
                <a:gd name="connsiteX306" fmla="*/ 236220 w 716407"/>
                <a:gd name="connsiteY306" fmla="*/ 484615 h 1101835"/>
                <a:gd name="connsiteX307" fmla="*/ 240030 w 716407"/>
                <a:gd name="connsiteY307" fmla="*/ 490330 h 1101835"/>
                <a:gd name="connsiteX308" fmla="*/ 249555 w 716407"/>
                <a:gd name="connsiteY308" fmla="*/ 497950 h 1101835"/>
                <a:gd name="connsiteX309" fmla="*/ 245745 w 716407"/>
                <a:gd name="connsiteY309" fmla="*/ 511285 h 1101835"/>
                <a:gd name="connsiteX310" fmla="*/ 240030 w 716407"/>
                <a:gd name="connsiteY310" fmla="*/ 517000 h 1101835"/>
                <a:gd name="connsiteX311" fmla="*/ 238125 w 716407"/>
                <a:gd name="connsiteY311" fmla="*/ 522715 h 1101835"/>
                <a:gd name="connsiteX312" fmla="*/ 249555 w 716407"/>
                <a:gd name="connsiteY312" fmla="*/ 526525 h 1101835"/>
                <a:gd name="connsiteX313" fmla="*/ 264795 w 716407"/>
                <a:gd name="connsiteY313" fmla="*/ 534145 h 1101835"/>
                <a:gd name="connsiteX314" fmla="*/ 276225 w 716407"/>
                <a:gd name="connsiteY314" fmla="*/ 539860 h 1101835"/>
                <a:gd name="connsiteX315" fmla="*/ 281940 w 716407"/>
                <a:gd name="connsiteY315" fmla="*/ 553195 h 1101835"/>
                <a:gd name="connsiteX316" fmla="*/ 285750 w 716407"/>
                <a:gd name="connsiteY316" fmla="*/ 558910 h 1101835"/>
                <a:gd name="connsiteX317" fmla="*/ 306705 w 716407"/>
                <a:gd name="connsiteY317" fmla="*/ 557005 h 1101835"/>
                <a:gd name="connsiteX318" fmla="*/ 308610 w 716407"/>
                <a:gd name="connsiteY318" fmla="*/ 547480 h 1101835"/>
                <a:gd name="connsiteX319" fmla="*/ 320040 w 716407"/>
                <a:gd name="connsiteY319" fmla="*/ 537955 h 1101835"/>
                <a:gd name="connsiteX320" fmla="*/ 323850 w 716407"/>
                <a:gd name="connsiteY320" fmla="*/ 518905 h 1101835"/>
                <a:gd name="connsiteX321" fmla="*/ 325755 w 716407"/>
                <a:gd name="connsiteY321" fmla="*/ 513190 h 1101835"/>
                <a:gd name="connsiteX322" fmla="*/ 323850 w 716407"/>
                <a:gd name="connsiteY322" fmla="*/ 497950 h 1101835"/>
                <a:gd name="connsiteX323" fmla="*/ 321945 w 716407"/>
                <a:gd name="connsiteY323" fmla="*/ 488425 h 1101835"/>
                <a:gd name="connsiteX324" fmla="*/ 304800 w 716407"/>
                <a:gd name="connsiteY324" fmla="*/ 478900 h 1101835"/>
                <a:gd name="connsiteX325" fmla="*/ 297180 w 716407"/>
                <a:gd name="connsiteY325" fmla="*/ 475090 h 1101835"/>
                <a:gd name="connsiteX326" fmla="*/ 281940 w 716407"/>
                <a:gd name="connsiteY326" fmla="*/ 452230 h 1101835"/>
                <a:gd name="connsiteX327" fmla="*/ 280035 w 716407"/>
                <a:gd name="connsiteY327" fmla="*/ 446515 h 1101835"/>
                <a:gd name="connsiteX328" fmla="*/ 276225 w 716407"/>
                <a:gd name="connsiteY328" fmla="*/ 440800 h 1101835"/>
                <a:gd name="connsiteX329" fmla="*/ 274320 w 716407"/>
                <a:gd name="connsiteY329" fmla="*/ 429370 h 1101835"/>
                <a:gd name="connsiteX330" fmla="*/ 272415 w 716407"/>
                <a:gd name="connsiteY330" fmla="*/ 423655 h 1101835"/>
                <a:gd name="connsiteX331" fmla="*/ 270510 w 716407"/>
                <a:gd name="connsiteY331" fmla="*/ 416035 h 1101835"/>
                <a:gd name="connsiteX332" fmla="*/ 272415 w 716407"/>
                <a:gd name="connsiteY332" fmla="*/ 400795 h 1101835"/>
                <a:gd name="connsiteX333" fmla="*/ 278130 w 716407"/>
                <a:gd name="connsiteY333" fmla="*/ 398890 h 1101835"/>
                <a:gd name="connsiteX334" fmla="*/ 291465 w 716407"/>
                <a:gd name="connsiteY334" fmla="*/ 393175 h 1101835"/>
                <a:gd name="connsiteX335" fmla="*/ 308610 w 716407"/>
                <a:gd name="connsiteY335" fmla="*/ 387460 h 1101835"/>
                <a:gd name="connsiteX336" fmla="*/ 314325 w 716407"/>
                <a:gd name="connsiteY336" fmla="*/ 385555 h 1101835"/>
                <a:gd name="connsiteX337" fmla="*/ 323850 w 716407"/>
                <a:gd name="connsiteY337" fmla="*/ 383650 h 1101835"/>
                <a:gd name="connsiteX338" fmla="*/ 358140 w 716407"/>
                <a:gd name="connsiteY338" fmla="*/ 374125 h 1101835"/>
                <a:gd name="connsiteX339" fmla="*/ 360045 w 716407"/>
                <a:gd name="connsiteY339" fmla="*/ 368410 h 1101835"/>
                <a:gd name="connsiteX0" fmla="*/ 377190 w 716407"/>
                <a:gd name="connsiteY0" fmla="*/ 347455 h 1101835"/>
                <a:gd name="connsiteX1" fmla="*/ 382905 w 716407"/>
                <a:gd name="connsiteY1" fmla="*/ 345550 h 1101835"/>
                <a:gd name="connsiteX2" fmla="*/ 386715 w 716407"/>
                <a:gd name="connsiteY2" fmla="*/ 339835 h 1101835"/>
                <a:gd name="connsiteX3" fmla="*/ 390525 w 716407"/>
                <a:gd name="connsiteY3" fmla="*/ 328405 h 1101835"/>
                <a:gd name="connsiteX4" fmla="*/ 384810 w 716407"/>
                <a:gd name="connsiteY4" fmla="*/ 303640 h 1101835"/>
                <a:gd name="connsiteX5" fmla="*/ 379095 w 716407"/>
                <a:gd name="connsiteY5" fmla="*/ 301735 h 1101835"/>
                <a:gd name="connsiteX6" fmla="*/ 367665 w 716407"/>
                <a:gd name="connsiteY6" fmla="*/ 294115 h 1101835"/>
                <a:gd name="connsiteX7" fmla="*/ 358140 w 716407"/>
                <a:gd name="connsiteY7" fmla="*/ 282685 h 1101835"/>
                <a:gd name="connsiteX8" fmla="*/ 354330 w 716407"/>
                <a:gd name="connsiteY8" fmla="*/ 276970 h 1101835"/>
                <a:gd name="connsiteX9" fmla="*/ 360045 w 716407"/>
                <a:gd name="connsiteY9" fmla="*/ 275065 h 1101835"/>
                <a:gd name="connsiteX10" fmla="*/ 371475 w 716407"/>
                <a:gd name="connsiteY10" fmla="*/ 269350 h 1101835"/>
                <a:gd name="connsiteX11" fmla="*/ 381000 w 716407"/>
                <a:gd name="connsiteY11" fmla="*/ 252205 h 1101835"/>
                <a:gd name="connsiteX12" fmla="*/ 388620 w 716407"/>
                <a:gd name="connsiteY12" fmla="*/ 246490 h 1101835"/>
                <a:gd name="connsiteX13" fmla="*/ 390525 w 716407"/>
                <a:gd name="connsiteY13" fmla="*/ 240775 h 1101835"/>
                <a:gd name="connsiteX14" fmla="*/ 384810 w 716407"/>
                <a:gd name="connsiteY14" fmla="*/ 229345 h 1101835"/>
                <a:gd name="connsiteX15" fmla="*/ 379095 w 716407"/>
                <a:gd name="connsiteY15" fmla="*/ 227440 h 1101835"/>
                <a:gd name="connsiteX16" fmla="*/ 369570 w 716407"/>
                <a:gd name="connsiteY16" fmla="*/ 214105 h 1101835"/>
                <a:gd name="connsiteX17" fmla="*/ 365760 w 716407"/>
                <a:gd name="connsiteY17" fmla="*/ 208390 h 1101835"/>
                <a:gd name="connsiteX18" fmla="*/ 363855 w 716407"/>
                <a:gd name="connsiteY18" fmla="*/ 202675 h 1101835"/>
                <a:gd name="connsiteX19" fmla="*/ 356235 w 716407"/>
                <a:gd name="connsiteY19" fmla="*/ 191245 h 1101835"/>
                <a:gd name="connsiteX20" fmla="*/ 352425 w 716407"/>
                <a:gd name="connsiteY20" fmla="*/ 185530 h 1101835"/>
                <a:gd name="connsiteX21" fmla="*/ 346710 w 716407"/>
                <a:gd name="connsiteY21" fmla="*/ 183625 h 1101835"/>
                <a:gd name="connsiteX22" fmla="*/ 342900 w 716407"/>
                <a:gd name="connsiteY22" fmla="*/ 166480 h 1101835"/>
                <a:gd name="connsiteX23" fmla="*/ 344805 w 716407"/>
                <a:gd name="connsiteY23" fmla="*/ 145525 h 1101835"/>
                <a:gd name="connsiteX24" fmla="*/ 342900 w 716407"/>
                <a:gd name="connsiteY24" fmla="*/ 132190 h 1101835"/>
                <a:gd name="connsiteX25" fmla="*/ 344805 w 716407"/>
                <a:gd name="connsiteY25" fmla="*/ 122665 h 1101835"/>
                <a:gd name="connsiteX26" fmla="*/ 340995 w 716407"/>
                <a:gd name="connsiteY26" fmla="*/ 107425 h 1101835"/>
                <a:gd name="connsiteX27" fmla="*/ 346710 w 716407"/>
                <a:gd name="connsiteY27" fmla="*/ 82660 h 1101835"/>
                <a:gd name="connsiteX28" fmla="*/ 348615 w 716407"/>
                <a:gd name="connsiteY28" fmla="*/ 76945 h 1101835"/>
                <a:gd name="connsiteX29" fmla="*/ 340995 w 716407"/>
                <a:gd name="connsiteY29" fmla="*/ 54085 h 1101835"/>
                <a:gd name="connsiteX30" fmla="*/ 339090 w 716407"/>
                <a:gd name="connsiteY30" fmla="*/ 46465 h 1101835"/>
                <a:gd name="connsiteX31" fmla="*/ 337185 w 716407"/>
                <a:gd name="connsiteY31" fmla="*/ 36940 h 1101835"/>
                <a:gd name="connsiteX32" fmla="*/ 333375 w 716407"/>
                <a:gd name="connsiteY32" fmla="*/ 31225 h 1101835"/>
                <a:gd name="connsiteX33" fmla="*/ 331470 w 716407"/>
                <a:gd name="connsiteY33" fmla="*/ 23605 h 1101835"/>
                <a:gd name="connsiteX34" fmla="*/ 327660 w 716407"/>
                <a:gd name="connsiteY34" fmla="*/ 12175 h 1101835"/>
                <a:gd name="connsiteX35" fmla="*/ 323850 w 716407"/>
                <a:gd name="connsiteY35" fmla="*/ 745 h 1101835"/>
                <a:gd name="connsiteX36" fmla="*/ 331470 w 716407"/>
                <a:gd name="connsiteY36" fmla="*/ 4555 h 1101835"/>
                <a:gd name="connsiteX37" fmla="*/ 337185 w 716407"/>
                <a:gd name="connsiteY37" fmla="*/ 6460 h 1101835"/>
                <a:gd name="connsiteX38" fmla="*/ 350520 w 716407"/>
                <a:gd name="connsiteY38" fmla="*/ 14080 h 1101835"/>
                <a:gd name="connsiteX39" fmla="*/ 361950 w 716407"/>
                <a:gd name="connsiteY39" fmla="*/ 21700 h 1101835"/>
                <a:gd name="connsiteX40" fmla="*/ 365760 w 716407"/>
                <a:gd name="connsiteY40" fmla="*/ 27415 h 1101835"/>
                <a:gd name="connsiteX41" fmla="*/ 371475 w 716407"/>
                <a:gd name="connsiteY41" fmla="*/ 31225 h 1101835"/>
                <a:gd name="connsiteX42" fmla="*/ 373380 w 716407"/>
                <a:gd name="connsiteY42" fmla="*/ 36940 h 1101835"/>
                <a:gd name="connsiteX43" fmla="*/ 384810 w 716407"/>
                <a:gd name="connsiteY43" fmla="*/ 40750 h 1101835"/>
                <a:gd name="connsiteX44" fmla="*/ 388620 w 716407"/>
                <a:gd name="connsiteY44" fmla="*/ 46465 h 1101835"/>
                <a:gd name="connsiteX45" fmla="*/ 398145 w 716407"/>
                <a:gd name="connsiteY45" fmla="*/ 55990 h 1101835"/>
                <a:gd name="connsiteX46" fmla="*/ 400050 w 716407"/>
                <a:gd name="connsiteY46" fmla="*/ 61705 h 1101835"/>
                <a:gd name="connsiteX47" fmla="*/ 403860 w 716407"/>
                <a:gd name="connsiteY47" fmla="*/ 67420 h 1101835"/>
                <a:gd name="connsiteX48" fmla="*/ 405765 w 716407"/>
                <a:gd name="connsiteY48" fmla="*/ 73135 h 1101835"/>
                <a:gd name="connsiteX49" fmla="*/ 409575 w 716407"/>
                <a:gd name="connsiteY49" fmla="*/ 78850 h 1101835"/>
                <a:gd name="connsiteX50" fmla="*/ 411480 w 716407"/>
                <a:gd name="connsiteY50" fmla="*/ 84565 h 1101835"/>
                <a:gd name="connsiteX51" fmla="*/ 417195 w 716407"/>
                <a:gd name="connsiteY51" fmla="*/ 88375 h 1101835"/>
                <a:gd name="connsiteX52" fmla="*/ 424815 w 716407"/>
                <a:gd name="connsiteY52" fmla="*/ 105520 h 1101835"/>
                <a:gd name="connsiteX53" fmla="*/ 430530 w 716407"/>
                <a:gd name="connsiteY53" fmla="*/ 111235 h 1101835"/>
                <a:gd name="connsiteX54" fmla="*/ 440055 w 716407"/>
                <a:gd name="connsiteY54" fmla="*/ 130285 h 1101835"/>
                <a:gd name="connsiteX55" fmla="*/ 445770 w 716407"/>
                <a:gd name="connsiteY55" fmla="*/ 132190 h 1101835"/>
                <a:gd name="connsiteX56" fmla="*/ 462915 w 716407"/>
                <a:gd name="connsiteY56" fmla="*/ 141715 h 1101835"/>
                <a:gd name="connsiteX57" fmla="*/ 468630 w 716407"/>
                <a:gd name="connsiteY57" fmla="*/ 145525 h 1101835"/>
                <a:gd name="connsiteX58" fmla="*/ 483870 w 716407"/>
                <a:gd name="connsiteY58" fmla="*/ 149335 h 1101835"/>
                <a:gd name="connsiteX59" fmla="*/ 489585 w 716407"/>
                <a:gd name="connsiteY59" fmla="*/ 151240 h 1101835"/>
                <a:gd name="connsiteX60" fmla="*/ 537210 w 716407"/>
                <a:gd name="connsiteY60" fmla="*/ 153145 h 1101835"/>
                <a:gd name="connsiteX61" fmla="*/ 571500 w 716407"/>
                <a:gd name="connsiteY61" fmla="*/ 151240 h 1101835"/>
                <a:gd name="connsiteX62" fmla="*/ 582930 w 716407"/>
                <a:gd name="connsiteY62" fmla="*/ 149335 h 1101835"/>
                <a:gd name="connsiteX63" fmla="*/ 638175 w 716407"/>
                <a:gd name="connsiteY63" fmla="*/ 151240 h 1101835"/>
                <a:gd name="connsiteX64" fmla="*/ 641985 w 716407"/>
                <a:gd name="connsiteY64" fmla="*/ 156955 h 1101835"/>
                <a:gd name="connsiteX65" fmla="*/ 645795 w 716407"/>
                <a:gd name="connsiteY65" fmla="*/ 168385 h 1101835"/>
                <a:gd name="connsiteX66" fmla="*/ 649605 w 716407"/>
                <a:gd name="connsiteY66" fmla="*/ 174100 h 1101835"/>
                <a:gd name="connsiteX67" fmla="*/ 640080 w 716407"/>
                <a:gd name="connsiteY67" fmla="*/ 185530 h 1101835"/>
                <a:gd name="connsiteX68" fmla="*/ 628650 w 716407"/>
                <a:gd name="connsiteY68" fmla="*/ 193150 h 1101835"/>
                <a:gd name="connsiteX69" fmla="*/ 624840 w 716407"/>
                <a:gd name="connsiteY69" fmla="*/ 198865 h 1101835"/>
                <a:gd name="connsiteX70" fmla="*/ 619125 w 716407"/>
                <a:gd name="connsiteY70" fmla="*/ 214105 h 1101835"/>
                <a:gd name="connsiteX71" fmla="*/ 621030 w 716407"/>
                <a:gd name="connsiteY71" fmla="*/ 250300 h 1101835"/>
                <a:gd name="connsiteX72" fmla="*/ 622935 w 716407"/>
                <a:gd name="connsiteY72" fmla="*/ 256015 h 1101835"/>
                <a:gd name="connsiteX73" fmla="*/ 626745 w 716407"/>
                <a:gd name="connsiteY73" fmla="*/ 261730 h 1101835"/>
                <a:gd name="connsiteX74" fmla="*/ 632460 w 716407"/>
                <a:gd name="connsiteY74" fmla="*/ 263635 h 1101835"/>
                <a:gd name="connsiteX75" fmla="*/ 641985 w 716407"/>
                <a:gd name="connsiteY75" fmla="*/ 275065 h 1101835"/>
                <a:gd name="connsiteX76" fmla="*/ 647700 w 716407"/>
                <a:gd name="connsiteY76" fmla="*/ 276970 h 1101835"/>
                <a:gd name="connsiteX77" fmla="*/ 661035 w 716407"/>
                <a:gd name="connsiteY77" fmla="*/ 282685 h 1101835"/>
                <a:gd name="connsiteX78" fmla="*/ 674370 w 716407"/>
                <a:gd name="connsiteY78" fmla="*/ 296020 h 1101835"/>
                <a:gd name="connsiteX79" fmla="*/ 678180 w 716407"/>
                <a:gd name="connsiteY79" fmla="*/ 301735 h 1101835"/>
                <a:gd name="connsiteX80" fmla="*/ 683895 w 716407"/>
                <a:gd name="connsiteY80" fmla="*/ 303640 h 1101835"/>
                <a:gd name="connsiteX81" fmla="*/ 689610 w 716407"/>
                <a:gd name="connsiteY81" fmla="*/ 307450 h 1101835"/>
                <a:gd name="connsiteX82" fmla="*/ 697230 w 716407"/>
                <a:gd name="connsiteY82" fmla="*/ 311260 h 1101835"/>
                <a:gd name="connsiteX83" fmla="*/ 714375 w 716407"/>
                <a:gd name="connsiteY83" fmla="*/ 324595 h 1101835"/>
                <a:gd name="connsiteX84" fmla="*/ 716280 w 716407"/>
                <a:gd name="connsiteY84" fmla="*/ 330310 h 1101835"/>
                <a:gd name="connsiteX85" fmla="*/ 708660 w 716407"/>
                <a:gd name="connsiteY85" fmla="*/ 341740 h 1101835"/>
                <a:gd name="connsiteX86" fmla="*/ 702945 w 716407"/>
                <a:gd name="connsiteY86" fmla="*/ 347455 h 1101835"/>
                <a:gd name="connsiteX87" fmla="*/ 691515 w 716407"/>
                <a:gd name="connsiteY87" fmla="*/ 353170 h 1101835"/>
                <a:gd name="connsiteX88" fmla="*/ 674370 w 716407"/>
                <a:gd name="connsiteY88" fmla="*/ 355075 h 1101835"/>
                <a:gd name="connsiteX89" fmla="*/ 668655 w 716407"/>
                <a:gd name="connsiteY89" fmla="*/ 356980 h 1101835"/>
                <a:gd name="connsiteX90" fmla="*/ 649605 w 716407"/>
                <a:gd name="connsiteY90" fmla="*/ 379840 h 1101835"/>
                <a:gd name="connsiteX91" fmla="*/ 638175 w 716407"/>
                <a:gd name="connsiteY91" fmla="*/ 391270 h 1101835"/>
                <a:gd name="connsiteX92" fmla="*/ 632460 w 716407"/>
                <a:gd name="connsiteY92" fmla="*/ 402700 h 1101835"/>
                <a:gd name="connsiteX93" fmla="*/ 626745 w 716407"/>
                <a:gd name="connsiteY93" fmla="*/ 404605 h 1101835"/>
                <a:gd name="connsiteX94" fmla="*/ 624840 w 716407"/>
                <a:gd name="connsiteY94" fmla="*/ 410320 h 1101835"/>
                <a:gd name="connsiteX95" fmla="*/ 605790 w 716407"/>
                <a:gd name="connsiteY95" fmla="*/ 416035 h 1101835"/>
                <a:gd name="connsiteX96" fmla="*/ 586740 w 716407"/>
                <a:gd name="connsiteY96" fmla="*/ 412225 h 1101835"/>
                <a:gd name="connsiteX97" fmla="*/ 582930 w 716407"/>
                <a:gd name="connsiteY97" fmla="*/ 406510 h 1101835"/>
                <a:gd name="connsiteX98" fmla="*/ 569595 w 716407"/>
                <a:gd name="connsiteY98" fmla="*/ 400795 h 1101835"/>
                <a:gd name="connsiteX99" fmla="*/ 539115 w 716407"/>
                <a:gd name="connsiteY99" fmla="*/ 402700 h 1101835"/>
                <a:gd name="connsiteX100" fmla="*/ 527685 w 716407"/>
                <a:gd name="connsiteY100" fmla="*/ 406510 h 1101835"/>
                <a:gd name="connsiteX101" fmla="*/ 516255 w 716407"/>
                <a:gd name="connsiteY101" fmla="*/ 414130 h 1101835"/>
                <a:gd name="connsiteX102" fmla="*/ 514350 w 716407"/>
                <a:gd name="connsiteY102" fmla="*/ 419845 h 1101835"/>
                <a:gd name="connsiteX103" fmla="*/ 504825 w 716407"/>
                <a:gd name="connsiteY103" fmla="*/ 429370 h 1101835"/>
                <a:gd name="connsiteX104" fmla="*/ 501015 w 716407"/>
                <a:gd name="connsiteY104" fmla="*/ 435085 h 1101835"/>
                <a:gd name="connsiteX105" fmla="*/ 495300 w 716407"/>
                <a:gd name="connsiteY105" fmla="*/ 440800 h 1101835"/>
                <a:gd name="connsiteX106" fmla="*/ 493395 w 716407"/>
                <a:gd name="connsiteY106" fmla="*/ 452230 h 1101835"/>
                <a:gd name="connsiteX107" fmla="*/ 491490 w 716407"/>
                <a:gd name="connsiteY107" fmla="*/ 459850 h 1101835"/>
                <a:gd name="connsiteX108" fmla="*/ 489585 w 716407"/>
                <a:gd name="connsiteY108" fmla="*/ 465565 h 1101835"/>
                <a:gd name="connsiteX109" fmla="*/ 478155 w 716407"/>
                <a:gd name="connsiteY109" fmla="*/ 469375 h 1101835"/>
                <a:gd name="connsiteX110" fmla="*/ 476250 w 716407"/>
                <a:gd name="connsiteY110" fmla="*/ 478900 h 1101835"/>
                <a:gd name="connsiteX111" fmla="*/ 472440 w 716407"/>
                <a:gd name="connsiteY111" fmla="*/ 490330 h 1101835"/>
                <a:gd name="connsiteX112" fmla="*/ 474345 w 716407"/>
                <a:gd name="connsiteY112" fmla="*/ 520810 h 1101835"/>
                <a:gd name="connsiteX113" fmla="*/ 476250 w 716407"/>
                <a:gd name="connsiteY113" fmla="*/ 528430 h 1101835"/>
                <a:gd name="connsiteX114" fmla="*/ 478155 w 716407"/>
                <a:gd name="connsiteY114" fmla="*/ 537955 h 1101835"/>
                <a:gd name="connsiteX115" fmla="*/ 481965 w 716407"/>
                <a:gd name="connsiteY115" fmla="*/ 568435 h 1101835"/>
                <a:gd name="connsiteX116" fmla="*/ 487680 w 716407"/>
                <a:gd name="connsiteY116" fmla="*/ 587485 h 1101835"/>
                <a:gd name="connsiteX117" fmla="*/ 489585 w 716407"/>
                <a:gd name="connsiteY117" fmla="*/ 593200 h 1101835"/>
                <a:gd name="connsiteX118" fmla="*/ 493395 w 716407"/>
                <a:gd name="connsiteY118" fmla="*/ 610345 h 1101835"/>
                <a:gd name="connsiteX119" fmla="*/ 495300 w 716407"/>
                <a:gd name="connsiteY119" fmla="*/ 616060 h 1101835"/>
                <a:gd name="connsiteX120" fmla="*/ 499110 w 716407"/>
                <a:gd name="connsiteY120" fmla="*/ 623680 h 1101835"/>
                <a:gd name="connsiteX121" fmla="*/ 504825 w 716407"/>
                <a:gd name="connsiteY121" fmla="*/ 627490 h 1101835"/>
                <a:gd name="connsiteX122" fmla="*/ 510540 w 716407"/>
                <a:gd name="connsiteY122" fmla="*/ 638920 h 1101835"/>
                <a:gd name="connsiteX123" fmla="*/ 512445 w 716407"/>
                <a:gd name="connsiteY123" fmla="*/ 644635 h 1101835"/>
                <a:gd name="connsiteX124" fmla="*/ 518160 w 716407"/>
                <a:gd name="connsiteY124" fmla="*/ 646540 h 1101835"/>
                <a:gd name="connsiteX125" fmla="*/ 506730 w 716407"/>
                <a:gd name="connsiteY125" fmla="*/ 650350 h 1101835"/>
                <a:gd name="connsiteX126" fmla="*/ 501015 w 716407"/>
                <a:gd name="connsiteY126" fmla="*/ 652255 h 1101835"/>
                <a:gd name="connsiteX127" fmla="*/ 495300 w 716407"/>
                <a:gd name="connsiteY127" fmla="*/ 657970 h 1101835"/>
                <a:gd name="connsiteX128" fmla="*/ 489585 w 716407"/>
                <a:gd name="connsiteY128" fmla="*/ 661780 h 1101835"/>
                <a:gd name="connsiteX129" fmla="*/ 487680 w 716407"/>
                <a:gd name="connsiteY129" fmla="*/ 667495 h 1101835"/>
                <a:gd name="connsiteX130" fmla="*/ 483870 w 716407"/>
                <a:gd name="connsiteY130" fmla="*/ 673210 h 1101835"/>
                <a:gd name="connsiteX131" fmla="*/ 478155 w 716407"/>
                <a:gd name="connsiteY131" fmla="*/ 684640 h 1101835"/>
                <a:gd name="connsiteX132" fmla="*/ 480060 w 716407"/>
                <a:gd name="connsiteY132" fmla="*/ 717025 h 1101835"/>
                <a:gd name="connsiteX133" fmla="*/ 485775 w 716407"/>
                <a:gd name="connsiteY133" fmla="*/ 718930 h 1101835"/>
                <a:gd name="connsiteX134" fmla="*/ 497205 w 716407"/>
                <a:gd name="connsiteY134" fmla="*/ 724645 h 1101835"/>
                <a:gd name="connsiteX135" fmla="*/ 506730 w 716407"/>
                <a:gd name="connsiteY135" fmla="*/ 726550 h 1101835"/>
                <a:gd name="connsiteX136" fmla="*/ 495300 w 716407"/>
                <a:gd name="connsiteY136" fmla="*/ 722740 h 1101835"/>
                <a:gd name="connsiteX137" fmla="*/ 489585 w 716407"/>
                <a:gd name="connsiteY137" fmla="*/ 718930 h 1101835"/>
                <a:gd name="connsiteX138" fmla="*/ 455295 w 716407"/>
                <a:gd name="connsiteY138" fmla="*/ 718930 h 1101835"/>
                <a:gd name="connsiteX139" fmla="*/ 449580 w 716407"/>
                <a:gd name="connsiteY139" fmla="*/ 730360 h 1101835"/>
                <a:gd name="connsiteX140" fmla="*/ 445770 w 716407"/>
                <a:gd name="connsiteY140" fmla="*/ 736075 h 1101835"/>
                <a:gd name="connsiteX141" fmla="*/ 443865 w 716407"/>
                <a:gd name="connsiteY141" fmla="*/ 741790 h 1101835"/>
                <a:gd name="connsiteX142" fmla="*/ 438150 w 716407"/>
                <a:gd name="connsiteY142" fmla="*/ 743695 h 1101835"/>
                <a:gd name="connsiteX143" fmla="*/ 434340 w 716407"/>
                <a:gd name="connsiteY143" fmla="*/ 757030 h 1101835"/>
                <a:gd name="connsiteX144" fmla="*/ 426720 w 716407"/>
                <a:gd name="connsiteY144" fmla="*/ 768460 h 1101835"/>
                <a:gd name="connsiteX145" fmla="*/ 419100 w 716407"/>
                <a:gd name="connsiteY145" fmla="*/ 779890 h 1101835"/>
                <a:gd name="connsiteX146" fmla="*/ 415290 w 716407"/>
                <a:gd name="connsiteY146" fmla="*/ 785605 h 1101835"/>
                <a:gd name="connsiteX147" fmla="*/ 409575 w 716407"/>
                <a:gd name="connsiteY147" fmla="*/ 797035 h 1101835"/>
                <a:gd name="connsiteX148" fmla="*/ 415290 w 716407"/>
                <a:gd name="connsiteY148" fmla="*/ 814180 h 1101835"/>
                <a:gd name="connsiteX149" fmla="*/ 417195 w 716407"/>
                <a:gd name="connsiteY149" fmla="*/ 819895 h 1101835"/>
                <a:gd name="connsiteX150" fmla="*/ 424815 w 716407"/>
                <a:gd name="connsiteY150" fmla="*/ 825610 h 1101835"/>
                <a:gd name="connsiteX151" fmla="*/ 430530 w 716407"/>
                <a:gd name="connsiteY151" fmla="*/ 829420 h 1101835"/>
                <a:gd name="connsiteX152" fmla="*/ 441960 w 716407"/>
                <a:gd name="connsiteY152" fmla="*/ 833230 h 1101835"/>
                <a:gd name="connsiteX153" fmla="*/ 447675 w 716407"/>
                <a:gd name="connsiteY153" fmla="*/ 837040 h 1101835"/>
                <a:gd name="connsiteX154" fmla="*/ 453390 w 716407"/>
                <a:gd name="connsiteY154" fmla="*/ 838945 h 1101835"/>
                <a:gd name="connsiteX155" fmla="*/ 457200 w 716407"/>
                <a:gd name="connsiteY155" fmla="*/ 844660 h 1101835"/>
                <a:gd name="connsiteX156" fmla="*/ 468630 w 716407"/>
                <a:gd name="connsiteY156" fmla="*/ 848470 h 1101835"/>
                <a:gd name="connsiteX157" fmla="*/ 474345 w 716407"/>
                <a:gd name="connsiteY157" fmla="*/ 850375 h 1101835"/>
                <a:gd name="connsiteX158" fmla="*/ 480060 w 716407"/>
                <a:gd name="connsiteY158" fmla="*/ 852280 h 1101835"/>
                <a:gd name="connsiteX159" fmla="*/ 485775 w 716407"/>
                <a:gd name="connsiteY159" fmla="*/ 856090 h 1101835"/>
                <a:gd name="connsiteX160" fmla="*/ 499110 w 716407"/>
                <a:gd name="connsiteY160" fmla="*/ 861805 h 1101835"/>
                <a:gd name="connsiteX161" fmla="*/ 506730 w 716407"/>
                <a:gd name="connsiteY161" fmla="*/ 869425 h 1101835"/>
                <a:gd name="connsiteX162" fmla="*/ 518160 w 716407"/>
                <a:gd name="connsiteY162" fmla="*/ 875140 h 1101835"/>
                <a:gd name="connsiteX163" fmla="*/ 523875 w 716407"/>
                <a:gd name="connsiteY163" fmla="*/ 878950 h 1101835"/>
                <a:gd name="connsiteX164" fmla="*/ 525780 w 716407"/>
                <a:gd name="connsiteY164" fmla="*/ 884665 h 1101835"/>
                <a:gd name="connsiteX165" fmla="*/ 529590 w 716407"/>
                <a:gd name="connsiteY165" fmla="*/ 907525 h 1101835"/>
                <a:gd name="connsiteX166" fmla="*/ 539115 w 716407"/>
                <a:gd name="connsiteY166" fmla="*/ 924670 h 1101835"/>
                <a:gd name="connsiteX167" fmla="*/ 541020 w 716407"/>
                <a:gd name="connsiteY167" fmla="*/ 930385 h 1101835"/>
                <a:gd name="connsiteX168" fmla="*/ 544830 w 716407"/>
                <a:gd name="connsiteY168" fmla="*/ 936100 h 1101835"/>
                <a:gd name="connsiteX169" fmla="*/ 542925 w 716407"/>
                <a:gd name="connsiteY169" fmla="*/ 934195 h 1101835"/>
                <a:gd name="connsiteX170" fmla="*/ 542925 w 716407"/>
                <a:gd name="connsiteY170" fmla="*/ 934195 h 1101835"/>
                <a:gd name="connsiteX171" fmla="*/ 533400 w 716407"/>
                <a:gd name="connsiteY171" fmla="*/ 947530 h 1101835"/>
                <a:gd name="connsiteX172" fmla="*/ 531495 w 716407"/>
                <a:gd name="connsiteY172" fmla="*/ 953245 h 1101835"/>
                <a:gd name="connsiteX173" fmla="*/ 520065 w 716407"/>
                <a:gd name="connsiteY173" fmla="*/ 955150 h 1101835"/>
                <a:gd name="connsiteX174" fmla="*/ 502920 w 716407"/>
                <a:gd name="connsiteY174" fmla="*/ 962770 h 1101835"/>
                <a:gd name="connsiteX175" fmla="*/ 497205 w 716407"/>
                <a:gd name="connsiteY175" fmla="*/ 960865 h 1101835"/>
                <a:gd name="connsiteX176" fmla="*/ 485775 w 716407"/>
                <a:gd name="connsiteY176" fmla="*/ 938005 h 1101835"/>
                <a:gd name="connsiteX177" fmla="*/ 480060 w 716407"/>
                <a:gd name="connsiteY177" fmla="*/ 932290 h 1101835"/>
                <a:gd name="connsiteX178" fmla="*/ 457200 w 716407"/>
                <a:gd name="connsiteY178" fmla="*/ 926575 h 1101835"/>
                <a:gd name="connsiteX179" fmla="*/ 434340 w 716407"/>
                <a:gd name="connsiteY179" fmla="*/ 928480 h 1101835"/>
                <a:gd name="connsiteX180" fmla="*/ 430530 w 716407"/>
                <a:gd name="connsiteY180" fmla="*/ 939910 h 1101835"/>
                <a:gd name="connsiteX181" fmla="*/ 419100 w 716407"/>
                <a:gd name="connsiteY181" fmla="*/ 945625 h 1101835"/>
                <a:gd name="connsiteX182" fmla="*/ 409575 w 716407"/>
                <a:gd name="connsiteY182" fmla="*/ 962770 h 1101835"/>
                <a:gd name="connsiteX183" fmla="*/ 400050 w 716407"/>
                <a:gd name="connsiteY183" fmla="*/ 978010 h 1101835"/>
                <a:gd name="connsiteX184" fmla="*/ 394335 w 716407"/>
                <a:gd name="connsiteY184" fmla="*/ 979915 h 1101835"/>
                <a:gd name="connsiteX185" fmla="*/ 388620 w 716407"/>
                <a:gd name="connsiteY185" fmla="*/ 978010 h 1101835"/>
                <a:gd name="connsiteX186" fmla="*/ 381000 w 716407"/>
                <a:gd name="connsiteY186" fmla="*/ 960865 h 1101835"/>
                <a:gd name="connsiteX187" fmla="*/ 375285 w 716407"/>
                <a:gd name="connsiteY187" fmla="*/ 958960 h 1101835"/>
                <a:gd name="connsiteX188" fmla="*/ 369570 w 716407"/>
                <a:gd name="connsiteY188" fmla="*/ 955150 h 1101835"/>
                <a:gd name="connsiteX189" fmla="*/ 360045 w 716407"/>
                <a:gd name="connsiteY189" fmla="*/ 962770 h 1101835"/>
                <a:gd name="connsiteX190" fmla="*/ 346710 w 716407"/>
                <a:gd name="connsiteY190" fmla="*/ 978010 h 1101835"/>
                <a:gd name="connsiteX191" fmla="*/ 340995 w 716407"/>
                <a:gd name="connsiteY191" fmla="*/ 1006585 h 1101835"/>
                <a:gd name="connsiteX192" fmla="*/ 335280 w 716407"/>
                <a:gd name="connsiteY192" fmla="*/ 1010395 h 1101835"/>
                <a:gd name="connsiteX193" fmla="*/ 331470 w 716407"/>
                <a:gd name="connsiteY193" fmla="*/ 1016110 h 1101835"/>
                <a:gd name="connsiteX194" fmla="*/ 325755 w 716407"/>
                <a:gd name="connsiteY194" fmla="*/ 1019920 h 1101835"/>
                <a:gd name="connsiteX195" fmla="*/ 320040 w 716407"/>
                <a:gd name="connsiteY195" fmla="*/ 1040875 h 1101835"/>
                <a:gd name="connsiteX196" fmla="*/ 314325 w 716407"/>
                <a:gd name="connsiteY196" fmla="*/ 1042780 h 1101835"/>
                <a:gd name="connsiteX197" fmla="*/ 312420 w 716407"/>
                <a:gd name="connsiteY197" fmla="*/ 1048495 h 1101835"/>
                <a:gd name="connsiteX198" fmla="*/ 310515 w 716407"/>
                <a:gd name="connsiteY198" fmla="*/ 1082785 h 1101835"/>
                <a:gd name="connsiteX199" fmla="*/ 293370 w 716407"/>
                <a:gd name="connsiteY199" fmla="*/ 1077070 h 1101835"/>
                <a:gd name="connsiteX200" fmla="*/ 264795 w 716407"/>
                <a:gd name="connsiteY200" fmla="*/ 1073260 h 1101835"/>
                <a:gd name="connsiteX201" fmla="*/ 247650 w 716407"/>
                <a:gd name="connsiteY201" fmla="*/ 1063735 h 1101835"/>
                <a:gd name="connsiteX202" fmla="*/ 241935 w 716407"/>
                <a:gd name="connsiteY202" fmla="*/ 1061830 h 1101835"/>
                <a:gd name="connsiteX203" fmla="*/ 224790 w 716407"/>
                <a:gd name="connsiteY203" fmla="*/ 1063735 h 1101835"/>
                <a:gd name="connsiteX204" fmla="*/ 213360 w 716407"/>
                <a:gd name="connsiteY204" fmla="*/ 1067545 h 1101835"/>
                <a:gd name="connsiteX205" fmla="*/ 207645 w 716407"/>
                <a:gd name="connsiteY205" fmla="*/ 1069450 h 1101835"/>
                <a:gd name="connsiteX206" fmla="*/ 201930 w 716407"/>
                <a:gd name="connsiteY206" fmla="*/ 1073260 h 1101835"/>
                <a:gd name="connsiteX207" fmla="*/ 177165 w 716407"/>
                <a:gd name="connsiteY207" fmla="*/ 1077070 h 1101835"/>
                <a:gd name="connsiteX208" fmla="*/ 165735 w 716407"/>
                <a:gd name="connsiteY208" fmla="*/ 1082785 h 1101835"/>
                <a:gd name="connsiteX209" fmla="*/ 161925 w 716407"/>
                <a:gd name="connsiteY209" fmla="*/ 1088500 h 1101835"/>
                <a:gd name="connsiteX210" fmla="*/ 156210 w 716407"/>
                <a:gd name="connsiteY210" fmla="*/ 1099930 h 1101835"/>
                <a:gd name="connsiteX211" fmla="*/ 150495 w 716407"/>
                <a:gd name="connsiteY211" fmla="*/ 1101835 h 1101835"/>
                <a:gd name="connsiteX212" fmla="*/ 135255 w 716407"/>
                <a:gd name="connsiteY212" fmla="*/ 1099930 h 1101835"/>
                <a:gd name="connsiteX213" fmla="*/ 125730 w 716407"/>
                <a:gd name="connsiteY213" fmla="*/ 1090405 h 1101835"/>
                <a:gd name="connsiteX214" fmla="*/ 120015 w 716407"/>
                <a:gd name="connsiteY214" fmla="*/ 1088500 h 1101835"/>
                <a:gd name="connsiteX215" fmla="*/ 114300 w 716407"/>
                <a:gd name="connsiteY215" fmla="*/ 1084690 h 1101835"/>
                <a:gd name="connsiteX216" fmla="*/ 108585 w 716407"/>
                <a:gd name="connsiteY216" fmla="*/ 1082785 h 1101835"/>
                <a:gd name="connsiteX217" fmla="*/ 104775 w 716407"/>
                <a:gd name="connsiteY217" fmla="*/ 1071355 h 1101835"/>
                <a:gd name="connsiteX218" fmla="*/ 102870 w 716407"/>
                <a:gd name="connsiteY218" fmla="*/ 1063735 h 1101835"/>
                <a:gd name="connsiteX219" fmla="*/ 97155 w 716407"/>
                <a:gd name="connsiteY219" fmla="*/ 1059925 h 1101835"/>
                <a:gd name="connsiteX220" fmla="*/ 72390 w 716407"/>
                <a:gd name="connsiteY220" fmla="*/ 1050400 h 1101835"/>
                <a:gd name="connsiteX221" fmla="*/ 62865 w 716407"/>
                <a:gd name="connsiteY221" fmla="*/ 1058020 h 1101835"/>
                <a:gd name="connsiteX222" fmla="*/ 49530 w 716407"/>
                <a:gd name="connsiteY222" fmla="*/ 1061830 h 1101835"/>
                <a:gd name="connsiteX223" fmla="*/ 24765 w 716407"/>
                <a:gd name="connsiteY223" fmla="*/ 1054210 h 1101835"/>
                <a:gd name="connsiteX224" fmla="*/ 22860 w 716407"/>
                <a:gd name="connsiteY224" fmla="*/ 1048495 h 1101835"/>
                <a:gd name="connsiteX225" fmla="*/ 5715 w 716407"/>
                <a:gd name="connsiteY225" fmla="*/ 1042780 h 1101835"/>
                <a:gd name="connsiteX226" fmla="*/ 0 w 716407"/>
                <a:gd name="connsiteY226" fmla="*/ 1040875 h 1101835"/>
                <a:gd name="connsiteX227" fmla="*/ 1905 w 716407"/>
                <a:gd name="connsiteY227" fmla="*/ 1035160 h 1101835"/>
                <a:gd name="connsiteX228" fmla="*/ 9525 w 716407"/>
                <a:gd name="connsiteY228" fmla="*/ 1023730 h 1101835"/>
                <a:gd name="connsiteX229" fmla="*/ 5715 w 716407"/>
                <a:gd name="connsiteY229" fmla="*/ 970390 h 1101835"/>
                <a:gd name="connsiteX230" fmla="*/ 3810 w 716407"/>
                <a:gd name="connsiteY230" fmla="*/ 960865 h 1101835"/>
                <a:gd name="connsiteX231" fmla="*/ 5715 w 716407"/>
                <a:gd name="connsiteY231" fmla="*/ 951340 h 1101835"/>
                <a:gd name="connsiteX232" fmla="*/ 17145 w 716407"/>
                <a:gd name="connsiteY232" fmla="*/ 943720 h 1101835"/>
                <a:gd name="connsiteX233" fmla="*/ 19050 w 716407"/>
                <a:gd name="connsiteY233" fmla="*/ 934195 h 1101835"/>
                <a:gd name="connsiteX234" fmla="*/ 24765 w 716407"/>
                <a:gd name="connsiteY234" fmla="*/ 917050 h 1101835"/>
                <a:gd name="connsiteX235" fmla="*/ 28575 w 716407"/>
                <a:gd name="connsiteY235" fmla="*/ 911335 h 1101835"/>
                <a:gd name="connsiteX236" fmla="*/ 26670 w 716407"/>
                <a:gd name="connsiteY236" fmla="*/ 896095 h 1101835"/>
                <a:gd name="connsiteX237" fmla="*/ 30480 w 716407"/>
                <a:gd name="connsiteY237" fmla="*/ 877045 h 1101835"/>
                <a:gd name="connsiteX238" fmla="*/ 38100 w 716407"/>
                <a:gd name="connsiteY238" fmla="*/ 865615 h 1101835"/>
                <a:gd name="connsiteX239" fmla="*/ 49530 w 716407"/>
                <a:gd name="connsiteY239" fmla="*/ 863710 h 1101835"/>
                <a:gd name="connsiteX240" fmla="*/ 62865 w 716407"/>
                <a:gd name="connsiteY240" fmla="*/ 861805 h 1101835"/>
                <a:gd name="connsiteX241" fmla="*/ 70485 w 716407"/>
                <a:gd name="connsiteY241" fmla="*/ 854185 h 1101835"/>
                <a:gd name="connsiteX242" fmla="*/ 76200 w 716407"/>
                <a:gd name="connsiteY242" fmla="*/ 850375 h 1101835"/>
                <a:gd name="connsiteX243" fmla="*/ 83820 w 716407"/>
                <a:gd name="connsiteY243" fmla="*/ 842755 h 1101835"/>
                <a:gd name="connsiteX244" fmla="*/ 89535 w 716407"/>
                <a:gd name="connsiteY244" fmla="*/ 837040 h 1101835"/>
                <a:gd name="connsiteX245" fmla="*/ 100965 w 716407"/>
                <a:gd name="connsiteY245" fmla="*/ 833230 h 1101835"/>
                <a:gd name="connsiteX246" fmla="*/ 118110 w 716407"/>
                <a:gd name="connsiteY246" fmla="*/ 827515 h 1101835"/>
                <a:gd name="connsiteX247" fmla="*/ 135255 w 716407"/>
                <a:gd name="connsiteY247" fmla="*/ 821800 h 1101835"/>
                <a:gd name="connsiteX248" fmla="*/ 140970 w 716407"/>
                <a:gd name="connsiteY248" fmla="*/ 819895 h 1101835"/>
                <a:gd name="connsiteX249" fmla="*/ 154305 w 716407"/>
                <a:gd name="connsiteY249" fmla="*/ 817990 h 1101835"/>
                <a:gd name="connsiteX250" fmla="*/ 158115 w 716407"/>
                <a:gd name="connsiteY250" fmla="*/ 823705 h 1101835"/>
                <a:gd name="connsiteX251" fmla="*/ 163830 w 716407"/>
                <a:gd name="connsiteY251" fmla="*/ 827515 h 1101835"/>
                <a:gd name="connsiteX252" fmla="*/ 192405 w 716407"/>
                <a:gd name="connsiteY252" fmla="*/ 825610 h 1101835"/>
                <a:gd name="connsiteX253" fmla="*/ 198120 w 716407"/>
                <a:gd name="connsiteY253" fmla="*/ 823705 h 1101835"/>
                <a:gd name="connsiteX254" fmla="*/ 211455 w 716407"/>
                <a:gd name="connsiteY254" fmla="*/ 821800 h 1101835"/>
                <a:gd name="connsiteX255" fmla="*/ 230505 w 716407"/>
                <a:gd name="connsiteY255" fmla="*/ 816085 h 1101835"/>
                <a:gd name="connsiteX256" fmla="*/ 236220 w 716407"/>
                <a:gd name="connsiteY256" fmla="*/ 814180 h 1101835"/>
                <a:gd name="connsiteX257" fmla="*/ 255270 w 716407"/>
                <a:gd name="connsiteY257" fmla="*/ 810370 h 1101835"/>
                <a:gd name="connsiteX258" fmla="*/ 260985 w 716407"/>
                <a:gd name="connsiteY258" fmla="*/ 806560 h 1101835"/>
                <a:gd name="connsiteX259" fmla="*/ 262890 w 716407"/>
                <a:gd name="connsiteY259" fmla="*/ 800845 h 1101835"/>
                <a:gd name="connsiteX260" fmla="*/ 259080 w 716407"/>
                <a:gd name="connsiteY260" fmla="*/ 779890 h 1101835"/>
                <a:gd name="connsiteX261" fmla="*/ 255270 w 716407"/>
                <a:gd name="connsiteY261" fmla="*/ 774175 h 1101835"/>
                <a:gd name="connsiteX262" fmla="*/ 251460 w 716407"/>
                <a:gd name="connsiteY262" fmla="*/ 762745 h 1101835"/>
                <a:gd name="connsiteX263" fmla="*/ 245745 w 716407"/>
                <a:gd name="connsiteY263" fmla="*/ 751315 h 1101835"/>
                <a:gd name="connsiteX264" fmla="*/ 234315 w 716407"/>
                <a:gd name="connsiteY264" fmla="*/ 743695 h 1101835"/>
                <a:gd name="connsiteX265" fmla="*/ 228600 w 716407"/>
                <a:gd name="connsiteY265" fmla="*/ 741790 h 1101835"/>
                <a:gd name="connsiteX266" fmla="*/ 222885 w 716407"/>
                <a:gd name="connsiteY266" fmla="*/ 737980 h 1101835"/>
                <a:gd name="connsiteX267" fmla="*/ 220980 w 716407"/>
                <a:gd name="connsiteY267" fmla="*/ 732265 h 1101835"/>
                <a:gd name="connsiteX268" fmla="*/ 217170 w 716407"/>
                <a:gd name="connsiteY268" fmla="*/ 726550 h 1101835"/>
                <a:gd name="connsiteX269" fmla="*/ 211455 w 716407"/>
                <a:gd name="connsiteY269" fmla="*/ 715120 h 1101835"/>
                <a:gd name="connsiteX270" fmla="*/ 205740 w 716407"/>
                <a:gd name="connsiteY270" fmla="*/ 711310 h 1101835"/>
                <a:gd name="connsiteX271" fmla="*/ 203835 w 716407"/>
                <a:gd name="connsiteY271" fmla="*/ 705595 h 1101835"/>
                <a:gd name="connsiteX272" fmla="*/ 196215 w 716407"/>
                <a:gd name="connsiteY272" fmla="*/ 696070 h 1101835"/>
                <a:gd name="connsiteX273" fmla="*/ 194310 w 716407"/>
                <a:gd name="connsiteY273" fmla="*/ 673210 h 1101835"/>
                <a:gd name="connsiteX274" fmla="*/ 99060 w 716407"/>
                <a:gd name="connsiteY274" fmla="*/ 675115 h 1101835"/>
                <a:gd name="connsiteX275" fmla="*/ 85725 w 716407"/>
                <a:gd name="connsiteY275" fmla="*/ 673210 h 1101835"/>
                <a:gd name="connsiteX276" fmla="*/ 78105 w 716407"/>
                <a:gd name="connsiteY276" fmla="*/ 663685 h 1101835"/>
                <a:gd name="connsiteX277" fmla="*/ 64770 w 716407"/>
                <a:gd name="connsiteY277" fmla="*/ 657970 h 1101835"/>
                <a:gd name="connsiteX278" fmla="*/ 57150 w 716407"/>
                <a:gd name="connsiteY278" fmla="*/ 646540 h 1101835"/>
                <a:gd name="connsiteX279" fmla="*/ 62865 w 716407"/>
                <a:gd name="connsiteY279" fmla="*/ 642730 h 1101835"/>
                <a:gd name="connsiteX280" fmla="*/ 68580 w 716407"/>
                <a:gd name="connsiteY280" fmla="*/ 637015 h 1101835"/>
                <a:gd name="connsiteX281" fmla="*/ 72390 w 716407"/>
                <a:gd name="connsiteY281" fmla="*/ 631300 h 1101835"/>
                <a:gd name="connsiteX282" fmla="*/ 78105 w 716407"/>
                <a:gd name="connsiteY282" fmla="*/ 629395 h 1101835"/>
                <a:gd name="connsiteX283" fmla="*/ 83820 w 716407"/>
                <a:gd name="connsiteY283" fmla="*/ 623680 h 1101835"/>
                <a:gd name="connsiteX284" fmla="*/ 89535 w 716407"/>
                <a:gd name="connsiteY284" fmla="*/ 621775 h 1101835"/>
                <a:gd name="connsiteX285" fmla="*/ 95250 w 716407"/>
                <a:gd name="connsiteY285" fmla="*/ 617965 h 1101835"/>
                <a:gd name="connsiteX286" fmla="*/ 102870 w 716407"/>
                <a:gd name="connsiteY286" fmla="*/ 595105 h 1101835"/>
                <a:gd name="connsiteX287" fmla="*/ 108585 w 716407"/>
                <a:gd name="connsiteY287" fmla="*/ 583675 h 1101835"/>
                <a:gd name="connsiteX288" fmla="*/ 114300 w 716407"/>
                <a:gd name="connsiteY288" fmla="*/ 581770 h 1101835"/>
                <a:gd name="connsiteX289" fmla="*/ 118110 w 716407"/>
                <a:gd name="connsiteY289" fmla="*/ 570340 h 1101835"/>
                <a:gd name="connsiteX290" fmla="*/ 123825 w 716407"/>
                <a:gd name="connsiteY290" fmla="*/ 543670 h 1101835"/>
                <a:gd name="connsiteX291" fmla="*/ 129540 w 716407"/>
                <a:gd name="connsiteY291" fmla="*/ 539860 h 1101835"/>
                <a:gd name="connsiteX292" fmla="*/ 133350 w 716407"/>
                <a:gd name="connsiteY292" fmla="*/ 520810 h 1101835"/>
                <a:gd name="connsiteX293" fmla="*/ 137160 w 716407"/>
                <a:gd name="connsiteY293" fmla="*/ 507475 h 1101835"/>
                <a:gd name="connsiteX294" fmla="*/ 142875 w 716407"/>
                <a:gd name="connsiteY294" fmla="*/ 501760 h 1101835"/>
                <a:gd name="connsiteX295" fmla="*/ 144780 w 716407"/>
                <a:gd name="connsiteY295" fmla="*/ 463660 h 1101835"/>
                <a:gd name="connsiteX296" fmla="*/ 142875 w 716407"/>
                <a:gd name="connsiteY296" fmla="*/ 457945 h 1101835"/>
                <a:gd name="connsiteX297" fmla="*/ 137160 w 716407"/>
                <a:gd name="connsiteY297" fmla="*/ 456040 h 1101835"/>
                <a:gd name="connsiteX298" fmla="*/ 150495 w 716407"/>
                <a:gd name="connsiteY298" fmla="*/ 457945 h 1101835"/>
                <a:gd name="connsiteX299" fmla="*/ 156210 w 716407"/>
                <a:gd name="connsiteY299" fmla="*/ 461755 h 1101835"/>
                <a:gd name="connsiteX300" fmla="*/ 161925 w 716407"/>
                <a:gd name="connsiteY300" fmla="*/ 467470 h 1101835"/>
                <a:gd name="connsiteX301" fmla="*/ 177165 w 716407"/>
                <a:gd name="connsiteY301" fmla="*/ 469375 h 1101835"/>
                <a:gd name="connsiteX302" fmla="*/ 190500 w 716407"/>
                <a:gd name="connsiteY302" fmla="*/ 471280 h 1101835"/>
                <a:gd name="connsiteX303" fmla="*/ 201930 w 716407"/>
                <a:gd name="connsiteY303" fmla="*/ 473185 h 1101835"/>
                <a:gd name="connsiteX304" fmla="*/ 219075 w 716407"/>
                <a:gd name="connsiteY304" fmla="*/ 475090 h 1101835"/>
                <a:gd name="connsiteX305" fmla="*/ 224790 w 716407"/>
                <a:gd name="connsiteY305" fmla="*/ 476995 h 1101835"/>
                <a:gd name="connsiteX306" fmla="*/ 236220 w 716407"/>
                <a:gd name="connsiteY306" fmla="*/ 484615 h 1101835"/>
                <a:gd name="connsiteX307" fmla="*/ 240030 w 716407"/>
                <a:gd name="connsiteY307" fmla="*/ 490330 h 1101835"/>
                <a:gd name="connsiteX308" fmla="*/ 249555 w 716407"/>
                <a:gd name="connsiteY308" fmla="*/ 497950 h 1101835"/>
                <a:gd name="connsiteX309" fmla="*/ 245745 w 716407"/>
                <a:gd name="connsiteY309" fmla="*/ 511285 h 1101835"/>
                <a:gd name="connsiteX310" fmla="*/ 240030 w 716407"/>
                <a:gd name="connsiteY310" fmla="*/ 517000 h 1101835"/>
                <a:gd name="connsiteX311" fmla="*/ 238125 w 716407"/>
                <a:gd name="connsiteY311" fmla="*/ 522715 h 1101835"/>
                <a:gd name="connsiteX312" fmla="*/ 249555 w 716407"/>
                <a:gd name="connsiteY312" fmla="*/ 526525 h 1101835"/>
                <a:gd name="connsiteX313" fmla="*/ 264795 w 716407"/>
                <a:gd name="connsiteY313" fmla="*/ 534145 h 1101835"/>
                <a:gd name="connsiteX314" fmla="*/ 276225 w 716407"/>
                <a:gd name="connsiteY314" fmla="*/ 539860 h 1101835"/>
                <a:gd name="connsiteX315" fmla="*/ 281940 w 716407"/>
                <a:gd name="connsiteY315" fmla="*/ 553195 h 1101835"/>
                <a:gd name="connsiteX316" fmla="*/ 285750 w 716407"/>
                <a:gd name="connsiteY316" fmla="*/ 558910 h 1101835"/>
                <a:gd name="connsiteX317" fmla="*/ 306705 w 716407"/>
                <a:gd name="connsiteY317" fmla="*/ 557005 h 1101835"/>
                <a:gd name="connsiteX318" fmla="*/ 308610 w 716407"/>
                <a:gd name="connsiteY318" fmla="*/ 547480 h 1101835"/>
                <a:gd name="connsiteX319" fmla="*/ 320040 w 716407"/>
                <a:gd name="connsiteY319" fmla="*/ 537955 h 1101835"/>
                <a:gd name="connsiteX320" fmla="*/ 323850 w 716407"/>
                <a:gd name="connsiteY320" fmla="*/ 518905 h 1101835"/>
                <a:gd name="connsiteX321" fmla="*/ 325755 w 716407"/>
                <a:gd name="connsiteY321" fmla="*/ 513190 h 1101835"/>
                <a:gd name="connsiteX322" fmla="*/ 323850 w 716407"/>
                <a:gd name="connsiteY322" fmla="*/ 497950 h 1101835"/>
                <a:gd name="connsiteX323" fmla="*/ 321945 w 716407"/>
                <a:gd name="connsiteY323" fmla="*/ 488425 h 1101835"/>
                <a:gd name="connsiteX324" fmla="*/ 304800 w 716407"/>
                <a:gd name="connsiteY324" fmla="*/ 478900 h 1101835"/>
                <a:gd name="connsiteX325" fmla="*/ 297180 w 716407"/>
                <a:gd name="connsiteY325" fmla="*/ 475090 h 1101835"/>
                <a:gd name="connsiteX326" fmla="*/ 281940 w 716407"/>
                <a:gd name="connsiteY326" fmla="*/ 452230 h 1101835"/>
                <a:gd name="connsiteX327" fmla="*/ 280035 w 716407"/>
                <a:gd name="connsiteY327" fmla="*/ 446515 h 1101835"/>
                <a:gd name="connsiteX328" fmla="*/ 276225 w 716407"/>
                <a:gd name="connsiteY328" fmla="*/ 440800 h 1101835"/>
                <a:gd name="connsiteX329" fmla="*/ 274320 w 716407"/>
                <a:gd name="connsiteY329" fmla="*/ 429370 h 1101835"/>
                <a:gd name="connsiteX330" fmla="*/ 272415 w 716407"/>
                <a:gd name="connsiteY330" fmla="*/ 423655 h 1101835"/>
                <a:gd name="connsiteX331" fmla="*/ 270510 w 716407"/>
                <a:gd name="connsiteY331" fmla="*/ 416035 h 1101835"/>
                <a:gd name="connsiteX332" fmla="*/ 272415 w 716407"/>
                <a:gd name="connsiteY332" fmla="*/ 400795 h 1101835"/>
                <a:gd name="connsiteX333" fmla="*/ 278130 w 716407"/>
                <a:gd name="connsiteY333" fmla="*/ 398890 h 1101835"/>
                <a:gd name="connsiteX334" fmla="*/ 291465 w 716407"/>
                <a:gd name="connsiteY334" fmla="*/ 393175 h 1101835"/>
                <a:gd name="connsiteX335" fmla="*/ 308610 w 716407"/>
                <a:gd name="connsiteY335" fmla="*/ 387460 h 1101835"/>
                <a:gd name="connsiteX336" fmla="*/ 314325 w 716407"/>
                <a:gd name="connsiteY336" fmla="*/ 385555 h 1101835"/>
                <a:gd name="connsiteX337" fmla="*/ 323850 w 716407"/>
                <a:gd name="connsiteY337" fmla="*/ 383650 h 1101835"/>
                <a:gd name="connsiteX338" fmla="*/ 335339 w 716407"/>
                <a:gd name="connsiteY338" fmla="*/ 362731 h 1101835"/>
                <a:gd name="connsiteX339" fmla="*/ 360045 w 716407"/>
                <a:gd name="connsiteY339" fmla="*/ 368410 h 1101835"/>
                <a:gd name="connsiteX0" fmla="*/ 377190 w 716407"/>
                <a:gd name="connsiteY0" fmla="*/ 347455 h 1101835"/>
                <a:gd name="connsiteX1" fmla="*/ 382905 w 716407"/>
                <a:gd name="connsiteY1" fmla="*/ 345550 h 1101835"/>
                <a:gd name="connsiteX2" fmla="*/ 386715 w 716407"/>
                <a:gd name="connsiteY2" fmla="*/ 339835 h 1101835"/>
                <a:gd name="connsiteX3" fmla="*/ 390525 w 716407"/>
                <a:gd name="connsiteY3" fmla="*/ 328405 h 1101835"/>
                <a:gd name="connsiteX4" fmla="*/ 384810 w 716407"/>
                <a:gd name="connsiteY4" fmla="*/ 303640 h 1101835"/>
                <a:gd name="connsiteX5" fmla="*/ 379095 w 716407"/>
                <a:gd name="connsiteY5" fmla="*/ 301735 h 1101835"/>
                <a:gd name="connsiteX6" fmla="*/ 367665 w 716407"/>
                <a:gd name="connsiteY6" fmla="*/ 294115 h 1101835"/>
                <a:gd name="connsiteX7" fmla="*/ 358140 w 716407"/>
                <a:gd name="connsiteY7" fmla="*/ 282685 h 1101835"/>
                <a:gd name="connsiteX8" fmla="*/ 354330 w 716407"/>
                <a:gd name="connsiteY8" fmla="*/ 276970 h 1101835"/>
                <a:gd name="connsiteX9" fmla="*/ 360045 w 716407"/>
                <a:gd name="connsiteY9" fmla="*/ 275065 h 1101835"/>
                <a:gd name="connsiteX10" fmla="*/ 371475 w 716407"/>
                <a:gd name="connsiteY10" fmla="*/ 269350 h 1101835"/>
                <a:gd name="connsiteX11" fmla="*/ 381000 w 716407"/>
                <a:gd name="connsiteY11" fmla="*/ 252205 h 1101835"/>
                <a:gd name="connsiteX12" fmla="*/ 388620 w 716407"/>
                <a:gd name="connsiteY12" fmla="*/ 246490 h 1101835"/>
                <a:gd name="connsiteX13" fmla="*/ 390525 w 716407"/>
                <a:gd name="connsiteY13" fmla="*/ 240775 h 1101835"/>
                <a:gd name="connsiteX14" fmla="*/ 384810 w 716407"/>
                <a:gd name="connsiteY14" fmla="*/ 229345 h 1101835"/>
                <a:gd name="connsiteX15" fmla="*/ 379095 w 716407"/>
                <a:gd name="connsiteY15" fmla="*/ 227440 h 1101835"/>
                <a:gd name="connsiteX16" fmla="*/ 369570 w 716407"/>
                <a:gd name="connsiteY16" fmla="*/ 214105 h 1101835"/>
                <a:gd name="connsiteX17" fmla="*/ 365760 w 716407"/>
                <a:gd name="connsiteY17" fmla="*/ 208390 h 1101835"/>
                <a:gd name="connsiteX18" fmla="*/ 363855 w 716407"/>
                <a:gd name="connsiteY18" fmla="*/ 202675 h 1101835"/>
                <a:gd name="connsiteX19" fmla="*/ 356235 w 716407"/>
                <a:gd name="connsiteY19" fmla="*/ 191245 h 1101835"/>
                <a:gd name="connsiteX20" fmla="*/ 352425 w 716407"/>
                <a:gd name="connsiteY20" fmla="*/ 185530 h 1101835"/>
                <a:gd name="connsiteX21" fmla="*/ 346710 w 716407"/>
                <a:gd name="connsiteY21" fmla="*/ 183625 h 1101835"/>
                <a:gd name="connsiteX22" fmla="*/ 342900 w 716407"/>
                <a:gd name="connsiteY22" fmla="*/ 166480 h 1101835"/>
                <a:gd name="connsiteX23" fmla="*/ 344805 w 716407"/>
                <a:gd name="connsiteY23" fmla="*/ 145525 h 1101835"/>
                <a:gd name="connsiteX24" fmla="*/ 342900 w 716407"/>
                <a:gd name="connsiteY24" fmla="*/ 132190 h 1101835"/>
                <a:gd name="connsiteX25" fmla="*/ 344805 w 716407"/>
                <a:gd name="connsiteY25" fmla="*/ 122665 h 1101835"/>
                <a:gd name="connsiteX26" fmla="*/ 340995 w 716407"/>
                <a:gd name="connsiteY26" fmla="*/ 107425 h 1101835"/>
                <a:gd name="connsiteX27" fmla="*/ 346710 w 716407"/>
                <a:gd name="connsiteY27" fmla="*/ 82660 h 1101835"/>
                <a:gd name="connsiteX28" fmla="*/ 348615 w 716407"/>
                <a:gd name="connsiteY28" fmla="*/ 76945 h 1101835"/>
                <a:gd name="connsiteX29" fmla="*/ 340995 w 716407"/>
                <a:gd name="connsiteY29" fmla="*/ 54085 h 1101835"/>
                <a:gd name="connsiteX30" fmla="*/ 339090 w 716407"/>
                <a:gd name="connsiteY30" fmla="*/ 46465 h 1101835"/>
                <a:gd name="connsiteX31" fmla="*/ 337185 w 716407"/>
                <a:gd name="connsiteY31" fmla="*/ 36940 h 1101835"/>
                <a:gd name="connsiteX32" fmla="*/ 333375 w 716407"/>
                <a:gd name="connsiteY32" fmla="*/ 31225 h 1101835"/>
                <a:gd name="connsiteX33" fmla="*/ 331470 w 716407"/>
                <a:gd name="connsiteY33" fmla="*/ 23605 h 1101835"/>
                <a:gd name="connsiteX34" fmla="*/ 327660 w 716407"/>
                <a:gd name="connsiteY34" fmla="*/ 12175 h 1101835"/>
                <a:gd name="connsiteX35" fmla="*/ 323850 w 716407"/>
                <a:gd name="connsiteY35" fmla="*/ 745 h 1101835"/>
                <a:gd name="connsiteX36" fmla="*/ 331470 w 716407"/>
                <a:gd name="connsiteY36" fmla="*/ 4555 h 1101835"/>
                <a:gd name="connsiteX37" fmla="*/ 337185 w 716407"/>
                <a:gd name="connsiteY37" fmla="*/ 6460 h 1101835"/>
                <a:gd name="connsiteX38" fmla="*/ 350520 w 716407"/>
                <a:gd name="connsiteY38" fmla="*/ 14080 h 1101835"/>
                <a:gd name="connsiteX39" fmla="*/ 361950 w 716407"/>
                <a:gd name="connsiteY39" fmla="*/ 21700 h 1101835"/>
                <a:gd name="connsiteX40" fmla="*/ 365760 w 716407"/>
                <a:gd name="connsiteY40" fmla="*/ 27415 h 1101835"/>
                <a:gd name="connsiteX41" fmla="*/ 371475 w 716407"/>
                <a:gd name="connsiteY41" fmla="*/ 31225 h 1101835"/>
                <a:gd name="connsiteX42" fmla="*/ 373380 w 716407"/>
                <a:gd name="connsiteY42" fmla="*/ 36940 h 1101835"/>
                <a:gd name="connsiteX43" fmla="*/ 384810 w 716407"/>
                <a:gd name="connsiteY43" fmla="*/ 40750 h 1101835"/>
                <a:gd name="connsiteX44" fmla="*/ 388620 w 716407"/>
                <a:gd name="connsiteY44" fmla="*/ 46465 h 1101835"/>
                <a:gd name="connsiteX45" fmla="*/ 398145 w 716407"/>
                <a:gd name="connsiteY45" fmla="*/ 55990 h 1101835"/>
                <a:gd name="connsiteX46" fmla="*/ 400050 w 716407"/>
                <a:gd name="connsiteY46" fmla="*/ 61705 h 1101835"/>
                <a:gd name="connsiteX47" fmla="*/ 403860 w 716407"/>
                <a:gd name="connsiteY47" fmla="*/ 67420 h 1101835"/>
                <a:gd name="connsiteX48" fmla="*/ 405765 w 716407"/>
                <a:gd name="connsiteY48" fmla="*/ 73135 h 1101835"/>
                <a:gd name="connsiteX49" fmla="*/ 409575 w 716407"/>
                <a:gd name="connsiteY49" fmla="*/ 78850 h 1101835"/>
                <a:gd name="connsiteX50" fmla="*/ 411480 w 716407"/>
                <a:gd name="connsiteY50" fmla="*/ 84565 h 1101835"/>
                <a:gd name="connsiteX51" fmla="*/ 417195 w 716407"/>
                <a:gd name="connsiteY51" fmla="*/ 88375 h 1101835"/>
                <a:gd name="connsiteX52" fmla="*/ 424815 w 716407"/>
                <a:gd name="connsiteY52" fmla="*/ 105520 h 1101835"/>
                <a:gd name="connsiteX53" fmla="*/ 430530 w 716407"/>
                <a:gd name="connsiteY53" fmla="*/ 111235 h 1101835"/>
                <a:gd name="connsiteX54" fmla="*/ 440055 w 716407"/>
                <a:gd name="connsiteY54" fmla="*/ 130285 h 1101835"/>
                <a:gd name="connsiteX55" fmla="*/ 445770 w 716407"/>
                <a:gd name="connsiteY55" fmla="*/ 132190 h 1101835"/>
                <a:gd name="connsiteX56" fmla="*/ 462915 w 716407"/>
                <a:gd name="connsiteY56" fmla="*/ 141715 h 1101835"/>
                <a:gd name="connsiteX57" fmla="*/ 468630 w 716407"/>
                <a:gd name="connsiteY57" fmla="*/ 145525 h 1101835"/>
                <a:gd name="connsiteX58" fmla="*/ 483870 w 716407"/>
                <a:gd name="connsiteY58" fmla="*/ 149335 h 1101835"/>
                <a:gd name="connsiteX59" fmla="*/ 489585 w 716407"/>
                <a:gd name="connsiteY59" fmla="*/ 151240 h 1101835"/>
                <a:gd name="connsiteX60" fmla="*/ 537210 w 716407"/>
                <a:gd name="connsiteY60" fmla="*/ 153145 h 1101835"/>
                <a:gd name="connsiteX61" fmla="*/ 571500 w 716407"/>
                <a:gd name="connsiteY61" fmla="*/ 151240 h 1101835"/>
                <a:gd name="connsiteX62" fmla="*/ 582930 w 716407"/>
                <a:gd name="connsiteY62" fmla="*/ 149335 h 1101835"/>
                <a:gd name="connsiteX63" fmla="*/ 638175 w 716407"/>
                <a:gd name="connsiteY63" fmla="*/ 151240 h 1101835"/>
                <a:gd name="connsiteX64" fmla="*/ 641985 w 716407"/>
                <a:gd name="connsiteY64" fmla="*/ 156955 h 1101835"/>
                <a:gd name="connsiteX65" fmla="*/ 645795 w 716407"/>
                <a:gd name="connsiteY65" fmla="*/ 168385 h 1101835"/>
                <a:gd name="connsiteX66" fmla="*/ 649605 w 716407"/>
                <a:gd name="connsiteY66" fmla="*/ 174100 h 1101835"/>
                <a:gd name="connsiteX67" fmla="*/ 640080 w 716407"/>
                <a:gd name="connsiteY67" fmla="*/ 185530 h 1101835"/>
                <a:gd name="connsiteX68" fmla="*/ 628650 w 716407"/>
                <a:gd name="connsiteY68" fmla="*/ 193150 h 1101835"/>
                <a:gd name="connsiteX69" fmla="*/ 624840 w 716407"/>
                <a:gd name="connsiteY69" fmla="*/ 198865 h 1101835"/>
                <a:gd name="connsiteX70" fmla="*/ 619125 w 716407"/>
                <a:gd name="connsiteY70" fmla="*/ 214105 h 1101835"/>
                <a:gd name="connsiteX71" fmla="*/ 621030 w 716407"/>
                <a:gd name="connsiteY71" fmla="*/ 250300 h 1101835"/>
                <a:gd name="connsiteX72" fmla="*/ 622935 w 716407"/>
                <a:gd name="connsiteY72" fmla="*/ 256015 h 1101835"/>
                <a:gd name="connsiteX73" fmla="*/ 626745 w 716407"/>
                <a:gd name="connsiteY73" fmla="*/ 261730 h 1101835"/>
                <a:gd name="connsiteX74" fmla="*/ 632460 w 716407"/>
                <a:gd name="connsiteY74" fmla="*/ 263635 h 1101835"/>
                <a:gd name="connsiteX75" fmla="*/ 641985 w 716407"/>
                <a:gd name="connsiteY75" fmla="*/ 275065 h 1101835"/>
                <a:gd name="connsiteX76" fmla="*/ 647700 w 716407"/>
                <a:gd name="connsiteY76" fmla="*/ 276970 h 1101835"/>
                <a:gd name="connsiteX77" fmla="*/ 661035 w 716407"/>
                <a:gd name="connsiteY77" fmla="*/ 282685 h 1101835"/>
                <a:gd name="connsiteX78" fmla="*/ 674370 w 716407"/>
                <a:gd name="connsiteY78" fmla="*/ 296020 h 1101835"/>
                <a:gd name="connsiteX79" fmla="*/ 678180 w 716407"/>
                <a:gd name="connsiteY79" fmla="*/ 301735 h 1101835"/>
                <a:gd name="connsiteX80" fmla="*/ 683895 w 716407"/>
                <a:gd name="connsiteY80" fmla="*/ 303640 h 1101835"/>
                <a:gd name="connsiteX81" fmla="*/ 689610 w 716407"/>
                <a:gd name="connsiteY81" fmla="*/ 307450 h 1101835"/>
                <a:gd name="connsiteX82" fmla="*/ 697230 w 716407"/>
                <a:gd name="connsiteY82" fmla="*/ 311260 h 1101835"/>
                <a:gd name="connsiteX83" fmla="*/ 714375 w 716407"/>
                <a:gd name="connsiteY83" fmla="*/ 324595 h 1101835"/>
                <a:gd name="connsiteX84" fmla="*/ 716280 w 716407"/>
                <a:gd name="connsiteY84" fmla="*/ 330310 h 1101835"/>
                <a:gd name="connsiteX85" fmla="*/ 708660 w 716407"/>
                <a:gd name="connsiteY85" fmla="*/ 341740 h 1101835"/>
                <a:gd name="connsiteX86" fmla="*/ 702945 w 716407"/>
                <a:gd name="connsiteY86" fmla="*/ 347455 h 1101835"/>
                <a:gd name="connsiteX87" fmla="*/ 691515 w 716407"/>
                <a:gd name="connsiteY87" fmla="*/ 353170 h 1101835"/>
                <a:gd name="connsiteX88" fmla="*/ 674370 w 716407"/>
                <a:gd name="connsiteY88" fmla="*/ 355075 h 1101835"/>
                <a:gd name="connsiteX89" fmla="*/ 668655 w 716407"/>
                <a:gd name="connsiteY89" fmla="*/ 356980 h 1101835"/>
                <a:gd name="connsiteX90" fmla="*/ 649605 w 716407"/>
                <a:gd name="connsiteY90" fmla="*/ 379840 h 1101835"/>
                <a:gd name="connsiteX91" fmla="*/ 638175 w 716407"/>
                <a:gd name="connsiteY91" fmla="*/ 391270 h 1101835"/>
                <a:gd name="connsiteX92" fmla="*/ 632460 w 716407"/>
                <a:gd name="connsiteY92" fmla="*/ 402700 h 1101835"/>
                <a:gd name="connsiteX93" fmla="*/ 626745 w 716407"/>
                <a:gd name="connsiteY93" fmla="*/ 404605 h 1101835"/>
                <a:gd name="connsiteX94" fmla="*/ 624840 w 716407"/>
                <a:gd name="connsiteY94" fmla="*/ 410320 h 1101835"/>
                <a:gd name="connsiteX95" fmla="*/ 605790 w 716407"/>
                <a:gd name="connsiteY95" fmla="*/ 416035 h 1101835"/>
                <a:gd name="connsiteX96" fmla="*/ 586740 w 716407"/>
                <a:gd name="connsiteY96" fmla="*/ 412225 h 1101835"/>
                <a:gd name="connsiteX97" fmla="*/ 582930 w 716407"/>
                <a:gd name="connsiteY97" fmla="*/ 406510 h 1101835"/>
                <a:gd name="connsiteX98" fmla="*/ 569595 w 716407"/>
                <a:gd name="connsiteY98" fmla="*/ 400795 h 1101835"/>
                <a:gd name="connsiteX99" fmla="*/ 539115 w 716407"/>
                <a:gd name="connsiteY99" fmla="*/ 402700 h 1101835"/>
                <a:gd name="connsiteX100" fmla="*/ 527685 w 716407"/>
                <a:gd name="connsiteY100" fmla="*/ 406510 h 1101835"/>
                <a:gd name="connsiteX101" fmla="*/ 516255 w 716407"/>
                <a:gd name="connsiteY101" fmla="*/ 414130 h 1101835"/>
                <a:gd name="connsiteX102" fmla="*/ 514350 w 716407"/>
                <a:gd name="connsiteY102" fmla="*/ 419845 h 1101835"/>
                <a:gd name="connsiteX103" fmla="*/ 504825 w 716407"/>
                <a:gd name="connsiteY103" fmla="*/ 429370 h 1101835"/>
                <a:gd name="connsiteX104" fmla="*/ 501015 w 716407"/>
                <a:gd name="connsiteY104" fmla="*/ 435085 h 1101835"/>
                <a:gd name="connsiteX105" fmla="*/ 495300 w 716407"/>
                <a:gd name="connsiteY105" fmla="*/ 440800 h 1101835"/>
                <a:gd name="connsiteX106" fmla="*/ 493395 w 716407"/>
                <a:gd name="connsiteY106" fmla="*/ 452230 h 1101835"/>
                <a:gd name="connsiteX107" fmla="*/ 491490 w 716407"/>
                <a:gd name="connsiteY107" fmla="*/ 459850 h 1101835"/>
                <a:gd name="connsiteX108" fmla="*/ 489585 w 716407"/>
                <a:gd name="connsiteY108" fmla="*/ 465565 h 1101835"/>
                <a:gd name="connsiteX109" fmla="*/ 478155 w 716407"/>
                <a:gd name="connsiteY109" fmla="*/ 469375 h 1101835"/>
                <a:gd name="connsiteX110" fmla="*/ 476250 w 716407"/>
                <a:gd name="connsiteY110" fmla="*/ 478900 h 1101835"/>
                <a:gd name="connsiteX111" fmla="*/ 472440 w 716407"/>
                <a:gd name="connsiteY111" fmla="*/ 490330 h 1101835"/>
                <a:gd name="connsiteX112" fmla="*/ 474345 w 716407"/>
                <a:gd name="connsiteY112" fmla="*/ 520810 h 1101835"/>
                <a:gd name="connsiteX113" fmla="*/ 476250 w 716407"/>
                <a:gd name="connsiteY113" fmla="*/ 528430 h 1101835"/>
                <a:gd name="connsiteX114" fmla="*/ 478155 w 716407"/>
                <a:gd name="connsiteY114" fmla="*/ 537955 h 1101835"/>
                <a:gd name="connsiteX115" fmla="*/ 481965 w 716407"/>
                <a:gd name="connsiteY115" fmla="*/ 568435 h 1101835"/>
                <a:gd name="connsiteX116" fmla="*/ 487680 w 716407"/>
                <a:gd name="connsiteY116" fmla="*/ 587485 h 1101835"/>
                <a:gd name="connsiteX117" fmla="*/ 489585 w 716407"/>
                <a:gd name="connsiteY117" fmla="*/ 593200 h 1101835"/>
                <a:gd name="connsiteX118" fmla="*/ 493395 w 716407"/>
                <a:gd name="connsiteY118" fmla="*/ 610345 h 1101835"/>
                <a:gd name="connsiteX119" fmla="*/ 495300 w 716407"/>
                <a:gd name="connsiteY119" fmla="*/ 616060 h 1101835"/>
                <a:gd name="connsiteX120" fmla="*/ 499110 w 716407"/>
                <a:gd name="connsiteY120" fmla="*/ 623680 h 1101835"/>
                <a:gd name="connsiteX121" fmla="*/ 504825 w 716407"/>
                <a:gd name="connsiteY121" fmla="*/ 627490 h 1101835"/>
                <a:gd name="connsiteX122" fmla="*/ 510540 w 716407"/>
                <a:gd name="connsiteY122" fmla="*/ 638920 h 1101835"/>
                <a:gd name="connsiteX123" fmla="*/ 512445 w 716407"/>
                <a:gd name="connsiteY123" fmla="*/ 644635 h 1101835"/>
                <a:gd name="connsiteX124" fmla="*/ 518160 w 716407"/>
                <a:gd name="connsiteY124" fmla="*/ 646540 h 1101835"/>
                <a:gd name="connsiteX125" fmla="*/ 506730 w 716407"/>
                <a:gd name="connsiteY125" fmla="*/ 650350 h 1101835"/>
                <a:gd name="connsiteX126" fmla="*/ 501015 w 716407"/>
                <a:gd name="connsiteY126" fmla="*/ 652255 h 1101835"/>
                <a:gd name="connsiteX127" fmla="*/ 495300 w 716407"/>
                <a:gd name="connsiteY127" fmla="*/ 657970 h 1101835"/>
                <a:gd name="connsiteX128" fmla="*/ 489585 w 716407"/>
                <a:gd name="connsiteY128" fmla="*/ 661780 h 1101835"/>
                <a:gd name="connsiteX129" fmla="*/ 487680 w 716407"/>
                <a:gd name="connsiteY129" fmla="*/ 667495 h 1101835"/>
                <a:gd name="connsiteX130" fmla="*/ 483870 w 716407"/>
                <a:gd name="connsiteY130" fmla="*/ 673210 h 1101835"/>
                <a:gd name="connsiteX131" fmla="*/ 478155 w 716407"/>
                <a:gd name="connsiteY131" fmla="*/ 684640 h 1101835"/>
                <a:gd name="connsiteX132" fmla="*/ 480060 w 716407"/>
                <a:gd name="connsiteY132" fmla="*/ 717025 h 1101835"/>
                <a:gd name="connsiteX133" fmla="*/ 485775 w 716407"/>
                <a:gd name="connsiteY133" fmla="*/ 718930 h 1101835"/>
                <a:gd name="connsiteX134" fmla="*/ 497205 w 716407"/>
                <a:gd name="connsiteY134" fmla="*/ 724645 h 1101835"/>
                <a:gd name="connsiteX135" fmla="*/ 506730 w 716407"/>
                <a:gd name="connsiteY135" fmla="*/ 726550 h 1101835"/>
                <a:gd name="connsiteX136" fmla="*/ 495300 w 716407"/>
                <a:gd name="connsiteY136" fmla="*/ 722740 h 1101835"/>
                <a:gd name="connsiteX137" fmla="*/ 489585 w 716407"/>
                <a:gd name="connsiteY137" fmla="*/ 718930 h 1101835"/>
                <a:gd name="connsiteX138" fmla="*/ 455295 w 716407"/>
                <a:gd name="connsiteY138" fmla="*/ 718930 h 1101835"/>
                <a:gd name="connsiteX139" fmla="*/ 449580 w 716407"/>
                <a:gd name="connsiteY139" fmla="*/ 730360 h 1101835"/>
                <a:gd name="connsiteX140" fmla="*/ 445770 w 716407"/>
                <a:gd name="connsiteY140" fmla="*/ 736075 h 1101835"/>
                <a:gd name="connsiteX141" fmla="*/ 443865 w 716407"/>
                <a:gd name="connsiteY141" fmla="*/ 741790 h 1101835"/>
                <a:gd name="connsiteX142" fmla="*/ 438150 w 716407"/>
                <a:gd name="connsiteY142" fmla="*/ 743695 h 1101835"/>
                <a:gd name="connsiteX143" fmla="*/ 434340 w 716407"/>
                <a:gd name="connsiteY143" fmla="*/ 757030 h 1101835"/>
                <a:gd name="connsiteX144" fmla="*/ 426720 w 716407"/>
                <a:gd name="connsiteY144" fmla="*/ 768460 h 1101835"/>
                <a:gd name="connsiteX145" fmla="*/ 419100 w 716407"/>
                <a:gd name="connsiteY145" fmla="*/ 779890 h 1101835"/>
                <a:gd name="connsiteX146" fmla="*/ 415290 w 716407"/>
                <a:gd name="connsiteY146" fmla="*/ 785605 h 1101835"/>
                <a:gd name="connsiteX147" fmla="*/ 409575 w 716407"/>
                <a:gd name="connsiteY147" fmla="*/ 797035 h 1101835"/>
                <a:gd name="connsiteX148" fmla="*/ 415290 w 716407"/>
                <a:gd name="connsiteY148" fmla="*/ 814180 h 1101835"/>
                <a:gd name="connsiteX149" fmla="*/ 417195 w 716407"/>
                <a:gd name="connsiteY149" fmla="*/ 819895 h 1101835"/>
                <a:gd name="connsiteX150" fmla="*/ 424815 w 716407"/>
                <a:gd name="connsiteY150" fmla="*/ 825610 h 1101835"/>
                <a:gd name="connsiteX151" fmla="*/ 430530 w 716407"/>
                <a:gd name="connsiteY151" fmla="*/ 829420 h 1101835"/>
                <a:gd name="connsiteX152" fmla="*/ 441960 w 716407"/>
                <a:gd name="connsiteY152" fmla="*/ 833230 h 1101835"/>
                <a:gd name="connsiteX153" fmla="*/ 447675 w 716407"/>
                <a:gd name="connsiteY153" fmla="*/ 837040 h 1101835"/>
                <a:gd name="connsiteX154" fmla="*/ 453390 w 716407"/>
                <a:gd name="connsiteY154" fmla="*/ 838945 h 1101835"/>
                <a:gd name="connsiteX155" fmla="*/ 457200 w 716407"/>
                <a:gd name="connsiteY155" fmla="*/ 844660 h 1101835"/>
                <a:gd name="connsiteX156" fmla="*/ 468630 w 716407"/>
                <a:gd name="connsiteY156" fmla="*/ 848470 h 1101835"/>
                <a:gd name="connsiteX157" fmla="*/ 474345 w 716407"/>
                <a:gd name="connsiteY157" fmla="*/ 850375 h 1101835"/>
                <a:gd name="connsiteX158" fmla="*/ 480060 w 716407"/>
                <a:gd name="connsiteY158" fmla="*/ 852280 h 1101835"/>
                <a:gd name="connsiteX159" fmla="*/ 485775 w 716407"/>
                <a:gd name="connsiteY159" fmla="*/ 856090 h 1101835"/>
                <a:gd name="connsiteX160" fmla="*/ 499110 w 716407"/>
                <a:gd name="connsiteY160" fmla="*/ 861805 h 1101835"/>
                <a:gd name="connsiteX161" fmla="*/ 506730 w 716407"/>
                <a:gd name="connsiteY161" fmla="*/ 869425 h 1101835"/>
                <a:gd name="connsiteX162" fmla="*/ 518160 w 716407"/>
                <a:gd name="connsiteY162" fmla="*/ 875140 h 1101835"/>
                <a:gd name="connsiteX163" fmla="*/ 523875 w 716407"/>
                <a:gd name="connsiteY163" fmla="*/ 878950 h 1101835"/>
                <a:gd name="connsiteX164" fmla="*/ 525780 w 716407"/>
                <a:gd name="connsiteY164" fmla="*/ 884665 h 1101835"/>
                <a:gd name="connsiteX165" fmla="*/ 529590 w 716407"/>
                <a:gd name="connsiteY165" fmla="*/ 907525 h 1101835"/>
                <a:gd name="connsiteX166" fmla="*/ 539115 w 716407"/>
                <a:gd name="connsiteY166" fmla="*/ 924670 h 1101835"/>
                <a:gd name="connsiteX167" fmla="*/ 541020 w 716407"/>
                <a:gd name="connsiteY167" fmla="*/ 930385 h 1101835"/>
                <a:gd name="connsiteX168" fmla="*/ 544830 w 716407"/>
                <a:gd name="connsiteY168" fmla="*/ 936100 h 1101835"/>
                <a:gd name="connsiteX169" fmla="*/ 542925 w 716407"/>
                <a:gd name="connsiteY169" fmla="*/ 934195 h 1101835"/>
                <a:gd name="connsiteX170" fmla="*/ 542925 w 716407"/>
                <a:gd name="connsiteY170" fmla="*/ 934195 h 1101835"/>
                <a:gd name="connsiteX171" fmla="*/ 533400 w 716407"/>
                <a:gd name="connsiteY171" fmla="*/ 947530 h 1101835"/>
                <a:gd name="connsiteX172" fmla="*/ 531495 w 716407"/>
                <a:gd name="connsiteY172" fmla="*/ 953245 h 1101835"/>
                <a:gd name="connsiteX173" fmla="*/ 520065 w 716407"/>
                <a:gd name="connsiteY173" fmla="*/ 955150 h 1101835"/>
                <a:gd name="connsiteX174" fmla="*/ 502920 w 716407"/>
                <a:gd name="connsiteY174" fmla="*/ 962770 h 1101835"/>
                <a:gd name="connsiteX175" fmla="*/ 497205 w 716407"/>
                <a:gd name="connsiteY175" fmla="*/ 960865 h 1101835"/>
                <a:gd name="connsiteX176" fmla="*/ 485775 w 716407"/>
                <a:gd name="connsiteY176" fmla="*/ 938005 h 1101835"/>
                <a:gd name="connsiteX177" fmla="*/ 480060 w 716407"/>
                <a:gd name="connsiteY177" fmla="*/ 932290 h 1101835"/>
                <a:gd name="connsiteX178" fmla="*/ 457200 w 716407"/>
                <a:gd name="connsiteY178" fmla="*/ 926575 h 1101835"/>
                <a:gd name="connsiteX179" fmla="*/ 434340 w 716407"/>
                <a:gd name="connsiteY179" fmla="*/ 928480 h 1101835"/>
                <a:gd name="connsiteX180" fmla="*/ 430530 w 716407"/>
                <a:gd name="connsiteY180" fmla="*/ 939910 h 1101835"/>
                <a:gd name="connsiteX181" fmla="*/ 419100 w 716407"/>
                <a:gd name="connsiteY181" fmla="*/ 945625 h 1101835"/>
                <a:gd name="connsiteX182" fmla="*/ 409575 w 716407"/>
                <a:gd name="connsiteY182" fmla="*/ 962770 h 1101835"/>
                <a:gd name="connsiteX183" fmla="*/ 400050 w 716407"/>
                <a:gd name="connsiteY183" fmla="*/ 978010 h 1101835"/>
                <a:gd name="connsiteX184" fmla="*/ 394335 w 716407"/>
                <a:gd name="connsiteY184" fmla="*/ 979915 h 1101835"/>
                <a:gd name="connsiteX185" fmla="*/ 388620 w 716407"/>
                <a:gd name="connsiteY185" fmla="*/ 978010 h 1101835"/>
                <a:gd name="connsiteX186" fmla="*/ 381000 w 716407"/>
                <a:gd name="connsiteY186" fmla="*/ 960865 h 1101835"/>
                <a:gd name="connsiteX187" fmla="*/ 375285 w 716407"/>
                <a:gd name="connsiteY187" fmla="*/ 958960 h 1101835"/>
                <a:gd name="connsiteX188" fmla="*/ 369570 w 716407"/>
                <a:gd name="connsiteY188" fmla="*/ 955150 h 1101835"/>
                <a:gd name="connsiteX189" fmla="*/ 360045 w 716407"/>
                <a:gd name="connsiteY189" fmla="*/ 962770 h 1101835"/>
                <a:gd name="connsiteX190" fmla="*/ 346710 w 716407"/>
                <a:gd name="connsiteY190" fmla="*/ 978010 h 1101835"/>
                <a:gd name="connsiteX191" fmla="*/ 340995 w 716407"/>
                <a:gd name="connsiteY191" fmla="*/ 1006585 h 1101835"/>
                <a:gd name="connsiteX192" fmla="*/ 335280 w 716407"/>
                <a:gd name="connsiteY192" fmla="*/ 1010395 h 1101835"/>
                <a:gd name="connsiteX193" fmla="*/ 331470 w 716407"/>
                <a:gd name="connsiteY193" fmla="*/ 1016110 h 1101835"/>
                <a:gd name="connsiteX194" fmla="*/ 325755 w 716407"/>
                <a:gd name="connsiteY194" fmla="*/ 1019920 h 1101835"/>
                <a:gd name="connsiteX195" fmla="*/ 320040 w 716407"/>
                <a:gd name="connsiteY195" fmla="*/ 1040875 h 1101835"/>
                <a:gd name="connsiteX196" fmla="*/ 314325 w 716407"/>
                <a:gd name="connsiteY196" fmla="*/ 1042780 h 1101835"/>
                <a:gd name="connsiteX197" fmla="*/ 312420 w 716407"/>
                <a:gd name="connsiteY197" fmla="*/ 1048495 h 1101835"/>
                <a:gd name="connsiteX198" fmla="*/ 310515 w 716407"/>
                <a:gd name="connsiteY198" fmla="*/ 1082785 h 1101835"/>
                <a:gd name="connsiteX199" fmla="*/ 293370 w 716407"/>
                <a:gd name="connsiteY199" fmla="*/ 1077070 h 1101835"/>
                <a:gd name="connsiteX200" fmla="*/ 264795 w 716407"/>
                <a:gd name="connsiteY200" fmla="*/ 1073260 h 1101835"/>
                <a:gd name="connsiteX201" fmla="*/ 247650 w 716407"/>
                <a:gd name="connsiteY201" fmla="*/ 1063735 h 1101835"/>
                <a:gd name="connsiteX202" fmla="*/ 241935 w 716407"/>
                <a:gd name="connsiteY202" fmla="*/ 1061830 h 1101835"/>
                <a:gd name="connsiteX203" fmla="*/ 224790 w 716407"/>
                <a:gd name="connsiteY203" fmla="*/ 1063735 h 1101835"/>
                <a:gd name="connsiteX204" fmla="*/ 213360 w 716407"/>
                <a:gd name="connsiteY204" fmla="*/ 1067545 h 1101835"/>
                <a:gd name="connsiteX205" fmla="*/ 207645 w 716407"/>
                <a:gd name="connsiteY205" fmla="*/ 1069450 h 1101835"/>
                <a:gd name="connsiteX206" fmla="*/ 201930 w 716407"/>
                <a:gd name="connsiteY206" fmla="*/ 1073260 h 1101835"/>
                <a:gd name="connsiteX207" fmla="*/ 177165 w 716407"/>
                <a:gd name="connsiteY207" fmla="*/ 1077070 h 1101835"/>
                <a:gd name="connsiteX208" fmla="*/ 165735 w 716407"/>
                <a:gd name="connsiteY208" fmla="*/ 1082785 h 1101835"/>
                <a:gd name="connsiteX209" fmla="*/ 161925 w 716407"/>
                <a:gd name="connsiteY209" fmla="*/ 1088500 h 1101835"/>
                <a:gd name="connsiteX210" fmla="*/ 156210 w 716407"/>
                <a:gd name="connsiteY210" fmla="*/ 1099930 h 1101835"/>
                <a:gd name="connsiteX211" fmla="*/ 150495 w 716407"/>
                <a:gd name="connsiteY211" fmla="*/ 1101835 h 1101835"/>
                <a:gd name="connsiteX212" fmla="*/ 135255 w 716407"/>
                <a:gd name="connsiteY212" fmla="*/ 1099930 h 1101835"/>
                <a:gd name="connsiteX213" fmla="*/ 125730 w 716407"/>
                <a:gd name="connsiteY213" fmla="*/ 1090405 h 1101835"/>
                <a:gd name="connsiteX214" fmla="*/ 120015 w 716407"/>
                <a:gd name="connsiteY214" fmla="*/ 1088500 h 1101835"/>
                <a:gd name="connsiteX215" fmla="*/ 114300 w 716407"/>
                <a:gd name="connsiteY215" fmla="*/ 1084690 h 1101835"/>
                <a:gd name="connsiteX216" fmla="*/ 108585 w 716407"/>
                <a:gd name="connsiteY216" fmla="*/ 1082785 h 1101835"/>
                <a:gd name="connsiteX217" fmla="*/ 104775 w 716407"/>
                <a:gd name="connsiteY217" fmla="*/ 1071355 h 1101835"/>
                <a:gd name="connsiteX218" fmla="*/ 102870 w 716407"/>
                <a:gd name="connsiteY218" fmla="*/ 1063735 h 1101835"/>
                <a:gd name="connsiteX219" fmla="*/ 97155 w 716407"/>
                <a:gd name="connsiteY219" fmla="*/ 1059925 h 1101835"/>
                <a:gd name="connsiteX220" fmla="*/ 72390 w 716407"/>
                <a:gd name="connsiteY220" fmla="*/ 1050400 h 1101835"/>
                <a:gd name="connsiteX221" fmla="*/ 62865 w 716407"/>
                <a:gd name="connsiteY221" fmla="*/ 1058020 h 1101835"/>
                <a:gd name="connsiteX222" fmla="*/ 49530 w 716407"/>
                <a:gd name="connsiteY222" fmla="*/ 1061830 h 1101835"/>
                <a:gd name="connsiteX223" fmla="*/ 24765 w 716407"/>
                <a:gd name="connsiteY223" fmla="*/ 1054210 h 1101835"/>
                <a:gd name="connsiteX224" fmla="*/ 22860 w 716407"/>
                <a:gd name="connsiteY224" fmla="*/ 1048495 h 1101835"/>
                <a:gd name="connsiteX225" fmla="*/ 5715 w 716407"/>
                <a:gd name="connsiteY225" fmla="*/ 1042780 h 1101835"/>
                <a:gd name="connsiteX226" fmla="*/ 0 w 716407"/>
                <a:gd name="connsiteY226" fmla="*/ 1040875 h 1101835"/>
                <a:gd name="connsiteX227" fmla="*/ 1905 w 716407"/>
                <a:gd name="connsiteY227" fmla="*/ 1035160 h 1101835"/>
                <a:gd name="connsiteX228" fmla="*/ 9525 w 716407"/>
                <a:gd name="connsiteY228" fmla="*/ 1023730 h 1101835"/>
                <a:gd name="connsiteX229" fmla="*/ 5715 w 716407"/>
                <a:gd name="connsiteY229" fmla="*/ 970390 h 1101835"/>
                <a:gd name="connsiteX230" fmla="*/ 3810 w 716407"/>
                <a:gd name="connsiteY230" fmla="*/ 960865 h 1101835"/>
                <a:gd name="connsiteX231" fmla="*/ 5715 w 716407"/>
                <a:gd name="connsiteY231" fmla="*/ 951340 h 1101835"/>
                <a:gd name="connsiteX232" fmla="*/ 17145 w 716407"/>
                <a:gd name="connsiteY232" fmla="*/ 943720 h 1101835"/>
                <a:gd name="connsiteX233" fmla="*/ 19050 w 716407"/>
                <a:gd name="connsiteY233" fmla="*/ 934195 h 1101835"/>
                <a:gd name="connsiteX234" fmla="*/ 24765 w 716407"/>
                <a:gd name="connsiteY234" fmla="*/ 917050 h 1101835"/>
                <a:gd name="connsiteX235" fmla="*/ 28575 w 716407"/>
                <a:gd name="connsiteY235" fmla="*/ 911335 h 1101835"/>
                <a:gd name="connsiteX236" fmla="*/ 26670 w 716407"/>
                <a:gd name="connsiteY236" fmla="*/ 896095 h 1101835"/>
                <a:gd name="connsiteX237" fmla="*/ 30480 w 716407"/>
                <a:gd name="connsiteY237" fmla="*/ 877045 h 1101835"/>
                <a:gd name="connsiteX238" fmla="*/ 38100 w 716407"/>
                <a:gd name="connsiteY238" fmla="*/ 865615 h 1101835"/>
                <a:gd name="connsiteX239" fmla="*/ 49530 w 716407"/>
                <a:gd name="connsiteY239" fmla="*/ 863710 h 1101835"/>
                <a:gd name="connsiteX240" fmla="*/ 62865 w 716407"/>
                <a:gd name="connsiteY240" fmla="*/ 861805 h 1101835"/>
                <a:gd name="connsiteX241" fmla="*/ 70485 w 716407"/>
                <a:gd name="connsiteY241" fmla="*/ 854185 h 1101835"/>
                <a:gd name="connsiteX242" fmla="*/ 76200 w 716407"/>
                <a:gd name="connsiteY242" fmla="*/ 850375 h 1101835"/>
                <a:gd name="connsiteX243" fmla="*/ 83820 w 716407"/>
                <a:gd name="connsiteY243" fmla="*/ 842755 h 1101835"/>
                <a:gd name="connsiteX244" fmla="*/ 89535 w 716407"/>
                <a:gd name="connsiteY244" fmla="*/ 837040 h 1101835"/>
                <a:gd name="connsiteX245" fmla="*/ 100965 w 716407"/>
                <a:gd name="connsiteY245" fmla="*/ 833230 h 1101835"/>
                <a:gd name="connsiteX246" fmla="*/ 118110 w 716407"/>
                <a:gd name="connsiteY246" fmla="*/ 827515 h 1101835"/>
                <a:gd name="connsiteX247" fmla="*/ 135255 w 716407"/>
                <a:gd name="connsiteY247" fmla="*/ 821800 h 1101835"/>
                <a:gd name="connsiteX248" fmla="*/ 140970 w 716407"/>
                <a:gd name="connsiteY248" fmla="*/ 819895 h 1101835"/>
                <a:gd name="connsiteX249" fmla="*/ 154305 w 716407"/>
                <a:gd name="connsiteY249" fmla="*/ 817990 h 1101835"/>
                <a:gd name="connsiteX250" fmla="*/ 158115 w 716407"/>
                <a:gd name="connsiteY250" fmla="*/ 823705 h 1101835"/>
                <a:gd name="connsiteX251" fmla="*/ 163830 w 716407"/>
                <a:gd name="connsiteY251" fmla="*/ 827515 h 1101835"/>
                <a:gd name="connsiteX252" fmla="*/ 192405 w 716407"/>
                <a:gd name="connsiteY252" fmla="*/ 825610 h 1101835"/>
                <a:gd name="connsiteX253" fmla="*/ 198120 w 716407"/>
                <a:gd name="connsiteY253" fmla="*/ 823705 h 1101835"/>
                <a:gd name="connsiteX254" fmla="*/ 211455 w 716407"/>
                <a:gd name="connsiteY254" fmla="*/ 821800 h 1101835"/>
                <a:gd name="connsiteX255" fmla="*/ 230505 w 716407"/>
                <a:gd name="connsiteY255" fmla="*/ 816085 h 1101835"/>
                <a:gd name="connsiteX256" fmla="*/ 236220 w 716407"/>
                <a:gd name="connsiteY256" fmla="*/ 814180 h 1101835"/>
                <a:gd name="connsiteX257" fmla="*/ 255270 w 716407"/>
                <a:gd name="connsiteY257" fmla="*/ 810370 h 1101835"/>
                <a:gd name="connsiteX258" fmla="*/ 260985 w 716407"/>
                <a:gd name="connsiteY258" fmla="*/ 806560 h 1101835"/>
                <a:gd name="connsiteX259" fmla="*/ 262890 w 716407"/>
                <a:gd name="connsiteY259" fmla="*/ 800845 h 1101835"/>
                <a:gd name="connsiteX260" fmla="*/ 259080 w 716407"/>
                <a:gd name="connsiteY260" fmla="*/ 779890 h 1101835"/>
                <a:gd name="connsiteX261" fmla="*/ 255270 w 716407"/>
                <a:gd name="connsiteY261" fmla="*/ 774175 h 1101835"/>
                <a:gd name="connsiteX262" fmla="*/ 251460 w 716407"/>
                <a:gd name="connsiteY262" fmla="*/ 762745 h 1101835"/>
                <a:gd name="connsiteX263" fmla="*/ 245745 w 716407"/>
                <a:gd name="connsiteY263" fmla="*/ 751315 h 1101835"/>
                <a:gd name="connsiteX264" fmla="*/ 234315 w 716407"/>
                <a:gd name="connsiteY264" fmla="*/ 743695 h 1101835"/>
                <a:gd name="connsiteX265" fmla="*/ 228600 w 716407"/>
                <a:gd name="connsiteY265" fmla="*/ 741790 h 1101835"/>
                <a:gd name="connsiteX266" fmla="*/ 222885 w 716407"/>
                <a:gd name="connsiteY266" fmla="*/ 737980 h 1101835"/>
                <a:gd name="connsiteX267" fmla="*/ 220980 w 716407"/>
                <a:gd name="connsiteY267" fmla="*/ 732265 h 1101835"/>
                <a:gd name="connsiteX268" fmla="*/ 217170 w 716407"/>
                <a:gd name="connsiteY268" fmla="*/ 726550 h 1101835"/>
                <a:gd name="connsiteX269" fmla="*/ 211455 w 716407"/>
                <a:gd name="connsiteY269" fmla="*/ 715120 h 1101835"/>
                <a:gd name="connsiteX270" fmla="*/ 205740 w 716407"/>
                <a:gd name="connsiteY270" fmla="*/ 711310 h 1101835"/>
                <a:gd name="connsiteX271" fmla="*/ 203835 w 716407"/>
                <a:gd name="connsiteY271" fmla="*/ 705595 h 1101835"/>
                <a:gd name="connsiteX272" fmla="*/ 196215 w 716407"/>
                <a:gd name="connsiteY272" fmla="*/ 696070 h 1101835"/>
                <a:gd name="connsiteX273" fmla="*/ 194310 w 716407"/>
                <a:gd name="connsiteY273" fmla="*/ 673210 h 1101835"/>
                <a:gd name="connsiteX274" fmla="*/ 99060 w 716407"/>
                <a:gd name="connsiteY274" fmla="*/ 675115 h 1101835"/>
                <a:gd name="connsiteX275" fmla="*/ 85725 w 716407"/>
                <a:gd name="connsiteY275" fmla="*/ 673210 h 1101835"/>
                <a:gd name="connsiteX276" fmla="*/ 78105 w 716407"/>
                <a:gd name="connsiteY276" fmla="*/ 663685 h 1101835"/>
                <a:gd name="connsiteX277" fmla="*/ 64770 w 716407"/>
                <a:gd name="connsiteY277" fmla="*/ 657970 h 1101835"/>
                <a:gd name="connsiteX278" fmla="*/ 57150 w 716407"/>
                <a:gd name="connsiteY278" fmla="*/ 646540 h 1101835"/>
                <a:gd name="connsiteX279" fmla="*/ 62865 w 716407"/>
                <a:gd name="connsiteY279" fmla="*/ 642730 h 1101835"/>
                <a:gd name="connsiteX280" fmla="*/ 68580 w 716407"/>
                <a:gd name="connsiteY280" fmla="*/ 637015 h 1101835"/>
                <a:gd name="connsiteX281" fmla="*/ 72390 w 716407"/>
                <a:gd name="connsiteY281" fmla="*/ 631300 h 1101835"/>
                <a:gd name="connsiteX282" fmla="*/ 78105 w 716407"/>
                <a:gd name="connsiteY282" fmla="*/ 629395 h 1101835"/>
                <a:gd name="connsiteX283" fmla="*/ 83820 w 716407"/>
                <a:gd name="connsiteY283" fmla="*/ 623680 h 1101835"/>
                <a:gd name="connsiteX284" fmla="*/ 89535 w 716407"/>
                <a:gd name="connsiteY284" fmla="*/ 621775 h 1101835"/>
                <a:gd name="connsiteX285" fmla="*/ 95250 w 716407"/>
                <a:gd name="connsiteY285" fmla="*/ 617965 h 1101835"/>
                <a:gd name="connsiteX286" fmla="*/ 102870 w 716407"/>
                <a:gd name="connsiteY286" fmla="*/ 595105 h 1101835"/>
                <a:gd name="connsiteX287" fmla="*/ 108585 w 716407"/>
                <a:gd name="connsiteY287" fmla="*/ 583675 h 1101835"/>
                <a:gd name="connsiteX288" fmla="*/ 114300 w 716407"/>
                <a:gd name="connsiteY288" fmla="*/ 581770 h 1101835"/>
                <a:gd name="connsiteX289" fmla="*/ 118110 w 716407"/>
                <a:gd name="connsiteY289" fmla="*/ 570340 h 1101835"/>
                <a:gd name="connsiteX290" fmla="*/ 123825 w 716407"/>
                <a:gd name="connsiteY290" fmla="*/ 543670 h 1101835"/>
                <a:gd name="connsiteX291" fmla="*/ 129540 w 716407"/>
                <a:gd name="connsiteY291" fmla="*/ 539860 h 1101835"/>
                <a:gd name="connsiteX292" fmla="*/ 133350 w 716407"/>
                <a:gd name="connsiteY292" fmla="*/ 520810 h 1101835"/>
                <a:gd name="connsiteX293" fmla="*/ 137160 w 716407"/>
                <a:gd name="connsiteY293" fmla="*/ 507475 h 1101835"/>
                <a:gd name="connsiteX294" fmla="*/ 142875 w 716407"/>
                <a:gd name="connsiteY294" fmla="*/ 501760 h 1101835"/>
                <a:gd name="connsiteX295" fmla="*/ 144780 w 716407"/>
                <a:gd name="connsiteY295" fmla="*/ 463660 h 1101835"/>
                <a:gd name="connsiteX296" fmla="*/ 142875 w 716407"/>
                <a:gd name="connsiteY296" fmla="*/ 457945 h 1101835"/>
                <a:gd name="connsiteX297" fmla="*/ 137160 w 716407"/>
                <a:gd name="connsiteY297" fmla="*/ 456040 h 1101835"/>
                <a:gd name="connsiteX298" fmla="*/ 150495 w 716407"/>
                <a:gd name="connsiteY298" fmla="*/ 457945 h 1101835"/>
                <a:gd name="connsiteX299" fmla="*/ 156210 w 716407"/>
                <a:gd name="connsiteY299" fmla="*/ 461755 h 1101835"/>
                <a:gd name="connsiteX300" fmla="*/ 161925 w 716407"/>
                <a:gd name="connsiteY300" fmla="*/ 467470 h 1101835"/>
                <a:gd name="connsiteX301" fmla="*/ 177165 w 716407"/>
                <a:gd name="connsiteY301" fmla="*/ 469375 h 1101835"/>
                <a:gd name="connsiteX302" fmla="*/ 190500 w 716407"/>
                <a:gd name="connsiteY302" fmla="*/ 471280 h 1101835"/>
                <a:gd name="connsiteX303" fmla="*/ 201930 w 716407"/>
                <a:gd name="connsiteY303" fmla="*/ 473185 h 1101835"/>
                <a:gd name="connsiteX304" fmla="*/ 219075 w 716407"/>
                <a:gd name="connsiteY304" fmla="*/ 475090 h 1101835"/>
                <a:gd name="connsiteX305" fmla="*/ 224790 w 716407"/>
                <a:gd name="connsiteY305" fmla="*/ 476995 h 1101835"/>
                <a:gd name="connsiteX306" fmla="*/ 236220 w 716407"/>
                <a:gd name="connsiteY306" fmla="*/ 484615 h 1101835"/>
                <a:gd name="connsiteX307" fmla="*/ 240030 w 716407"/>
                <a:gd name="connsiteY307" fmla="*/ 490330 h 1101835"/>
                <a:gd name="connsiteX308" fmla="*/ 249555 w 716407"/>
                <a:gd name="connsiteY308" fmla="*/ 497950 h 1101835"/>
                <a:gd name="connsiteX309" fmla="*/ 245745 w 716407"/>
                <a:gd name="connsiteY309" fmla="*/ 511285 h 1101835"/>
                <a:gd name="connsiteX310" fmla="*/ 240030 w 716407"/>
                <a:gd name="connsiteY310" fmla="*/ 517000 h 1101835"/>
                <a:gd name="connsiteX311" fmla="*/ 238125 w 716407"/>
                <a:gd name="connsiteY311" fmla="*/ 522715 h 1101835"/>
                <a:gd name="connsiteX312" fmla="*/ 249555 w 716407"/>
                <a:gd name="connsiteY312" fmla="*/ 526525 h 1101835"/>
                <a:gd name="connsiteX313" fmla="*/ 264795 w 716407"/>
                <a:gd name="connsiteY313" fmla="*/ 534145 h 1101835"/>
                <a:gd name="connsiteX314" fmla="*/ 276225 w 716407"/>
                <a:gd name="connsiteY314" fmla="*/ 539860 h 1101835"/>
                <a:gd name="connsiteX315" fmla="*/ 281940 w 716407"/>
                <a:gd name="connsiteY315" fmla="*/ 553195 h 1101835"/>
                <a:gd name="connsiteX316" fmla="*/ 285750 w 716407"/>
                <a:gd name="connsiteY316" fmla="*/ 558910 h 1101835"/>
                <a:gd name="connsiteX317" fmla="*/ 306705 w 716407"/>
                <a:gd name="connsiteY317" fmla="*/ 557005 h 1101835"/>
                <a:gd name="connsiteX318" fmla="*/ 308610 w 716407"/>
                <a:gd name="connsiteY318" fmla="*/ 547480 h 1101835"/>
                <a:gd name="connsiteX319" fmla="*/ 320040 w 716407"/>
                <a:gd name="connsiteY319" fmla="*/ 537955 h 1101835"/>
                <a:gd name="connsiteX320" fmla="*/ 323850 w 716407"/>
                <a:gd name="connsiteY320" fmla="*/ 518905 h 1101835"/>
                <a:gd name="connsiteX321" fmla="*/ 325755 w 716407"/>
                <a:gd name="connsiteY321" fmla="*/ 513190 h 1101835"/>
                <a:gd name="connsiteX322" fmla="*/ 323850 w 716407"/>
                <a:gd name="connsiteY322" fmla="*/ 497950 h 1101835"/>
                <a:gd name="connsiteX323" fmla="*/ 321945 w 716407"/>
                <a:gd name="connsiteY323" fmla="*/ 488425 h 1101835"/>
                <a:gd name="connsiteX324" fmla="*/ 304800 w 716407"/>
                <a:gd name="connsiteY324" fmla="*/ 478900 h 1101835"/>
                <a:gd name="connsiteX325" fmla="*/ 297180 w 716407"/>
                <a:gd name="connsiteY325" fmla="*/ 475090 h 1101835"/>
                <a:gd name="connsiteX326" fmla="*/ 281940 w 716407"/>
                <a:gd name="connsiteY326" fmla="*/ 452230 h 1101835"/>
                <a:gd name="connsiteX327" fmla="*/ 280035 w 716407"/>
                <a:gd name="connsiteY327" fmla="*/ 446515 h 1101835"/>
                <a:gd name="connsiteX328" fmla="*/ 276225 w 716407"/>
                <a:gd name="connsiteY328" fmla="*/ 440800 h 1101835"/>
                <a:gd name="connsiteX329" fmla="*/ 274320 w 716407"/>
                <a:gd name="connsiteY329" fmla="*/ 429370 h 1101835"/>
                <a:gd name="connsiteX330" fmla="*/ 272415 w 716407"/>
                <a:gd name="connsiteY330" fmla="*/ 423655 h 1101835"/>
                <a:gd name="connsiteX331" fmla="*/ 270510 w 716407"/>
                <a:gd name="connsiteY331" fmla="*/ 416035 h 1101835"/>
                <a:gd name="connsiteX332" fmla="*/ 272415 w 716407"/>
                <a:gd name="connsiteY332" fmla="*/ 400795 h 1101835"/>
                <a:gd name="connsiteX333" fmla="*/ 278130 w 716407"/>
                <a:gd name="connsiteY333" fmla="*/ 398890 h 1101835"/>
                <a:gd name="connsiteX334" fmla="*/ 291465 w 716407"/>
                <a:gd name="connsiteY334" fmla="*/ 393175 h 1101835"/>
                <a:gd name="connsiteX335" fmla="*/ 308610 w 716407"/>
                <a:gd name="connsiteY335" fmla="*/ 387460 h 1101835"/>
                <a:gd name="connsiteX336" fmla="*/ 314325 w 716407"/>
                <a:gd name="connsiteY336" fmla="*/ 385555 h 1101835"/>
                <a:gd name="connsiteX337" fmla="*/ 323850 w 716407"/>
                <a:gd name="connsiteY337" fmla="*/ 383650 h 1101835"/>
                <a:gd name="connsiteX338" fmla="*/ 335339 w 716407"/>
                <a:gd name="connsiteY338" fmla="*/ 362731 h 1101835"/>
                <a:gd name="connsiteX339" fmla="*/ 363920 w 716407"/>
                <a:gd name="connsiteY339" fmla="*/ 355110 h 1101835"/>
                <a:gd name="connsiteX0" fmla="*/ 377190 w 716407"/>
                <a:gd name="connsiteY0" fmla="*/ 347455 h 1101835"/>
                <a:gd name="connsiteX1" fmla="*/ 382905 w 716407"/>
                <a:gd name="connsiteY1" fmla="*/ 345550 h 1101835"/>
                <a:gd name="connsiteX2" fmla="*/ 390525 w 716407"/>
                <a:gd name="connsiteY2" fmla="*/ 328405 h 1101835"/>
                <a:gd name="connsiteX3" fmla="*/ 384810 w 716407"/>
                <a:gd name="connsiteY3" fmla="*/ 303640 h 1101835"/>
                <a:gd name="connsiteX4" fmla="*/ 379095 w 716407"/>
                <a:gd name="connsiteY4" fmla="*/ 301735 h 1101835"/>
                <a:gd name="connsiteX5" fmla="*/ 367665 w 716407"/>
                <a:gd name="connsiteY5" fmla="*/ 294115 h 1101835"/>
                <a:gd name="connsiteX6" fmla="*/ 358140 w 716407"/>
                <a:gd name="connsiteY6" fmla="*/ 282685 h 1101835"/>
                <a:gd name="connsiteX7" fmla="*/ 354330 w 716407"/>
                <a:gd name="connsiteY7" fmla="*/ 276970 h 1101835"/>
                <a:gd name="connsiteX8" fmla="*/ 360045 w 716407"/>
                <a:gd name="connsiteY8" fmla="*/ 275065 h 1101835"/>
                <a:gd name="connsiteX9" fmla="*/ 371475 w 716407"/>
                <a:gd name="connsiteY9" fmla="*/ 269350 h 1101835"/>
                <a:gd name="connsiteX10" fmla="*/ 381000 w 716407"/>
                <a:gd name="connsiteY10" fmla="*/ 252205 h 1101835"/>
                <a:gd name="connsiteX11" fmla="*/ 388620 w 716407"/>
                <a:gd name="connsiteY11" fmla="*/ 246490 h 1101835"/>
                <a:gd name="connsiteX12" fmla="*/ 390525 w 716407"/>
                <a:gd name="connsiteY12" fmla="*/ 240775 h 1101835"/>
                <a:gd name="connsiteX13" fmla="*/ 384810 w 716407"/>
                <a:gd name="connsiteY13" fmla="*/ 229345 h 1101835"/>
                <a:gd name="connsiteX14" fmla="*/ 379095 w 716407"/>
                <a:gd name="connsiteY14" fmla="*/ 227440 h 1101835"/>
                <a:gd name="connsiteX15" fmla="*/ 369570 w 716407"/>
                <a:gd name="connsiteY15" fmla="*/ 214105 h 1101835"/>
                <a:gd name="connsiteX16" fmla="*/ 365760 w 716407"/>
                <a:gd name="connsiteY16" fmla="*/ 208390 h 1101835"/>
                <a:gd name="connsiteX17" fmla="*/ 363855 w 716407"/>
                <a:gd name="connsiteY17" fmla="*/ 202675 h 1101835"/>
                <a:gd name="connsiteX18" fmla="*/ 356235 w 716407"/>
                <a:gd name="connsiteY18" fmla="*/ 191245 h 1101835"/>
                <a:gd name="connsiteX19" fmla="*/ 352425 w 716407"/>
                <a:gd name="connsiteY19" fmla="*/ 185530 h 1101835"/>
                <a:gd name="connsiteX20" fmla="*/ 346710 w 716407"/>
                <a:gd name="connsiteY20" fmla="*/ 183625 h 1101835"/>
                <a:gd name="connsiteX21" fmla="*/ 342900 w 716407"/>
                <a:gd name="connsiteY21" fmla="*/ 166480 h 1101835"/>
                <a:gd name="connsiteX22" fmla="*/ 344805 w 716407"/>
                <a:gd name="connsiteY22" fmla="*/ 145525 h 1101835"/>
                <a:gd name="connsiteX23" fmla="*/ 342900 w 716407"/>
                <a:gd name="connsiteY23" fmla="*/ 132190 h 1101835"/>
                <a:gd name="connsiteX24" fmla="*/ 344805 w 716407"/>
                <a:gd name="connsiteY24" fmla="*/ 122665 h 1101835"/>
                <a:gd name="connsiteX25" fmla="*/ 340995 w 716407"/>
                <a:gd name="connsiteY25" fmla="*/ 107425 h 1101835"/>
                <a:gd name="connsiteX26" fmla="*/ 346710 w 716407"/>
                <a:gd name="connsiteY26" fmla="*/ 82660 h 1101835"/>
                <a:gd name="connsiteX27" fmla="*/ 348615 w 716407"/>
                <a:gd name="connsiteY27" fmla="*/ 76945 h 1101835"/>
                <a:gd name="connsiteX28" fmla="*/ 340995 w 716407"/>
                <a:gd name="connsiteY28" fmla="*/ 54085 h 1101835"/>
                <a:gd name="connsiteX29" fmla="*/ 339090 w 716407"/>
                <a:gd name="connsiteY29" fmla="*/ 46465 h 1101835"/>
                <a:gd name="connsiteX30" fmla="*/ 337185 w 716407"/>
                <a:gd name="connsiteY30" fmla="*/ 36940 h 1101835"/>
                <a:gd name="connsiteX31" fmla="*/ 333375 w 716407"/>
                <a:gd name="connsiteY31" fmla="*/ 31225 h 1101835"/>
                <a:gd name="connsiteX32" fmla="*/ 331470 w 716407"/>
                <a:gd name="connsiteY32" fmla="*/ 23605 h 1101835"/>
                <a:gd name="connsiteX33" fmla="*/ 327660 w 716407"/>
                <a:gd name="connsiteY33" fmla="*/ 12175 h 1101835"/>
                <a:gd name="connsiteX34" fmla="*/ 323850 w 716407"/>
                <a:gd name="connsiteY34" fmla="*/ 745 h 1101835"/>
                <a:gd name="connsiteX35" fmla="*/ 331470 w 716407"/>
                <a:gd name="connsiteY35" fmla="*/ 4555 h 1101835"/>
                <a:gd name="connsiteX36" fmla="*/ 337185 w 716407"/>
                <a:gd name="connsiteY36" fmla="*/ 6460 h 1101835"/>
                <a:gd name="connsiteX37" fmla="*/ 350520 w 716407"/>
                <a:gd name="connsiteY37" fmla="*/ 14080 h 1101835"/>
                <a:gd name="connsiteX38" fmla="*/ 361950 w 716407"/>
                <a:gd name="connsiteY38" fmla="*/ 21700 h 1101835"/>
                <a:gd name="connsiteX39" fmla="*/ 365760 w 716407"/>
                <a:gd name="connsiteY39" fmla="*/ 27415 h 1101835"/>
                <a:gd name="connsiteX40" fmla="*/ 371475 w 716407"/>
                <a:gd name="connsiteY40" fmla="*/ 31225 h 1101835"/>
                <a:gd name="connsiteX41" fmla="*/ 373380 w 716407"/>
                <a:gd name="connsiteY41" fmla="*/ 36940 h 1101835"/>
                <a:gd name="connsiteX42" fmla="*/ 384810 w 716407"/>
                <a:gd name="connsiteY42" fmla="*/ 40750 h 1101835"/>
                <a:gd name="connsiteX43" fmla="*/ 388620 w 716407"/>
                <a:gd name="connsiteY43" fmla="*/ 46465 h 1101835"/>
                <a:gd name="connsiteX44" fmla="*/ 398145 w 716407"/>
                <a:gd name="connsiteY44" fmla="*/ 55990 h 1101835"/>
                <a:gd name="connsiteX45" fmla="*/ 400050 w 716407"/>
                <a:gd name="connsiteY45" fmla="*/ 61705 h 1101835"/>
                <a:gd name="connsiteX46" fmla="*/ 403860 w 716407"/>
                <a:gd name="connsiteY46" fmla="*/ 67420 h 1101835"/>
                <a:gd name="connsiteX47" fmla="*/ 405765 w 716407"/>
                <a:gd name="connsiteY47" fmla="*/ 73135 h 1101835"/>
                <a:gd name="connsiteX48" fmla="*/ 409575 w 716407"/>
                <a:gd name="connsiteY48" fmla="*/ 78850 h 1101835"/>
                <a:gd name="connsiteX49" fmla="*/ 411480 w 716407"/>
                <a:gd name="connsiteY49" fmla="*/ 84565 h 1101835"/>
                <a:gd name="connsiteX50" fmla="*/ 417195 w 716407"/>
                <a:gd name="connsiteY50" fmla="*/ 88375 h 1101835"/>
                <a:gd name="connsiteX51" fmla="*/ 424815 w 716407"/>
                <a:gd name="connsiteY51" fmla="*/ 105520 h 1101835"/>
                <a:gd name="connsiteX52" fmla="*/ 430530 w 716407"/>
                <a:gd name="connsiteY52" fmla="*/ 111235 h 1101835"/>
                <a:gd name="connsiteX53" fmla="*/ 440055 w 716407"/>
                <a:gd name="connsiteY53" fmla="*/ 130285 h 1101835"/>
                <a:gd name="connsiteX54" fmla="*/ 445770 w 716407"/>
                <a:gd name="connsiteY54" fmla="*/ 132190 h 1101835"/>
                <a:gd name="connsiteX55" fmla="*/ 462915 w 716407"/>
                <a:gd name="connsiteY55" fmla="*/ 141715 h 1101835"/>
                <a:gd name="connsiteX56" fmla="*/ 468630 w 716407"/>
                <a:gd name="connsiteY56" fmla="*/ 145525 h 1101835"/>
                <a:gd name="connsiteX57" fmla="*/ 483870 w 716407"/>
                <a:gd name="connsiteY57" fmla="*/ 149335 h 1101835"/>
                <a:gd name="connsiteX58" fmla="*/ 489585 w 716407"/>
                <a:gd name="connsiteY58" fmla="*/ 151240 h 1101835"/>
                <a:gd name="connsiteX59" fmla="*/ 537210 w 716407"/>
                <a:gd name="connsiteY59" fmla="*/ 153145 h 1101835"/>
                <a:gd name="connsiteX60" fmla="*/ 571500 w 716407"/>
                <a:gd name="connsiteY60" fmla="*/ 151240 h 1101835"/>
                <a:gd name="connsiteX61" fmla="*/ 582930 w 716407"/>
                <a:gd name="connsiteY61" fmla="*/ 149335 h 1101835"/>
                <a:gd name="connsiteX62" fmla="*/ 638175 w 716407"/>
                <a:gd name="connsiteY62" fmla="*/ 151240 h 1101835"/>
                <a:gd name="connsiteX63" fmla="*/ 641985 w 716407"/>
                <a:gd name="connsiteY63" fmla="*/ 156955 h 1101835"/>
                <a:gd name="connsiteX64" fmla="*/ 645795 w 716407"/>
                <a:gd name="connsiteY64" fmla="*/ 168385 h 1101835"/>
                <a:gd name="connsiteX65" fmla="*/ 649605 w 716407"/>
                <a:gd name="connsiteY65" fmla="*/ 174100 h 1101835"/>
                <a:gd name="connsiteX66" fmla="*/ 640080 w 716407"/>
                <a:gd name="connsiteY66" fmla="*/ 185530 h 1101835"/>
                <a:gd name="connsiteX67" fmla="*/ 628650 w 716407"/>
                <a:gd name="connsiteY67" fmla="*/ 193150 h 1101835"/>
                <a:gd name="connsiteX68" fmla="*/ 624840 w 716407"/>
                <a:gd name="connsiteY68" fmla="*/ 198865 h 1101835"/>
                <a:gd name="connsiteX69" fmla="*/ 619125 w 716407"/>
                <a:gd name="connsiteY69" fmla="*/ 214105 h 1101835"/>
                <a:gd name="connsiteX70" fmla="*/ 621030 w 716407"/>
                <a:gd name="connsiteY70" fmla="*/ 250300 h 1101835"/>
                <a:gd name="connsiteX71" fmla="*/ 622935 w 716407"/>
                <a:gd name="connsiteY71" fmla="*/ 256015 h 1101835"/>
                <a:gd name="connsiteX72" fmla="*/ 626745 w 716407"/>
                <a:gd name="connsiteY72" fmla="*/ 261730 h 1101835"/>
                <a:gd name="connsiteX73" fmla="*/ 632460 w 716407"/>
                <a:gd name="connsiteY73" fmla="*/ 263635 h 1101835"/>
                <a:gd name="connsiteX74" fmla="*/ 641985 w 716407"/>
                <a:gd name="connsiteY74" fmla="*/ 275065 h 1101835"/>
                <a:gd name="connsiteX75" fmla="*/ 647700 w 716407"/>
                <a:gd name="connsiteY75" fmla="*/ 276970 h 1101835"/>
                <a:gd name="connsiteX76" fmla="*/ 661035 w 716407"/>
                <a:gd name="connsiteY76" fmla="*/ 282685 h 1101835"/>
                <a:gd name="connsiteX77" fmla="*/ 674370 w 716407"/>
                <a:gd name="connsiteY77" fmla="*/ 296020 h 1101835"/>
                <a:gd name="connsiteX78" fmla="*/ 678180 w 716407"/>
                <a:gd name="connsiteY78" fmla="*/ 301735 h 1101835"/>
                <a:gd name="connsiteX79" fmla="*/ 683895 w 716407"/>
                <a:gd name="connsiteY79" fmla="*/ 303640 h 1101835"/>
                <a:gd name="connsiteX80" fmla="*/ 689610 w 716407"/>
                <a:gd name="connsiteY80" fmla="*/ 307450 h 1101835"/>
                <a:gd name="connsiteX81" fmla="*/ 697230 w 716407"/>
                <a:gd name="connsiteY81" fmla="*/ 311260 h 1101835"/>
                <a:gd name="connsiteX82" fmla="*/ 714375 w 716407"/>
                <a:gd name="connsiteY82" fmla="*/ 324595 h 1101835"/>
                <a:gd name="connsiteX83" fmla="*/ 716280 w 716407"/>
                <a:gd name="connsiteY83" fmla="*/ 330310 h 1101835"/>
                <a:gd name="connsiteX84" fmla="*/ 708660 w 716407"/>
                <a:gd name="connsiteY84" fmla="*/ 341740 h 1101835"/>
                <a:gd name="connsiteX85" fmla="*/ 702945 w 716407"/>
                <a:gd name="connsiteY85" fmla="*/ 347455 h 1101835"/>
                <a:gd name="connsiteX86" fmla="*/ 691515 w 716407"/>
                <a:gd name="connsiteY86" fmla="*/ 353170 h 1101835"/>
                <a:gd name="connsiteX87" fmla="*/ 674370 w 716407"/>
                <a:gd name="connsiteY87" fmla="*/ 355075 h 1101835"/>
                <a:gd name="connsiteX88" fmla="*/ 668655 w 716407"/>
                <a:gd name="connsiteY88" fmla="*/ 356980 h 1101835"/>
                <a:gd name="connsiteX89" fmla="*/ 649605 w 716407"/>
                <a:gd name="connsiteY89" fmla="*/ 379840 h 1101835"/>
                <a:gd name="connsiteX90" fmla="*/ 638175 w 716407"/>
                <a:gd name="connsiteY90" fmla="*/ 391270 h 1101835"/>
                <a:gd name="connsiteX91" fmla="*/ 632460 w 716407"/>
                <a:gd name="connsiteY91" fmla="*/ 402700 h 1101835"/>
                <a:gd name="connsiteX92" fmla="*/ 626745 w 716407"/>
                <a:gd name="connsiteY92" fmla="*/ 404605 h 1101835"/>
                <a:gd name="connsiteX93" fmla="*/ 624840 w 716407"/>
                <a:gd name="connsiteY93" fmla="*/ 410320 h 1101835"/>
                <a:gd name="connsiteX94" fmla="*/ 605790 w 716407"/>
                <a:gd name="connsiteY94" fmla="*/ 416035 h 1101835"/>
                <a:gd name="connsiteX95" fmla="*/ 586740 w 716407"/>
                <a:gd name="connsiteY95" fmla="*/ 412225 h 1101835"/>
                <a:gd name="connsiteX96" fmla="*/ 582930 w 716407"/>
                <a:gd name="connsiteY96" fmla="*/ 406510 h 1101835"/>
                <a:gd name="connsiteX97" fmla="*/ 569595 w 716407"/>
                <a:gd name="connsiteY97" fmla="*/ 400795 h 1101835"/>
                <a:gd name="connsiteX98" fmla="*/ 539115 w 716407"/>
                <a:gd name="connsiteY98" fmla="*/ 402700 h 1101835"/>
                <a:gd name="connsiteX99" fmla="*/ 527685 w 716407"/>
                <a:gd name="connsiteY99" fmla="*/ 406510 h 1101835"/>
                <a:gd name="connsiteX100" fmla="*/ 516255 w 716407"/>
                <a:gd name="connsiteY100" fmla="*/ 414130 h 1101835"/>
                <a:gd name="connsiteX101" fmla="*/ 514350 w 716407"/>
                <a:gd name="connsiteY101" fmla="*/ 419845 h 1101835"/>
                <a:gd name="connsiteX102" fmla="*/ 504825 w 716407"/>
                <a:gd name="connsiteY102" fmla="*/ 429370 h 1101835"/>
                <a:gd name="connsiteX103" fmla="*/ 501015 w 716407"/>
                <a:gd name="connsiteY103" fmla="*/ 435085 h 1101835"/>
                <a:gd name="connsiteX104" fmla="*/ 495300 w 716407"/>
                <a:gd name="connsiteY104" fmla="*/ 440800 h 1101835"/>
                <a:gd name="connsiteX105" fmla="*/ 493395 w 716407"/>
                <a:gd name="connsiteY105" fmla="*/ 452230 h 1101835"/>
                <a:gd name="connsiteX106" fmla="*/ 491490 w 716407"/>
                <a:gd name="connsiteY106" fmla="*/ 459850 h 1101835"/>
                <a:gd name="connsiteX107" fmla="*/ 489585 w 716407"/>
                <a:gd name="connsiteY107" fmla="*/ 465565 h 1101835"/>
                <a:gd name="connsiteX108" fmla="*/ 478155 w 716407"/>
                <a:gd name="connsiteY108" fmla="*/ 469375 h 1101835"/>
                <a:gd name="connsiteX109" fmla="*/ 476250 w 716407"/>
                <a:gd name="connsiteY109" fmla="*/ 478900 h 1101835"/>
                <a:gd name="connsiteX110" fmla="*/ 472440 w 716407"/>
                <a:gd name="connsiteY110" fmla="*/ 490330 h 1101835"/>
                <a:gd name="connsiteX111" fmla="*/ 474345 w 716407"/>
                <a:gd name="connsiteY111" fmla="*/ 520810 h 1101835"/>
                <a:gd name="connsiteX112" fmla="*/ 476250 w 716407"/>
                <a:gd name="connsiteY112" fmla="*/ 528430 h 1101835"/>
                <a:gd name="connsiteX113" fmla="*/ 478155 w 716407"/>
                <a:gd name="connsiteY113" fmla="*/ 537955 h 1101835"/>
                <a:gd name="connsiteX114" fmla="*/ 481965 w 716407"/>
                <a:gd name="connsiteY114" fmla="*/ 568435 h 1101835"/>
                <a:gd name="connsiteX115" fmla="*/ 487680 w 716407"/>
                <a:gd name="connsiteY115" fmla="*/ 587485 h 1101835"/>
                <a:gd name="connsiteX116" fmla="*/ 489585 w 716407"/>
                <a:gd name="connsiteY116" fmla="*/ 593200 h 1101835"/>
                <a:gd name="connsiteX117" fmla="*/ 493395 w 716407"/>
                <a:gd name="connsiteY117" fmla="*/ 610345 h 1101835"/>
                <a:gd name="connsiteX118" fmla="*/ 495300 w 716407"/>
                <a:gd name="connsiteY118" fmla="*/ 616060 h 1101835"/>
                <a:gd name="connsiteX119" fmla="*/ 499110 w 716407"/>
                <a:gd name="connsiteY119" fmla="*/ 623680 h 1101835"/>
                <a:gd name="connsiteX120" fmla="*/ 504825 w 716407"/>
                <a:gd name="connsiteY120" fmla="*/ 627490 h 1101835"/>
                <a:gd name="connsiteX121" fmla="*/ 510540 w 716407"/>
                <a:gd name="connsiteY121" fmla="*/ 638920 h 1101835"/>
                <a:gd name="connsiteX122" fmla="*/ 512445 w 716407"/>
                <a:gd name="connsiteY122" fmla="*/ 644635 h 1101835"/>
                <a:gd name="connsiteX123" fmla="*/ 518160 w 716407"/>
                <a:gd name="connsiteY123" fmla="*/ 646540 h 1101835"/>
                <a:gd name="connsiteX124" fmla="*/ 506730 w 716407"/>
                <a:gd name="connsiteY124" fmla="*/ 650350 h 1101835"/>
                <a:gd name="connsiteX125" fmla="*/ 501015 w 716407"/>
                <a:gd name="connsiteY125" fmla="*/ 652255 h 1101835"/>
                <a:gd name="connsiteX126" fmla="*/ 495300 w 716407"/>
                <a:gd name="connsiteY126" fmla="*/ 657970 h 1101835"/>
                <a:gd name="connsiteX127" fmla="*/ 489585 w 716407"/>
                <a:gd name="connsiteY127" fmla="*/ 661780 h 1101835"/>
                <a:gd name="connsiteX128" fmla="*/ 487680 w 716407"/>
                <a:gd name="connsiteY128" fmla="*/ 667495 h 1101835"/>
                <a:gd name="connsiteX129" fmla="*/ 483870 w 716407"/>
                <a:gd name="connsiteY129" fmla="*/ 673210 h 1101835"/>
                <a:gd name="connsiteX130" fmla="*/ 478155 w 716407"/>
                <a:gd name="connsiteY130" fmla="*/ 684640 h 1101835"/>
                <a:gd name="connsiteX131" fmla="*/ 480060 w 716407"/>
                <a:gd name="connsiteY131" fmla="*/ 717025 h 1101835"/>
                <a:gd name="connsiteX132" fmla="*/ 485775 w 716407"/>
                <a:gd name="connsiteY132" fmla="*/ 718930 h 1101835"/>
                <a:gd name="connsiteX133" fmla="*/ 497205 w 716407"/>
                <a:gd name="connsiteY133" fmla="*/ 724645 h 1101835"/>
                <a:gd name="connsiteX134" fmla="*/ 506730 w 716407"/>
                <a:gd name="connsiteY134" fmla="*/ 726550 h 1101835"/>
                <a:gd name="connsiteX135" fmla="*/ 495300 w 716407"/>
                <a:gd name="connsiteY135" fmla="*/ 722740 h 1101835"/>
                <a:gd name="connsiteX136" fmla="*/ 489585 w 716407"/>
                <a:gd name="connsiteY136" fmla="*/ 718930 h 1101835"/>
                <a:gd name="connsiteX137" fmla="*/ 455295 w 716407"/>
                <a:gd name="connsiteY137" fmla="*/ 718930 h 1101835"/>
                <a:gd name="connsiteX138" fmla="*/ 449580 w 716407"/>
                <a:gd name="connsiteY138" fmla="*/ 730360 h 1101835"/>
                <a:gd name="connsiteX139" fmla="*/ 445770 w 716407"/>
                <a:gd name="connsiteY139" fmla="*/ 736075 h 1101835"/>
                <a:gd name="connsiteX140" fmla="*/ 443865 w 716407"/>
                <a:gd name="connsiteY140" fmla="*/ 741790 h 1101835"/>
                <a:gd name="connsiteX141" fmla="*/ 438150 w 716407"/>
                <a:gd name="connsiteY141" fmla="*/ 743695 h 1101835"/>
                <a:gd name="connsiteX142" fmla="*/ 434340 w 716407"/>
                <a:gd name="connsiteY142" fmla="*/ 757030 h 1101835"/>
                <a:gd name="connsiteX143" fmla="*/ 426720 w 716407"/>
                <a:gd name="connsiteY143" fmla="*/ 768460 h 1101835"/>
                <a:gd name="connsiteX144" fmla="*/ 419100 w 716407"/>
                <a:gd name="connsiteY144" fmla="*/ 779890 h 1101835"/>
                <a:gd name="connsiteX145" fmla="*/ 415290 w 716407"/>
                <a:gd name="connsiteY145" fmla="*/ 785605 h 1101835"/>
                <a:gd name="connsiteX146" fmla="*/ 409575 w 716407"/>
                <a:gd name="connsiteY146" fmla="*/ 797035 h 1101835"/>
                <a:gd name="connsiteX147" fmla="*/ 415290 w 716407"/>
                <a:gd name="connsiteY147" fmla="*/ 814180 h 1101835"/>
                <a:gd name="connsiteX148" fmla="*/ 417195 w 716407"/>
                <a:gd name="connsiteY148" fmla="*/ 819895 h 1101835"/>
                <a:gd name="connsiteX149" fmla="*/ 424815 w 716407"/>
                <a:gd name="connsiteY149" fmla="*/ 825610 h 1101835"/>
                <a:gd name="connsiteX150" fmla="*/ 430530 w 716407"/>
                <a:gd name="connsiteY150" fmla="*/ 829420 h 1101835"/>
                <a:gd name="connsiteX151" fmla="*/ 441960 w 716407"/>
                <a:gd name="connsiteY151" fmla="*/ 833230 h 1101835"/>
                <a:gd name="connsiteX152" fmla="*/ 447675 w 716407"/>
                <a:gd name="connsiteY152" fmla="*/ 837040 h 1101835"/>
                <a:gd name="connsiteX153" fmla="*/ 453390 w 716407"/>
                <a:gd name="connsiteY153" fmla="*/ 838945 h 1101835"/>
                <a:gd name="connsiteX154" fmla="*/ 457200 w 716407"/>
                <a:gd name="connsiteY154" fmla="*/ 844660 h 1101835"/>
                <a:gd name="connsiteX155" fmla="*/ 468630 w 716407"/>
                <a:gd name="connsiteY155" fmla="*/ 848470 h 1101835"/>
                <a:gd name="connsiteX156" fmla="*/ 474345 w 716407"/>
                <a:gd name="connsiteY156" fmla="*/ 850375 h 1101835"/>
                <a:gd name="connsiteX157" fmla="*/ 480060 w 716407"/>
                <a:gd name="connsiteY157" fmla="*/ 852280 h 1101835"/>
                <a:gd name="connsiteX158" fmla="*/ 485775 w 716407"/>
                <a:gd name="connsiteY158" fmla="*/ 856090 h 1101835"/>
                <a:gd name="connsiteX159" fmla="*/ 499110 w 716407"/>
                <a:gd name="connsiteY159" fmla="*/ 861805 h 1101835"/>
                <a:gd name="connsiteX160" fmla="*/ 506730 w 716407"/>
                <a:gd name="connsiteY160" fmla="*/ 869425 h 1101835"/>
                <a:gd name="connsiteX161" fmla="*/ 518160 w 716407"/>
                <a:gd name="connsiteY161" fmla="*/ 875140 h 1101835"/>
                <a:gd name="connsiteX162" fmla="*/ 523875 w 716407"/>
                <a:gd name="connsiteY162" fmla="*/ 878950 h 1101835"/>
                <a:gd name="connsiteX163" fmla="*/ 525780 w 716407"/>
                <a:gd name="connsiteY163" fmla="*/ 884665 h 1101835"/>
                <a:gd name="connsiteX164" fmla="*/ 529590 w 716407"/>
                <a:gd name="connsiteY164" fmla="*/ 907525 h 1101835"/>
                <a:gd name="connsiteX165" fmla="*/ 539115 w 716407"/>
                <a:gd name="connsiteY165" fmla="*/ 924670 h 1101835"/>
                <a:gd name="connsiteX166" fmla="*/ 541020 w 716407"/>
                <a:gd name="connsiteY166" fmla="*/ 930385 h 1101835"/>
                <a:gd name="connsiteX167" fmla="*/ 544830 w 716407"/>
                <a:gd name="connsiteY167" fmla="*/ 936100 h 1101835"/>
                <a:gd name="connsiteX168" fmla="*/ 542925 w 716407"/>
                <a:gd name="connsiteY168" fmla="*/ 934195 h 1101835"/>
                <a:gd name="connsiteX169" fmla="*/ 542925 w 716407"/>
                <a:gd name="connsiteY169" fmla="*/ 934195 h 1101835"/>
                <a:gd name="connsiteX170" fmla="*/ 533400 w 716407"/>
                <a:gd name="connsiteY170" fmla="*/ 947530 h 1101835"/>
                <a:gd name="connsiteX171" fmla="*/ 531495 w 716407"/>
                <a:gd name="connsiteY171" fmla="*/ 953245 h 1101835"/>
                <a:gd name="connsiteX172" fmla="*/ 520065 w 716407"/>
                <a:gd name="connsiteY172" fmla="*/ 955150 h 1101835"/>
                <a:gd name="connsiteX173" fmla="*/ 502920 w 716407"/>
                <a:gd name="connsiteY173" fmla="*/ 962770 h 1101835"/>
                <a:gd name="connsiteX174" fmla="*/ 497205 w 716407"/>
                <a:gd name="connsiteY174" fmla="*/ 960865 h 1101835"/>
                <a:gd name="connsiteX175" fmla="*/ 485775 w 716407"/>
                <a:gd name="connsiteY175" fmla="*/ 938005 h 1101835"/>
                <a:gd name="connsiteX176" fmla="*/ 480060 w 716407"/>
                <a:gd name="connsiteY176" fmla="*/ 932290 h 1101835"/>
                <a:gd name="connsiteX177" fmla="*/ 457200 w 716407"/>
                <a:gd name="connsiteY177" fmla="*/ 926575 h 1101835"/>
                <a:gd name="connsiteX178" fmla="*/ 434340 w 716407"/>
                <a:gd name="connsiteY178" fmla="*/ 928480 h 1101835"/>
                <a:gd name="connsiteX179" fmla="*/ 430530 w 716407"/>
                <a:gd name="connsiteY179" fmla="*/ 939910 h 1101835"/>
                <a:gd name="connsiteX180" fmla="*/ 419100 w 716407"/>
                <a:gd name="connsiteY180" fmla="*/ 945625 h 1101835"/>
                <a:gd name="connsiteX181" fmla="*/ 409575 w 716407"/>
                <a:gd name="connsiteY181" fmla="*/ 962770 h 1101835"/>
                <a:gd name="connsiteX182" fmla="*/ 400050 w 716407"/>
                <a:gd name="connsiteY182" fmla="*/ 978010 h 1101835"/>
                <a:gd name="connsiteX183" fmla="*/ 394335 w 716407"/>
                <a:gd name="connsiteY183" fmla="*/ 979915 h 1101835"/>
                <a:gd name="connsiteX184" fmla="*/ 388620 w 716407"/>
                <a:gd name="connsiteY184" fmla="*/ 978010 h 1101835"/>
                <a:gd name="connsiteX185" fmla="*/ 381000 w 716407"/>
                <a:gd name="connsiteY185" fmla="*/ 960865 h 1101835"/>
                <a:gd name="connsiteX186" fmla="*/ 375285 w 716407"/>
                <a:gd name="connsiteY186" fmla="*/ 958960 h 1101835"/>
                <a:gd name="connsiteX187" fmla="*/ 369570 w 716407"/>
                <a:gd name="connsiteY187" fmla="*/ 955150 h 1101835"/>
                <a:gd name="connsiteX188" fmla="*/ 360045 w 716407"/>
                <a:gd name="connsiteY188" fmla="*/ 962770 h 1101835"/>
                <a:gd name="connsiteX189" fmla="*/ 346710 w 716407"/>
                <a:gd name="connsiteY189" fmla="*/ 978010 h 1101835"/>
                <a:gd name="connsiteX190" fmla="*/ 340995 w 716407"/>
                <a:gd name="connsiteY190" fmla="*/ 1006585 h 1101835"/>
                <a:gd name="connsiteX191" fmla="*/ 335280 w 716407"/>
                <a:gd name="connsiteY191" fmla="*/ 1010395 h 1101835"/>
                <a:gd name="connsiteX192" fmla="*/ 331470 w 716407"/>
                <a:gd name="connsiteY192" fmla="*/ 1016110 h 1101835"/>
                <a:gd name="connsiteX193" fmla="*/ 325755 w 716407"/>
                <a:gd name="connsiteY193" fmla="*/ 1019920 h 1101835"/>
                <a:gd name="connsiteX194" fmla="*/ 320040 w 716407"/>
                <a:gd name="connsiteY194" fmla="*/ 1040875 h 1101835"/>
                <a:gd name="connsiteX195" fmla="*/ 314325 w 716407"/>
                <a:gd name="connsiteY195" fmla="*/ 1042780 h 1101835"/>
                <a:gd name="connsiteX196" fmla="*/ 312420 w 716407"/>
                <a:gd name="connsiteY196" fmla="*/ 1048495 h 1101835"/>
                <a:gd name="connsiteX197" fmla="*/ 310515 w 716407"/>
                <a:gd name="connsiteY197" fmla="*/ 1082785 h 1101835"/>
                <a:gd name="connsiteX198" fmla="*/ 293370 w 716407"/>
                <a:gd name="connsiteY198" fmla="*/ 1077070 h 1101835"/>
                <a:gd name="connsiteX199" fmla="*/ 264795 w 716407"/>
                <a:gd name="connsiteY199" fmla="*/ 1073260 h 1101835"/>
                <a:gd name="connsiteX200" fmla="*/ 247650 w 716407"/>
                <a:gd name="connsiteY200" fmla="*/ 1063735 h 1101835"/>
                <a:gd name="connsiteX201" fmla="*/ 241935 w 716407"/>
                <a:gd name="connsiteY201" fmla="*/ 1061830 h 1101835"/>
                <a:gd name="connsiteX202" fmla="*/ 224790 w 716407"/>
                <a:gd name="connsiteY202" fmla="*/ 1063735 h 1101835"/>
                <a:gd name="connsiteX203" fmla="*/ 213360 w 716407"/>
                <a:gd name="connsiteY203" fmla="*/ 1067545 h 1101835"/>
                <a:gd name="connsiteX204" fmla="*/ 207645 w 716407"/>
                <a:gd name="connsiteY204" fmla="*/ 1069450 h 1101835"/>
                <a:gd name="connsiteX205" fmla="*/ 201930 w 716407"/>
                <a:gd name="connsiteY205" fmla="*/ 1073260 h 1101835"/>
                <a:gd name="connsiteX206" fmla="*/ 177165 w 716407"/>
                <a:gd name="connsiteY206" fmla="*/ 1077070 h 1101835"/>
                <a:gd name="connsiteX207" fmla="*/ 165735 w 716407"/>
                <a:gd name="connsiteY207" fmla="*/ 1082785 h 1101835"/>
                <a:gd name="connsiteX208" fmla="*/ 161925 w 716407"/>
                <a:gd name="connsiteY208" fmla="*/ 1088500 h 1101835"/>
                <a:gd name="connsiteX209" fmla="*/ 156210 w 716407"/>
                <a:gd name="connsiteY209" fmla="*/ 1099930 h 1101835"/>
                <a:gd name="connsiteX210" fmla="*/ 150495 w 716407"/>
                <a:gd name="connsiteY210" fmla="*/ 1101835 h 1101835"/>
                <a:gd name="connsiteX211" fmla="*/ 135255 w 716407"/>
                <a:gd name="connsiteY211" fmla="*/ 1099930 h 1101835"/>
                <a:gd name="connsiteX212" fmla="*/ 125730 w 716407"/>
                <a:gd name="connsiteY212" fmla="*/ 1090405 h 1101835"/>
                <a:gd name="connsiteX213" fmla="*/ 120015 w 716407"/>
                <a:gd name="connsiteY213" fmla="*/ 1088500 h 1101835"/>
                <a:gd name="connsiteX214" fmla="*/ 114300 w 716407"/>
                <a:gd name="connsiteY214" fmla="*/ 1084690 h 1101835"/>
                <a:gd name="connsiteX215" fmla="*/ 108585 w 716407"/>
                <a:gd name="connsiteY215" fmla="*/ 1082785 h 1101835"/>
                <a:gd name="connsiteX216" fmla="*/ 104775 w 716407"/>
                <a:gd name="connsiteY216" fmla="*/ 1071355 h 1101835"/>
                <a:gd name="connsiteX217" fmla="*/ 102870 w 716407"/>
                <a:gd name="connsiteY217" fmla="*/ 1063735 h 1101835"/>
                <a:gd name="connsiteX218" fmla="*/ 97155 w 716407"/>
                <a:gd name="connsiteY218" fmla="*/ 1059925 h 1101835"/>
                <a:gd name="connsiteX219" fmla="*/ 72390 w 716407"/>
                <a:gd name="connsiteY219" fmla="*/ 1050400 h 1101835"/>
                <a:gd name="connsiteX220" fmla="*/ 62865 w 716407"/>
                <a:gd name="connsiteY220" fmla="*/ 1058020 h 1101835"/>
                <a:gd name="connsiteX221" fmla="*/ 49530 w 716407"/>
                <a:gd name="connsiteY221" fmla="*/ 1061830 h 1101835"/>
                <a:gd name="connsiteX222" fmla="*/ 24765 w 716407"/>
                <a:gd name="connsiteY222" fmla="*/ 1054210 h 1101835"/>
                <a:gd name="connsiteX223" fmla="*/ 22860 w 716407"/>
                <a:gd name="connsiteY223" fmla="*/ 1048495 h 1101835"/>
                <a:gd name="connsiteX224" fmla="*/ 5715 w 716407"/>
                <a:gd name="connsiteY224" fmla="*/ 1042780 h 1101835"/>
                <a:gd name="connsiteX225" fmla="*/ 0 w 716407"/>
                <a:gd name="connsiteY225" fmla="*/ 1040875 h 1101835"/>
                <a:gd name="connsiteX226" fmla="*/ 1905 w 716407"/>
                <a:gd name="connsiteY226" fmla="*/ 1035160 h 1101835"/>
                <a:gd name="connsiteX227" fmla="*/ 9525 w 716407"/>
                <a:gd name="connsiteY227" fmla="*/ 1023730 h 1101835"/>
                <a:gd name="connsiteX228" fmla="*/ 5715 w 716407"/>
                <a:gd name="connsiteY228" fmla="*/ 970390 h 1101835"/>
                <a:gd name="connsiteX229" fmla="*/ 3810 w 716407"/>
                <a:gd name="connsiteY229" fmla="*/ 960865 h 1101835"/>
                <a:gd name="connsiteX230" fmla="*/ 5715 w 716407"/>
                <a:gd name="connsiteY230" fmla="*/ 951340 h 1101835"/>
                <a:gd name="connsiteX231" fmla="*/ 17145 w 716407"/>
                <a:gd name="connsiteY231" fmla="*/ 943720 h 1101835"/>
                <a:gd name="connsiteX232" fmla="*/ 19050 w 716407"/>
                <a:gd name="connsiteY232" fmla="*/ 934195 h 1101835"/>
                <a:gd name="connsiteX233" fmla="*/ 24765 w 716407"/>
                <a:gd name="connsiteY233" fmla="*/ 917050 h 1101835"/>
                <a:gd name="connsiteX234" fmla="*/ 28575 w 716407"/>
                <a:gd name="connsiteY234" fmla="*/ 911335 h 1101835"/>
                <a:gd name="connsiteX235" fmla="*/ 26670 w 716407"/>
                <a:gd name="connsiteY235" fmla="*/ 896095 h 1101835"/>
                <a:gd name="connsiteX236" fmla="*/ 30480 w 716407"/>
                <a:gd name="connsiteY236" fmla="*/ 877045 h 1101835"/>
                <a:gd name="connsiteX237" fmla="*/ 38100 w 716407"/>
                <a:gd name="connsiteY237" fmla="*/ 865615 h 1101835"/>
                <a:gd name="connsiteX238" fmla="*/ 49530 w 716407"/>
                <a:gd name="connsiteY238" fmla="*/ 863710 h 1101835"/>
                <a:gd name="connsiteX239" fmla="*/ 62865 w 716407"/>
                <a:gd name="connsiteY239" fmla="*/ 861805 h 1101835"/>
                <a:gd name="connsiteX240" fmla="*/ 70485 w 716407"/>
                <a:gd name="connsiteY240" fmla="*/ 854185 h 1101835"/>
                <a:gd name="connsiteX241" fmla="*/ 76200 w 716407"/>
                <a:gd name="connsiteY241" fmla="*/ 850375 h 1101835"/>
                <a:gd name="connsiteX242" fmla="*/ 83820 w 716407"/>
                <a:gd name="connsiteY242" fmla="*/ 842755 h 1101835"/>
                <a:gd name="connsiteX243" fmla="*/ 89535 w 716407"/>
                <a:gd name="connsiteY243" fmla="*/ 837040 h 1101835"/>
                <a:gd name="connsiteX244" fmla="*/ 100965 w 716407"/>
                <a:gd name="connsiteY244" fmla="*/ 833230 h 1101835"/>
                <a:gd name="connsiteX245" fmla="*/ 118110 w 716407"/>
                <a:gd name="connsiteY245" fmla="*/ 827515 h 1101835"/>
                <a:gd name="connsiteX246" fmla="*/ 135255 w 716407"/>
                <a:gd name="connsiteY246" fmla="*/ 821800 h 1101835"/>
                <a:gd name="connsiteX247" fmla="*/ 140970 w 716407"/>
                <a:gd name="connsiteY247" fmla="*/ 819895 h 1101835"/>
                <a:gd name="connsiteX248" fmla="*/ 154305 w 716407"/>
                <a:gd name="connsiteY248" fmla="*/ 817990 h 1101835"/>
                <a:gd name="connsiteX249" fmla="*/ 158115 w 716407"/>
                <a:gd name="connsiteY249" fmla="*/ 823705 h 1101835"/>
                <a:gd name="connsiteX250" fmla="*/ 163830 w 716407"/>
                <a:gd name="connsiteY250" fmla="*/ 827515 h 1101835"/>
                <a:gd name="connsiteX251" fmla="*/ 192405 w 716407"/>
                <a:gd name="connsiteY251" fmla="*/ 825610 h 1101835"/>
                <a:gd name="connsiteX252" fmla="*/ 198120 w 716407"/>
                <a:gd name="connsiteY252" fmla="*/ 823705 h 1101835"/>
                <a:gd name="connsiteX253" fmla="*/ 211455 w 716407"/>
                <a:gd name="connsiteY253" fmla="*/ 821800 h 1101835"/>
                <a:gd name="connsiteX254" fmla="*/ 230505 w 716407"/>
                <a:gd name="connsiteY254" fmla="*/ 816085 h 1101835"/>
                <a:gd name="connsiteX255" fmla="*/ 236220 w 716407"/>
                <a:gd name="connsiteY255" fmla="*/ 814180 h 1101835"/>
                <a:gd name="connsiteX256" fmla="*/ 255270 w 716407"/>
                <a:gd name="connsiteY256" fmla="*/ 810370 h 1101835"/>
                <a:gd name="connsiteX257" fmla="*/ 260985 w 716407"/>
                <a:gd name="connsiteY257" fmla="*/ 806560 h 1101835"/>
                <a:gd name="connsiteX258" fmla="*/ 262890 w 716407"/>
                <a:gd name="connsiteY258" fmla="*/ 800845 h 1101835"/>
                <a:gd name="connsiteX259" fmla="*/ 259080 w 716407"/>
                <a:gd name="connsiteY259" fmla="*/ 779890 h 1101835"/>
                <a:gd name="connsiteX260" fmla="*/ 255270 w 716407"/>
                <a:gd name="connsiteY260" fmla="*/ 774175 h 1101835"/>
                <a:gd name="connsiteX261" fmla="*/ 251460 w 716407"/>
                <a:gd name="connsiteY261" fmla="*/ 762745 h 1101835"/>
                <a:gd name="connsiteX262" fmla="*/ 245745 w 716407"/>
                <a:gd name="connsiteY262" fmla="*/ 751315 h 1101835"/>
                <a:gd name="connsiteX263" fmla="*/ 234315 w 716407"/>
                <a:gd name="connsiteY263" fmla="*/ 743695 h 1101835"/>
                <a:gd name="connsiteX264" fmla="*/ 228600 w 716407"/>
                <a:gd name="connsiteY264" fmla="*/ 741790 h 1101835"/>
                <a:gd name="connsiteX265" fmla="*/ 222885 w 716407"/>
                <a:gd name="connsiteY265" fmla="*/ 737980 h 1101835"/>
                <a:gd name="connsiteX266" fmla="*/ 220980 w 716407"/>
                <a:gd name="connsiteY266" fmla="*/ 732265 h 1101835"/>
                <a:gd name="connsiteX267" fmla="*/ 217170 w 716407"/>
                <a:gd name="connsiteY267" fmla="*/ 726550 h 1101835"/>
                <a:gd name="connsiteX268" fmla="*/ 211455 w 716407"/>
                <a:gd name="connsiteY268" fmla="*/ 715120 h 1101835"/>
                <a:gd name="connsiteX269" fmla="*/ 205740 w 716407"/>
                <a:gd name="connsiteY269" fmla="*/ 711310 h 1101835"/>
                <a:gd name="connsiteX270" fmla="*/ 203835 w 716407"/>
                <a:gd name="connsiteY270" fmla="*/ 705595 h 1101835"/>
                <a:gd name="connsiteX271" fmla="*/ 196215 w 716407"/>
                <a:gd name="connsiteY271" fmla="*/ 696070 h 1101835"/>
                <a:gd name="connsiteX272" fmla="*/ 194310 w 716407"/>
                <a:gd name="connsiteY272" fmla="*/ 673210 h 1101835"/>
                <a:gd name="connsiteX273" fmla="*/ 99060 w 716407"/>
                <a:gd name="connsiteY273" fmla="*/ 675115 h 1101835"/>
                <a:gd name="connsiteX274" fmla="*/ 85725 w 716407"/>
                <a:gd name="connsiteY274" fmla="*/ 673210 h 1101835"/>
                <a:gd name="connsiteX275" fmla="*/ 78105 w 716407"/>
                <a:gd name="connsiteY275" fmla="*/ 663685 h 1101835"/>
                <a:gd name="connsiteX276" fmla="*/ 64770 w 716407"/>
                <a:gd name="connsiteY276" fmla="*/ 657970 h 1101835"/>
                <a:gd name="connsiteX277" fmla="*/ 57150 w 716407"/>
                <a:gd name="connsiteY277" fmla="*/ 646540 h 1101835"/>
                <a:gd name="connsiteX278" fmla="*/ 62865 w 716407"/>
                <a:gd name="connsiteY278" fmla="*/ 642730 h 1101835"/>
                <a:gd name="connsiteX279" fmla="*/ 68580 w 716407"/>
                <a:gd name="connsiteY279" fmla="*/ 637015 h 1101835"/>
                <a:gd name="connsiteX280" fmla="*/ 72390 w 716407"/>
                <a:gd name="connsiteY280" fmla="*/ 631300 h 1101835"/>
                <a:gd name="connsiteX281" fmla="*/ 78105 w 716407"/>
                <a:gd name="connsiteY281" fmla="*/ 629395 h 1101835"/>
                <a:gd name="connsiteX282" fmla="*/ 83820 w 716407"/>
                <a:gd name="connsiteY282" fmla="*/ 623680 h 1101835"/>
                <a:gd name="connsiteX283" fmla="*/ 89535 w 716407"/>
                <a:gd name="connsiteY283" fmla="*/ 621775 h 1101835"/>
                <a:gd name="connsiteX284" fmla="*/ 95250 w 716407"/>
                <a:gd name="connsiteY284" fmla="*/ 617965 h 1101835"/>
                <a:gd name="connsiteX285" fmla="*/ 102870 w 716407"/>
                <a:gd name="connsiteY285" fmla="*/ 595105 h 1101835"/>
                <a:gd name="connsiteX286" fmla="*/ 108585 w 716407"/>
                <a:gd name="connsiteY286" fmla="*/ 583675 h 1101835"/>
                <a:gd name="connsiteX287" fmla="*/ 114300 w 716407"/>
                <a:gd name="connsiteY287" fmla="*/ 581770 h 1101835"/>
                <a:gd name="connsiteX288" fmla="*/ 118110 w 716407"/>
                <a:gd name="connsiteY288" fmla="*/ 570340 h 1101835"/>
                <a:gd name="connsiteX289" fmla="*/ 123825 w 716407"/>
                <a:gd name="connsiteY289" fmla="*/ 543670 h 1101835"/>
                <a:gd name="connsiteX290" fmla="*/ 129540 w 716407"/>
                <a:gd name="connsiteY290" fmla="*/ 539860 h 1101835"/>
                <a:gd name="connsiteX291" fmla="*/ 133350 w 716407"/>
                <a:gd name="connsiteY291" fmla="*/ 520810 h 1101835"/>
                <a:gd name="connsiteX292" fmla="*/ 137160 w 716407"/>
                <a:gd name="connsiteY292" fmla="*/ 507475 h 1101835"/>
                <a:gd name="connsiteX293" fmla="*/ 142875 w 716407"/>
                <a:gd name="connsiteY293" fmla="*/ 501760 h 1101835"/>
                <a:gd name="connsiteX294" fmla="*/ 144780 w 716407"/>
                <a:gd name="connsiteY294" fmla="*/ 463660 h 1101835"/>
                <a:gd name="connsiteX295" fmla="*/ 142875 w 716407"/>
                <a:gd name="connsiteY295" fmla="*/ 457945 h 1101835"/>
                <a:gd name="connsiteX296" fmla="*/ 137160 w 716407"/>
                <a:gd name="connsiteY296" fmla="*/ 456040 h 1101835"/>
                <a:gd name="connsiteX297" fmla="*/ 150495 w 716407"/>
                <a:gd name="connsiteY297" fmla="*/ 457945 h 1101835"/>
                <a:gd name="connsiteX298" fmla="*/ 156210 w 716407"/>
                <a:gd name="connsiteY298" fmla="*/ 461755 h 1101835"/>
                <a:gd name="connsiteX299" fmla="*/ 161925 w 716407"/>
                <a:gd name="connsiteY299" fmla="*/ 467470 h 1101835"/>
                <a:gd name="connsiteX300" fmla="*/ 177165 w 716407"/>
                <a:gd name="connsiteY300" fmla="*/ 469375 h 1101835"/>
                <a:gd name="connsiteX301" fmla="*/ 190500 w 716407"/>
                <a:gd name="connsiteY301" fmla="*/ 471280 h 1101835"/>
                <a:gd name="connsiteX302" fmla="*/ 201930 w 716407"/>
                <a:gd name="connsiteY302" fmla="*/ 473185 h 1101835"/>
                <a:gd name="connsiteX303" fmla="*/ 219075 w 716407"/>
                <a:gd name="connsiteY303" fmla="*/ 475090 h 1101835"/>
                <a:gd name="connsiteX304" fmla="*/ 224790 w 716407"/>
                <a:gd name="connsiteY304" fmla="*/ 476995 h 1101835"/>
                <a:gd name="connsiteX305" fmla="*/ 236220 w 716407"/>
                <a:gd name="connsiteY305" fmla="*/ 484615 h 1101835"/>
                <a:gd name="connsiteX306" fmla="*/ 240030 w 716407"/>
                <a:gd name="connsiteY306" fmla="*/ 490330 h 1101835"/>
                <a:gd name="connsiteX307" fmla="*/ 249555 w 716407"/>
                <a:gd name="connsiteY307" fmla="*/ 497950 h 1101835"/>
                <a:gd name="connsiteX308" fmla="*/ 245745 w 716407"/>
                <a:gd name="connsiteY308" fmla="*/ 511285 h 1101835"/>
                <a:gd name="connsiteX309" fmla="*/ 240030 w 716407"/>
                <a:gd name="connsiteY309" fmla="*/ 517000 h 1101835"/>
                <a:gd name="connsiteX310" fmla="*/ 238125 w 716407"/>
                <a:gd name="connsiteY310" fmla="*/ 522715 h 1101835"/>
                <a:gd name="connsiteX311" fmla="*/ 249555 w 716407"/>
                <a:gd name="connsiteY311" fmla="*/ 526525 h 1101835"/>
                <a:gd name="connsiteX312" fmla="*/ 264795 w 716407"/>
                <a:gd name="connsiteY312" fmla="*/ 534145 h 1101835"/>
                <a:gd name="connsiteX313" fmla="*/ 276225 w 716407"/>
                <a:gd name="connsiteY313" fmla="*/ 539860 h 1101835"/>
                <a:gd name="connsiteX314" fmla="*/ 281940 w 716407"/>
                <a:gd name="connsiteY314" fmla="*/ 553195 h 1101835"/>
                <a:gd name="connsiteX315" fmla="*/ 285750 w 716407"/>
                <a:gd name="connsiteY315" fmla="*/ 558910 h 1101835"/>
                <a:gd name="connsiteX316" fmla="*/ 306705 w 716407"/>
                <a:gd name="connsiteY316" fmla="*/ 557005 h 1101835"/>
                <a:gd name="connsiteX317" fmla="*/ 308610 w 716407"/>
                <a:gd name="connsiteY317" fmla="*/ 547480 h 1101835"/>
                <a:gd name="connsiteX318" fmla="*/ 320040 w 716407"/>
                <a:gd name="connsiteY318" fmla="*/ 537955 h 1101835"/>
                <a:gd name="connsiteX319" fmla="*/ 323850 w 716407"/>
                <a:gd name="connsiteY319" fmla="*/ 518905 h 1101835"/>
                <a:gd name="connsiteX320" fmla="*/ 325755 w 716407"/>
                <a:gd name="connsiteY320" fmla="*/ 513190 h 1101835"/>
                <a:gd name="connsiteX321" fmla="*/ 323850 w 716407"/>
                <a:gd name="connsiteY321" fmla="*/ 497950 h 1101835"/>
                <a:gd name="connsiteX322" fmla="*/ 321945 w 716407"/>
                <a:gd name="connsiteY322" fmla="*/ 488425 h 1101835"/>
                <a:gd name="connsiteX323" fmla="*/ 304800 w 716407"/>
                <a:gd name="connsiteY323" fmla="*/ 478900 h 1101835"/>
                <a:gd name="connsiteX324" fmla="*/ 297180 w 716407"/>
                <a:gd name="connsiteY324" fmla="*/ 475090 h 1101835"/>
                <a:gd name="connsiteX325" fmla="*/ 281940 w 716407"/>
                <a:gd name="connsiteY325" fmla="*/ 452230 h 1101835"/>
                <a:gd name="connsiteX326" fmla="*/ 280035 w 716407"/>
                <a:gd name="connsiteY326" fmla="*/ 446515 h 1101835"/>
                <a:gd name="connsiteX327" fmla="*/ 276225 w 716407"/>
                <a:gd name="connsiteY327" fmla="*/ 440800 h 1101835"/>
                <a:gd name="connsiteX328" fmla="*/ 274320 w 716407"/>
                <a:gd name="connsiteY328" fmla="*/ 429370 h 1101835"/>
                <a:gd name="connsiteX329" fmla="*/ 272415 w 716407"/>
                <a:gd name="connsiteY329" fmla="*/ 423655 h 1101835"/>
                <a:gd name="connsiteX330" fmla="*/ 270510 w 716407"/>
                <a:gd name="connsiteY330" fmla="*/ 416035 h 1101835"/>
                <a:gd name="connsiteX331" fmla="*/ 272415 w 716407"/>
                <a:gd name="connsiteY331" fmla="*/ 400795 h 1101835"/>
                <a:gd name="connsiteX332" fmla="*/ 278130 w 716407"/>
                <a:gd name="connsiteY332" fmla="*/ 398890 h 1101835"/>
                <a:gd name="connsiteX333" fmla="*/ 291465 w 716407"/>
                <a:gd name="connsiteY333" fmla="*/ 393175 h 1101835"/>
                <a:gd name="connsiteX334" fmla="*/ 308610 w 716407"/>
                <a:gd name="connsiteY334" fmla="*/ 387460 h 1101835"/>
                <a:gd name="connsiteX335" fmla="*/ 314325 w 716407"/>
                <a:gd name="connsiteY335" fmla="*/ 385555 h 1101835"/>
                <a:gd name="connsiteX336" fmla="*/ 323850 w 716407"/>
                <a:gd name="connsiteY336" fmla="*/ 383650 h 1101835"/>
                <a:gd name="connsiteX337" fmla="*/ 335339 w 716407"/>
                <a:gd name="connsiteY337" fmla="*/ 362731 h 1101835"/>
                <a:gd name="connsiteX338" fmla="*/ 363920 w 716407"/>
                <a:gd name="connsiteY338"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79095 w 716407"/>
                <a:gd name="connsiteY3" fmla="*/ 301735 h 1101835"/>
                <a:gd name="connsiteX4" fmla="*/ 367665 w 716407"/>
                <a:gd name="connsiteY4" fmla="*/ 294115 h 1101835"/>
                <a:gd name="connsiteX5" fmla="*/ 358140 w 716407"/>
                <a:gd name="connsiteY5" fmla="*/ 282685 h 1101835"/>
                <a:gd name="connsiteX6" fmla="*/ 354330 w 716407"/>
                <a:gd name="connsiteY6" fmla="*/ 276970 h 1101835"/>
                <a:gd name="connsiteX7" fmla="*/ 360045 w 716407"/>
                <a:gd name="connsiteY7" fmla="*/ 275065 h 1101835"/>
                <a:gd name="connsiteX8" fmla="*/ 371475 w 716407"/>
                <a:gd name="connsiteY8" fmla="*/ 269350 h 1101835"/>
                <a:gd name="connsiteX9" fmla="*/ 381000 w 716407"/>
                <a:gd name="connsiteY9" fmla="*/ 252205 h 1101835"/>
                <a:gd name="connsiteX10" fmla="*/ 388620 w 716407"/>
                <a:gd name="connsiteY10" fmla="*/ 246490 h 1101835"/>
                <a:gd name="connsiteX11" fmla="*/ 390525 w 716407"/>
                <a:gd name="connsiteY11" fmla="*/ 240775 h 1101835"/>
                <a:gd name="connsiteX12" fmla="*/ 384810 w 716407"/>
                <a:gd name="connsiteY12" fmla="*/ 229345 h 1101835"/>
                <a:gd name="connsiteX13" fmla="*/ 379095 w 716407"/>
                <a:gd name="connsiteY13" fmla="*/ 227440 h 1101835"/>
                <a:gd name="connsiteX14" fmla="*/ 369570 w 716407"/>
                <a:gd name="connsiteY14" fmla="*/ 214105 h 1101835"/>
                <a:gd name="connsiteX15" fmla="*/ 365760 w 716407"/>
                <a:gd name="connsiteY15" fmla="*/ 208390 h 1101835"/>
                <a:gd name="connsiteX16" fmla="*/ 363855 w 716407"/>
                <a:gd name="connsiteY16" fmla="*/ 202675 h 1101835"/>
                <a:gd name="connsiteX17" fmla="*/ 356235 w 716407"/>
                <a:gd name="connsiteY17" fmla="*/ 191245 h 1101835"/>
                <a:gd name="connsiteX18" fmla="*/ 352425 w 716407"/>
                <a:gd name="connsiteY18" fmla="*/ 185530 h 1101835"/>
                <a:gd name="connsiteX19" fmla="*/ 346710 w 716407"/>
                <a:gd name="connsiteY19" fmla="*/ 183625 h 1101835"/>
                <a:gd name="connsiteX20" fmla="*/ 342900 w 716407"/>
                <a:gd name="connsiteY20" fmla="*/ 166480 h 1101835"/>
                <a:gd name="connsiteX21" fmla="*/ 344805 w 716407"/>
                <a:gd name="connsiteY21" fmla="*/ 145525 h 1101835"/>
                <a:gd name="connsiteX22" fmla="*/ 342900 w 716407"/>
                <a:gd name="connsiteY22" fmla="*/ 132190 h 1101835"/>
                <a:gd name="connsiteX23" fmla="*/ 344805 w 716407"/>
                <a:gd name="connsiteY23" fmla="*/ 122665 h 1101835"/>
                <a:gd name="connsiteX24" fmla="*/ 340995 w 716407"/>
                <a:gd name="connsiteY24" fmla="*/ 107425 h 1101835"/>
                <a:gd name="connsiteX25" fmla="*/ 346710 w 716407"/>
                <a:gd name="connsiteY25" fmla="*/ 82660 h 1101835"/>
                <a:gd name="connsiteX26" fmla="*/ 348615 w 716407"/>
                <a:gd name="connsiteY26" fmla="*/ 76945 h 1101835"/>
                <a:gd name="connsiteX27" fmla="*/ 340995 w 716407"/>
                <a:gd name="connsiteY27" fmla="*/ 54085 h 1101835"/>
                <a:gd name="connsiteX28" fmla="*/ 339090 w 716407"/>
                <a:gd name="connsiteY28" fmla="*/ 46465 h 1101835"/>
                <a:gd name="connsiteX29" fmla="*/ 337185 w 716407"/>
                <a:gd name="connsiteY29" fmla="*/ 36940 h 1101835"/>
                <a:gd name="connsiteX30" fmla="*/ 333375 w 716407"/>
                <a:gd name="connsiteY30" fmla="*/ 31225 h 1101835"/>
                <a:gd name="connsiteX31" fmla="*/ 331470 w 716407"/>
                <a:gd name="connsiteY31" fmla="*/ 23605 h 1101835"/>
                <a:gd name="connsiteX32" fmla="*/ 327660 w 716407"/>
                <a:gd name="connsiteY32" fmla="*/ 12175 h 1101835"/>
                <a:gd name="connsiteX33" fmla="*/ 323850 w 716407"/>
                <a:gd name="connsiteY33" fmla="*/ 745 h 1101835"/>
                <a:gd name="connsiteX34" fmla="*/ 331470 w 716407"/>
                <a:gd name="connsiteY34" fmla="*/ 4555 h 1101835"/>
                <a:gd name="connsiteX35" fmla="*/ 337185 w 716407"/>
                <a:gd name="connsiteY35" fmla="*/ 6460 h 1101835"/>
                <a:gd name="connsiteX36" fmla="*/ 350520 w 716407"/>
                <a:gd name="connsiteY36" fmla="*/ 14080 h 1101835"/>
                <a:gd name="connsiteX37" fmla="*/ 361950 w 716407"/>
                <a:gd name="connsiteY37" fmla="*/ 21700 h 1101835"/>
                <a:gd name="connsiteX38" fmla="*/ 365760 w 716407"/>
                <a:gd name="connsiteY38" fmla="*/ 27415 h 1101835"/>
                <a:gd name="connsiteX39" fmla="*/ 371475 w 716407"/>
                <a:gd name="connsiteY39" fmla="*/ 31225 h 1101835"/>
                <a:gd name="connsiteX40" fmla="*/ 373380 w 716407"/>
                <a:gd name="connsiteY40" fmla="*/ 36940 h 1101835"/>
                <a:gd name="connsiteX41" fmla="*/ 384810 w 716407"/>
                <a:gd name="connsiteY41" fmla="*/ 40750 h 1101835"/>
                <a:gd name="connsiteX42" fmla="*/ 388620 w 716407"/>
                <a:gd name="connsiteY42" fmla="*/ 46465 h 1101835"/>
                <a:gd name="connsiteX43" fmla="*/ 398145 w 716407"/>
                <a:gd name="connsiteY43" fmla="*/ 55990 h 1101835"/>
                <a:gd name="connsiteX44" fmla="*/ 400050 w 716407"/>
                <a:gd name="connsiteY44" fmla="*/ 61705 h 1101835"/>
                <a:gd name="connsiteX45" fmla="*/ 403860 w 716407"/>
                <a:gd name="connsiteY45" fmla="*/ 67420 h 1101835"/>
                <a:gd name="connsiteX46" fmla="*/ 405765 w 716407"/>
                <a:gd name="connsiteY46" fmla="*/ 73135 h 1101835"/>
                <a:gd name="connsiteX47" fmla="*/ 409575 w 716407"/>
                <a:gd name="connsiteY47" fmla="*/ 78850 h 1101835"/>
                <a:gd name="connsiteX48" fmla="*/ 411480 w 716407"/>
                <a:gd name="connsiteY48" fmla="*/ 84565 h 1101835"/>
                <a:gd name="connsiteX49" fmla="*/ 417195 w 716407"/>
                <a:gd name="connsiteY49" fmla="*/ 88375 h 1101835"/>
                <a:gd name="connsiteX50" fmla="*/ 424815 w 716407"/>
                <a:gd name="connsiteY50" fmla="*/ 105520 h 1101835"/>
                <a:gd name="connsiteX51" fmla="*/ 430530 w 716407"/>
                <a:gd name="connsiteY51" fmla="*/ 111235 h 1101835"/>
                <a:gd name="connsiteX52" fmla="*/ 440055 w 716407"/>
                <a:gd name="connsiteY52" fmla="*/ 130285 h 1101835"/>
                <a:gd name="connsiteX53" fmla="*/ 445770 w 716407"/>
                <a:gd name="connsiteY53" fmla="*/ 132190 h 1101835"/>
                <a:gd name="connsiteX54" fmla="*/ 462915 w 716407"/>
                <a:gd name="connsiteY54" fmla="*/ 141715 h 1101835"/>
                <a:gd name="connsiteX55" fmla="*/ 468630 w 716407"/>
                <a:gd name="connsiteY55" fmla="*/ 145525 h 1101835"/>
                <a:gd name="connsiteX56" fmla="*/ 483870 w 716407"/>
                <a:gd name="connsiteY56" fmla="*/ 149335 h 1101835"/>
                <a:gd name="connsiteX57" fmla="*/ 489585 w 716407"/>
                <a:gd name="connsiteY57" fmla="*/ 151240 h 1101835"/>
                <a:gd name="connsiteX58" fmla="*/ 537210 w 716407"/>
                <a:gd name="connsiteY58" fmla="*/ 153145 h 1101835"/>
                <a:gd name="connsiteX59" fmla="*/ 571500 w 716407"/>
                <a:gd name="connsiteY59" fmla="*/ 151240 h 1101835"/>
                <a:gd name="connsiteX60" fmla="*/ 582930 w 716407"/>
                <a:gd name="connsiteY60" fmla="*/ 149335 h 1101835"/>
                <a:gd name="connsiteX61" fmla="*/ 638175 w 716407"/>
                <a:gd name="connsiteY61" fmla="*/ 151240 h 1101835"/>
                <a:gd name="connsiteX62" fmla="*/ 641985 w 716407"/>
                <a:gd name="connsiteY62" fmla="*/ 156955 h 1101835"/>
                <a:gd name="connsiteX63" fmla="*/ 645795 w 716407"/>
                <a:gd name="connsiteY63" fmla="*/ 168385 h 1101835"/>
                <a:gd name="connsiteX64" fmla="*/ 649605 w 716407"/>
                <a:gd name="connsiteY64" fmla="*/ 174100 h 1101835"/>
                <a:gd name="connsiteX65" fmla="*/ 640080 w 716407"/>
                <a:gd name="connsiteY65" fmla="*/ 185530 h 1101835"/>
                <a:gd name="connsiteX66" fmla="*/ 628650 w 716407"/>
                <a:gd name="connsiteY66" fmla="*/ 193150 h 1101835"/>
                <a:gd name="connsiteX67" fmla="*/ 624840 w 716407"/>
                <a:gd name="connsiteY67" fmla="*/ 198865 h 1101835"/>
                <a:gd name="connsiteX68" fmla="*/ 619125 w 716407"/>
                <a:gd name="connsiteY68" fmla="*/ 214105 h 1101835"/>
                <a:gd name="connsiteX69" fmla="*/ 621030 w 716407"/>
                <a:gd name="connsiteY69" fmla="*/ 250300 h 1101835"/>
                <a:gd name="connsiteX70" fmla="*/ 622935 w 716407"/>
                <a:gd name="connsiteY70" fmla="*/ 256015 h 1101835"/>
                <a:gd name="connsiteX71" fmla="*/ 626745 w 716407"/>
                <a:gd name="connsiteY71" fmla="*/ 261730 h 1101835"/>
                <a:gd name="connsiteX72" fmla="*/ 632460 w 716407"/>
                <a:gd name="connsiteY72" fmla="*/ 263635 h 1101835"/>
                <a:gd name="connsiteX73" fmla="*/ 641985 w 716407"/>
                <a:gd name="connsiteY73" fmla="*/ 275065 h 1101835"/>
                <a:gd name="connsiteX74" fmla="*/ 647700 w 716407"/>
                <a:gd name="connsiteY74" fmla="*/ 276970 h 1101835"/>
                <a:gd name="connsiteX75" fmla="*/ 661035 w 716407"/>
                <a:gd name="connsiteY75" fmla="*/ 282685 h 1101835"/>
                <a:gd name="connsiteX76" fmla="*/ 674370 w 716407"/>
                <a:gd name="connsiteY76" fmla="*/ 296020 h 1101835"/>
                <a:gd name="connsiteX77" fmla="*/ 678180 w 716407"/>
                <a:gd name="connsiteY77" fmla="*/ 301735 h 1101835"/>
                <a:gd name="connsiteX78" fmla="*/ 683895 w 716407"/>
                <a:gd name="connsiteY78" fmla="*/ 303640 h 1101835"/>
                <a:gd name="connsiteX79" fmla="*/ 689610 w 716407"/>
                <a:gd name="connsiteY79" fmla="*/ 307450 h 1101835"/>
                <a:gd name="connsiteX80" fmla="*/ 697230 w 716407"/>
                <a:gd name="connsiteY80" fmla="*/ 311260 h 1101835"/>
                <a:gd name="connsiteX81" fmla="*/ 714375 w 716407"/>
                <a:gd name="connsiteY81" fmla="*/ 324595 h 1101835"/>
                <a:gd name="connsiteX82" fmla="*/ 716280 w 716407"/>
                <a:gd name="connsiteY82" fmla="*/ 330310 h 1101835"/>
                <a:gd name="connsiteX83" fmla="*/ 708660 w 716407"/>
                <a:gd name="connsiteY83" fmla="*/ 341740 h 1101835"/>
                <a:gd name="connsiteX84" fmla="*/ 702945 w 716407"/>
                <a:gd name="connsiteY84" fmla="*/ 347455 h 1101835"/>
                <a:gd name="connsiteX85" fmla="*/ 691515 w 716407"/>
                <a:gd name="connsiteY85" fmla="*/ 353170 h 1101835"/>
                <a:gd name="connsiteX86" fmla="*/ 674370 w 716407"/>
                <a:gd name="connsiteY86" fmla="*/ 355075 h 1101835"/>
                <a:gd name="connsiteX87" fmla="*/ 668655 w 716407"/>
                <a:gd name="connsiteY87" fmla="*/ 356980 h 1101835"/>
                <a:gd name="connsiteX88" fmla="*/ 649605 w 716407"/>
                <a:gd name="connsiteY88" fmla="*/ 379840 h 1101835"/>
                <a:gd name="connsiteX89" fmla="*/ 638175 w 716407"/>
                <a:gd name="connsiteY89" fmla="*/ 391270 h 1101835"/>
                <a:gd name="connsiteX90" fmla="*/ 632460 w 716407"/>
                <a:gd name="connsiteY90" fmla="*/ 402700 h 1101835"/>
                <a:gd name="connsiteX91" fmla="*/ 626745 w 716407"/>
                <a:gd name="connsiteY91" fmla="*/ 404605 h 1101835"/>
                <a:gd name="connsiteX92" fmla="*/ 624840 w 716407"/>
                <a:gd name="connsiteY92" fmla="*/ 410320 h 1101835"/>
                <a:gd name="connsiteX93" fmla="*/ 605790 w 716407"/>
                <a:gd name="connsiteY93" fmla="*/ 416035 h 1101835"/>
                <a:gd name="connsiteX94" fmla="*/ 586740 w 716407"/>
                <a:gd name="connsiteY94" fmla="*/ 412225 h 1101835"/>
                <a:gd name="connsiteX95" fmla="*/ 582930 w 716407"/>
                <a:gd name="connsiteY95" fmla="*/ 406510 h 1101835"/>
                <a:gd name="connsiteX96" fmla="*/ 569595 w 716407"/>
                <a:gd name="connsiteY96" fmla="*/ 400795 h 1101835"/>
                <a:gd name="connsiteX97" fmla="*/ 539115 w 716407"/>
                <a:gd name="connsiteY97" fmla="*/ 402700 h 1101835"/>
                <a:gd name="connsiteX98" fmla="*/ 527685 w 716407"/>
                <a:gd name="connsiteY98" fmla="*/ 406510 h 1101835"/>
                <a:gd name="connsiteX99" fmla="*/ 516255 w 716407"/>
                <a:gd name="connsiteY99" fmla="*/ 414130 h 1101835"/>
                <a:gd name="connsiteX100" fmla="*/ 514350 w 716407"/>
                <a:gd name="connsiteY100" fmla="*/ 419845 h 1101835"/>
                <a:gd name="connsiteX101" fmla="*/ 504825 w 716407"/>
                <a:gd name="connsiteY101" fmla="*/ 429370 h 1101835"/>
                <a:gd name="connsiteX102" fmla="*/ 501015 w 716407"/>
                <a:gd name="connsiteY102" fmla="*/ 435085 h 1101835"/>
                <a:gd name="connsiteX103" fmla="*/ 495300 w 716407"/>
                <a:gd name="connsiteY103" fmla="*/ 440800 h 1101835"/>
                <a:gd name="connsiteX104" fmla="*/ 493395 w 716407"/>
                <a:gd name="connsiteY104" fmla="*/ 452230 h 1101835"/>
                <a:gd name="connsiteX105" fmla="*/ 491490 w 716407"/>
                <a:gd name="connsiteY105" fmla="*/ 459850 h 1101835"/>
                <a:gd name="connsiteX106" fmla="*/ 489585 w 716407"/>
                <a:gd name="connsiteY106" fmla="*/ 465565 h 1101835"/>
                <a:gd name="connsiteX107" fmla="*/ 478155 w 716407"/>
                <a:gd name="connsiteY107" fmla="*/ 469375 h 1101835"/>
                <a:gd name="connsiteX108" fmla="*/ 476250 w 716407"/>
                <a:gd name="connsiteY108" fmla="*/ 478900 h 1101835"/>
                <a:gd name="connsiteX109" fmla="*/ 472440 w 716407"/>
                <a:gd name="connsiteY109" fmla="*/ 490330 h 1101835"/>
                <a:gd name="connsiteX110" fmla="*/ 474345 w 716407"/>
                <a:gd name="connsiteY110" fmla="*/ 520810 h 1101835"/>
                <a:gd name="connsiteX111" fmla="*/ 476250 w 716407"/>
                <a:gd name="connsiteY111" fmla="*/ 528430 h 1101835"/>
                <a:gd name="connsiteX112" fmla="*/ 478155 w 716407"/>
                <a:gd name="connsiteY112" fmla="*/ 537955 h 1101835"/>
                <a:gd name="connsiteX113" fmla="*/ 481965 w 716407"/>
                <a:gd name="connsiteY113" fmla="*/ 568435 h 1101835"/>
                <a:gd name="connsiteX114" fmla="*/ 487680 w 716407"/>
                <a:gd name="connsiteY114" fmla="*/ 587485 h 1101835"/>
                <a:gd name="connsiteX115" fmla="*/ 489585 w 716407"/>
                <a:gd name="connsiteY115" fmla="*/ 593200 h 1101835"/>
                <a:gd name="connsiteX116" fmla="*/ 493395 w 716407"/>
                <a:gd name="connsiteY116" fmla="*/ 610345 h 1101835"/>
                <a:gd name="connsiteX117" fmla="*/ 495300 w 716407"/>
                <a:gd name="connsiteY117" fmla="*/ 616060 h 1101835"/>
                <a:gd name="connsiteX118" fmla="*/ 499110 w 716407"/>
                <a:gd name="connsiteY118" fmla="*/ 623680 h 1101835"/>
                <a:gd name="connsiteX119" fmla="*/ 504825 w 716407"/>
                <a:gd name="connsiteY119" fmla="*/ 627490 h 1101835"/>
                <a:gd name="connsiteX120" fmla="*/ 510540 w 716407"/>
                <a:gd name="connsiteY120" fmla="*/ 638920 h 1101835"/>
                <a:gd name="connsiteX121" fmla="*/ 512445 w 716407"/>
                <a:gd name="connsiteY121" fmla="*/ 644635 h 1101835"/>
                <a:gd name="connsiteX122" fmla="*/ 518160 w 716407"/>
                <a:gd name="connsiteY122" fmla="*/ 646540 h 1101835"/>
                <a:gd name="connsiteX123" fmla="*/ 506730 w 716407"/>
                <a:gd name="connsiteY123" fmla="*/ 650350 h 1101835"/>
                <a:gd name="connsiteX124" fmla="*/ 501015 w 716407"/>
                <a:gd name="connsiteY124" fmla="*/ 652255 h 1101835"/>
                <a:gd name="connsiteX125" fmla="*/ 495300 w 716407"/>
                <a:gd name="connsiteY125" fmla="*/ 657970 h 1101835"/>
                <a:gd name="connsiteX126" fmla="*/ 489585 w 716407"/>
                <a:gd name="connsiteY126" fmla="*/ 661780 h 1101835"/>
                <a:gd name="connsiteX127" fmla="*/ 487680 w 716407"/>
                <a:gd name="connsiteY127" fmla="*/ 667495 h 1101835"/>
                <a:gd name="connsiteX128" fmla="*/ 483870 w 716407"/>
                <a:gd name="connsiteY128" fmla="*/ 673210 h 1101835"/>
                <a:gd name="connsiteX129" fmla="*/ 478155 w 716407"/>
                <a:gd name="connsiteY129" fmla="*/ 684640 h 1101835"/>
                <a:gd name="connsiteX130" fmla="*/ 480060 w 716407"/>
                <a:gd name="connsiteY130" fmla="*/ 717025 h 1101835"/>
                <a:gd name="connsiteX131" fmla="*/ 485775 w 716407"/>
                <a:gd name="connsiteY131" fmla="*/ 718930 h 1101835"/>
                <a:gd name="connsiteX132" fmla="*/ 497205 w 716407"/>
                <a:gd name="connsiteY132" fmla="*/ 724645 h 1101835"/>
                <a:gd name="connsiteX133" fmla="*/ 506730 w 716407"/>
                <a:gd name="connsiteY133" fmla="*/ 726550 h 1101835"/>
                <a:gd name="connsiteX134" fmla="*/ 495300 w 716407"/>
                <a:gd name="connsiteY134" fmla="*/ 722740 h 1101835"/>
                <a:gd name="connsiteX135" fmla="*/ 489585 w 716407"/>
                <a:gd name="connsiteY135" fmla="*/ 718930 h 1101835"/>
                <a:gd name="connsiteX136" fmla="*/ 455295 w 716407"/>
                <a:gd name="connsiteY136" fmla="*/ 718930 h 1101835"/>
                <a:gd name="connsiteX137" fmla="*/ 449580 w 716407"/>
                <a:gd name="connsiteY137" fmla="*/ 730360 h 1101835"/>
                <a:gd name="connsiteX138" fmla="*/ 445770 w 716407"/>
                <a:gd name="connsiteY138" fmla="*/ 736075 h 1101835"/>
                <a:gd name="connsiteX139" fmla="*/ 443865 w 716407"/>
                <a:gd name="connsiteY139" fmla="*/ 741790 h 1101835"/>
                <a:gd name="connsiteX140" fmla="*/ 438150 w 716407"/>
                <a:gd name="connsiteY140" fmla="*/ 743695 h 1101835"/>
                <a:gd name="connsiteX141" fmla="*/ 434340 w 716407"/>
                <a:gd name="connsiteY141" fmla="*/ 757030 h 1101835"/>
                <a:gd name="connsiteX142" fmla="*/ 426720 w 716407"/>
                <a:gd name="connsiteY142" fmla="*/ 768460 h 1101835"/>
                <a:gd name="connsiteX143" fmla="*/ 419100 w 716407"/>
                <a:gd name="connsiteY143" fmla="*/ 779890 h 1101835"/>
                <a:gd name="connsiteX144" fmla="*/ 415290 w 716407"/>
                <a:gd name="connsiteY144" fmla="*/ 785605 h 1101835"/>
                <a:gd name="connsiteX145" fmla="*/ 409575 w 716407"/>
                <a:gd name="connsiteY145" fmla="*/ 797035 h 1101835"/>
                <a:gd name="connsiteX146" fmla="*/ 415290 w 716407"/>
                <a:gd name="connsiteY146" fmla="*/ 814180 h 1101835"/>
                <a:gd name="connsiteX147" fmla="*/ 417195 w 716407"/>
                <a:gd name="connsiteY147" fmla="*/ 819895 h 1101835"/>
                <a:gd name="connsiteX148" fmla="*/ 424815 w 716407"/>
                <a:gd name="connsiteY148" fmla="*/ 825610 h 1101835"/>
                <a:gd name="connsiteX149" fmla="*/ 430530 w 716407"/>
                <a:gd name="connsiteY149" fmla="*/ 829420 h 1101835"/>
                <a:gd name="connsiteX150" fmla="*/ 441960 w 716407"/>
                <a:gd name="connsiteY150" fmla="*/ 833230 h 1101835"/>
                <a:gd name="connsiteX151" fmla="*/ 447675 w 716407"/>
                <a:gd name="connsiteY151" fmla="*/ 837040 h 1101835"/>
                <a:gd name="connsiteX152" fmla="*/ 453390 w 716407"/>
                <a:gd name="connsiteY152" fmla="*/ 838945 h 1101835"/>
                <a:gd name="connsiteX153" fmla="*/ 457200 w 716407"/>
                <a:gd name="connsiteY153" fmla="*/ 844660 h 1101835"/>
                <a:gd name="connsiteX154" fmla="*/ 468630 w 716407"/>
                <a:gd name="connsiteY154" fmla="*/ 848470 h 1101835"/>
                <a:gd name="connsiteX155" fmla="*/ 474345 w 716407"/>
                <a:gd name="connsiteY155" fmla="*/ 850375 h 1101835"/>
                <a:gd name="connsiteX156" fmla="*/ 480060 w 716407"/>
                <a:gd name="connsiteY156" fmla="*/ 852280 h 1101835"/>
                <a:gd name="connsiteX157" fmla="*/ 485775 w 716407"/>
                <a:gd name="connsiteY157" fmla="*/ 856090 h 1101835"/>
                <a:gd name="connsiteX158" fmla="*/ 499110 w 716407"/>
                <a:gd name="connsiteY158" fmla="*/ 861805 h 1101835"/>
                <a:gd name="connsiteX159" fmla="*/ 506730 w 716407"/>
                <a:gd name="connsiteY159" fmla="*/ 869425 h 1101835"/>
                <a:gd name="connsiteX160" fmla="*/ 518160 w 716407"/>
                <a:gd name="connsiteY160" fmla="*/ 875140 h 1101835"/>
                <a:gd name="connsiteX161" fmla="*/ 523875 w 716407"/>
                <a:gd name="connsiteY161" fmla="*/ 878950 h 1101835"/>
                <a:gd name="connsiteX162" fmla="*/ 525780 w 716407"/>
                <a:gd name="connsiteY162" fmla="*/ 884665 h 1101835"/>
                <a:gd name="connsiteX163" fmla="*/ 529590 w 716407"/>
                <a:gd name="connsiteY163" fmla="*/ 907525 h 1101835"/>
                <a:gd name="connsiteX164" fmla="*/ 539115 w 716407"/>
                <a:gd name="connsiteY164" fmla="*/ 924670 h 1101835"/>
                <a:gd name="connsiteX165" fmla="*/ 541020 w 716407"/>
                <a:gd name="connsiteY165" fmla="*/ 930385 h 1101835"/>
                <a:gd name="connsiteX166" fmla="*/ 544830 w 716407"/>
                <a:gd name="connsiteY166" fmla="*/ 936100 h 1101835"/>
                <a:gd name="connsiteX167" fmla="*/ 542925 w 716407"/>
                <a:gd name="connsiteY167" fmla="*/ 934195 h 1101835"/>
                <a:gd name="connsiteX168" fmla="*/ 542925 w 716407"/>
                <a:gd name="connsiteY168" fmla="*/ 934195 h 1101835"/>
                <a:gd name="connsiteX169" fmla="*/ 533400 w 716407"/>
                <a:gd name="connsiteY169" fmla="*/ 947530 h 1101835"/>
                <a:gd name="connsiteX170" fmla="*/ 531495 w 716407"/>
                <a:gd name="connsiteY170" fmla="*/ 953245 h 1101835"/>
                <a:gd name="connsiteX171" fmla="*/ 520065 w 716407"/>
                <a:gd name="connsiteY171" fmla="*/ 955150 h 1101835"/>
                <a:gd name="connsiteX172" fmla="*/ 502920 w 716407"/>
                <a:gd name="connsiteY172" fmla="*/ 962770 h 1101835"/>
                <a:gd name="connsiteX173" fmla="*/ 497205 w 716407"/>
                <a:gd name="connsiteY173" fmla="*/ 960865 h 1101835"/>
                <a:gd name="connsiteX174" fmla="*/ 485775 w 716407"/>
                <a:gd name="connsiteY174" fmla="*/ 938005 h 1101835"/>
                <a:gd name="connsiteX175" fmla="*/ 480060 w 716407"/>
                <a:gd name="connsiteY175" fmla="*/ 932290 h 1101835"/>
                <a:gd name="connsiteX176" fmla="*/ 457200 w 716407"/>
                <a:gd name="connsiteY176" fmla="*/ 926575 h 1101835"/>
                <a:gd name="connsiteX177" fmla="*/ 434340 w 716407"/>
                <a:gd name="connsiteY177" fmla="*/ 928480 h 1101835"/>
                <a:gd name="connsiteX178" fmla="*/ 430530 w 716407"/>
                <a:gd name="connsiteY178" fmla="*/ 939910 h 1101835"/>
                <a:gd name="connsiteX179" fmla="*/ 419100 w 716407"/>
                <a:gd name="connsiteY179" fmla="*/ 945625 h 1101835"/>
                <a:gd name="connsiteX180" fmla="*/ 409575 w 716407"/>
                <a:gd name="connsiteY180" fmla="*/ 962770 h 1101835"/>
                <a:gd name="connsiteX181" fmla="*/ 400050 w 716407"/>
                <a:gd name="connsiteY181" fmla="*/ 978010 h 1101835"/>
                <a:gd name="connsiteX182" fmla="*/ 394335 w 716407"/>
                <a:gd name="connsiteY182" fmla="*/ 979915 h 1101835"/>
                <a:gd name="connsiteX183" fmla="*/ 388620 w 716407"/>
                <a:gd name="connsiteY183" fmla="*/ 978010 h 1101835"/>
                <a:gd name="connsiteX184" fmla="*/ 381000 w 716407"/>
                <a:gd name="connsiteY184" fmla="*/ 960865 h 1101835"/>
                <a:gd name="connsiteX185" fmla="*/ 375285 w 716407"/>
                <a:gd name="connsiteY185" fmla="*/ 958960 h 1101835"/>
                <a:gd name="connsiteX186" fmla="*/ 369570 w 716407"/>
                <a:gd name="connsiteY186" fmla="*/ 955150 h 1101835"/>
                <a:gd name="connsiteX187" fmla="*/ 360045 w 716407"/>
                <a:gd name="connsiteY187" fmla="*/ 962770 h 1101835"/>
                <a:gd name="connsiteX188" fmla="*/ 346710 w 716407"/>
                <a:gd name="connsiteY188" fmla="*/ 978010 h 1101835"/>
                <a:gd name="connsiteX189" fmla="*/ 340995 w 716407"/>
                <a:gd name="connsiteY189" fmla="*/ 1006585 h 1101835"/>
                <a:gd name="connsiteX190" fmla="*/ 335280 w 716407"/>
                <a:gd name="connsiteY190" fmla="*/ 1010395 h 1101835"/>
                <a:gd name="connsiteX191" fmla="*/ 331470 w 716407"/>
                <a:gd name="connsiteY191" fmla="*/ 1016110 h 1101835"/>
                <a:gd name="connsiteX192" fmla="*/ 325755 w 716407"/>
                <a:gd name="connsiteY192" fmla="*/ 1019920 h 1101835"/>
                <a:gd name="connsiteX193" fmla="*/ 320040 w 716407"/>
                <a:gd name="connsiteY193" fmla="*/ 1040875 h 1101835"/>
                <a:gd name="connsiteX194" fmla="*/ 314325 w 716407"/>
                <a:gd name="connsiteY194" fmla="*/ 1042780 h 1101835"/>
                <a:gd name="connsiteX195" fmla="*/ 312420 w 716407"/>
                <a:gd name="connsiteY195" fmla="*/ 1048495 h 1101835"/>
                <a:gd name="connsiteX196" fmla="*/ 310515 w 716407"/>
                <a:gd name="connsiteY196" fmla="*/ 1082785 h 1101835"/>
                <a:gd name="connsiteX197" fmla="*/ 293370 w 716407"/>
                <a:gd name="connsiteY197" fmla="*/ 1077070 h 1101835"/>
                <a:gd name="connsiteX198" fmla="*/ 264795 w 716407"/>
                <a:gd name="connsiteY198" fmla="*/ 1073260 h 1101835"/>
                <a:gd name="connsiteX199" fmla="*/ 247650 w 716407"/>
                <a:gd name="connsiteY199" fmla="*/ 1063735 h 1101835"/>
                <a:gd name="connsiteX200" fmla="*/ 241935 w 716407"/>
                <a:gd name="connsiteY200" fmla="*/ 1061830 h 1101835"/>
                <a:gd name="connsiteX201" fmla="*/ 224790 w 716407"/>
                <a:gd name="connsiteY201" fmla="*/ 1063735 h 1101835"/>
                <a:gd name="connsiteX202" fmla="*/ 213360 w 716407"/>
                <a:gd name="connsiteY202" fmla="*/ 1067545 h 1101835"/>
                <a:gd name="connsiteX203" fmla="*/ 207645 w 716407"/>
                <a:gd name="connsiteY203" fmla="*/ 1069450 h 1101835"/>
                <a:gd name="connsiteX204" fmla="*/ 201930 w 716407"/>
                <a:gd name="connsiteY204" fmla="*/ 1073260 h 1101835"/>
                <a:gd name="connsiteX205" fmla="*/ 177165 w 716407"/>
                <a:gd name="connsiteY205" fmla="*/ 1077070 h 1101835"/>
                <a:gd name="connsiteX206" fmla="*/ 165735 w 716407"/>
                <a:gd name="connsiteY206" fmla="*/ 1082785 h 1101835"/>
                <a:gd name="connsiteX207" fmla="*/ 161925 w 716407"/>
                <a:gd name="connsiteY207" fmla="*/ 1088500 h 1101835"/>
                <a:gd name="connsiteX208" fmla="*/ 156210 w 716407"/>
                <a:gd name="connsiteY208" fmla="*/ 1099930 h 1101835"/>
                <a:gd name="connsiteX209" fmla="*/ 150495 w 716407"/>
                <a:gd name="connsiteY209" fmla="*/ 1101835 h 1101835"/>
                <a:gd name="connsiteX210" fmla="*/ 135255 w 716407"/>
                <a:gd name="connsiteY210" fmla="*/ 1099930 h 1101835"/>
                <a:gd name="connsiteX211" fmla="*/ 125730 w 716407"/>
                <a:gd name="connsiteY211" fmla="*/ 1090405 h 1101835"/>
                <a:gd name="connsiteX212" fmla="*/ 120015 w 716407"/>
                <a:gd name="connsiteY212" fmla="*/ 1088500 h 1101835"/>
                <a:gd name="connsiteX213" fmla="*/ 114300 w 716407"/>
                <a:gd name="connsiteY213" fmla="*/ 1084690 h 1101835"/>
                <a:gd name="connsiteX214" fmla="*/ 108585 w 716407"/>
                <a:gd name="connsiteY214" fmla="*/ 1082785 h 1101835"/>
                <a:gd name="connsiteX215" fmla="*/ 104775 w 716407"/>
                <a:gd name="connsiteY215" fmla="*/ 1071355 h 1101835"/>
                <a:gd name="connsiteX216" fmla="*/ 102870 w 716407"/>
                <a:gd name="connsiteY216" fmla="*/ 1063735 h 1101835"/>
                <a:gd name="connsiteX217" fmla="*/ 97155 w 716407"/>
                <a:gd name="connsiteY217" fmla="*/ 1059925 h 1101835"/>
                <a:gd name="connsiteX218" fmla="*/ 72390 w 716407"/>
                <a:gd name="connsiteY218" fmla="*/ 1050400 h 1101835"/>
                <a:gd name="connsiteX219" fmla="*/ 62865 w 716407"/>
                <a:gd name="connsiteY219" fmla="*/ 1058020 h 1101835"/>
                <a:gd name="connsiteX220" fmla="*/ 49530 w 716407"/>
                <a:gd name="connsiteY220" fmla="*/ 1061830 h 1101835"/>
                <a:gd name="connsiteX221" fmla="*/ 24765 w 716407"/>
                <a:gd name="connsiteY221" fmla="*/ 1054210 h 1101835"/>
                <a:gd name="connsiteX222" fmla="*/ 22860 w 716407"/>
                <a:gd name="connsiteY222" fmla="*/ 1048495 h 1101835"/>
                <a:gd name="connsiteX223" fmla="*/ 5715 w 716407"/>
                <a:gd name="connsiteY223" fmla="*/ 1042780 h 1101835"/>
                <a:gd name="connsiteX224" fmla="*/ 0 w 716407"/>
                <a:gd name="connsiteY224" fmla="*/ 1040875 h 1101835"/>
                <a:gd name="connsiteX225" fmla="*/ 1905 w 716407"/>
                <a:gd name="connsiteY225" fmla="*/ 1035160 h 1101835"/>
                <a:gd name="connsiteX226" fmla="*/ 9525 w 716407"/>
                <a:gd name="connsiteY226" fmla="*/ 1023730 h 1101835"/>
                <a:gd name="connsiteX227" fmla="*/ 5715 w 716407"/>
                <a:gd name="connsiteY227" fmla="*/ 970390 h 1101835"/>
                <a:gd name="connsiteX228" fmla="*/ 3810 w 716407"/>
                <a:gd name="connsiteY228" fmla="*/ 960865 h 1101835"/>
                <a:gd name="connsiteX229" fmla="*/ 5715 w 716407"/>
                <a:gd name="connsiteY229" fmla="*/ 951340 h 1101835"/>
                <a:gd name="connsiteX230" fmla="*/ 17145 w 716407"/>
                <a:gd name="connsiteY230" fmla="*/ 943720 h 1101835"/>
                <a:gd name="connsiteX231" fmla="*/ 19050 w 716407"/>
                <a:gd name="connsiteY231" fmla="*/ 934195 h 1101835"/>
                <a:gd name="connsiteX232" fmla="*/ 24765 w 716407"/>
                <a:gd name="connsiteY232" fmla="*/ 917050 h 1101835"/>
                <a:gd name="connsiteX233" fmla="*/ 28575 w 716407"/>
                <a:gd name="connsiteY233" fmla="*/ 911335 h 1101835"/>
                <a:gd name="connsiteX234" fmla="*/ 26670 w 716407"/>
                <a:gd name="connsiteY234" fmla="*/ 896095 h 1101835"/>
                <a:gd name="connsiteX235" fmla="*/ 30480 w 716407"/>
                <a:gd name="connsiteY235" fmla="*/ 877045 h 1101835"/>
                <a:gd name="connsiteX236" fmla="*/ 38100 w 716407"/>
                <a:gd name="connsiteY236" fmla="*/ 865615 h 1101835"/>
                <a:gd name="connsiteX237" fmla="*/ 49530 w 716407"/>
                <a:gd name="connsiteY237" fmla="*/ 863710 h 1101835"/>
                <a:gd name="connsiteX238" fmla="*/ 62865 w 716407"/>
                <a:gd name="connsiteY238" fmla="*/ 861805 h 1101835"/>
                <a:gd name="connsiteX239" fmla="*/ 70485 w 716407"/>
                <a:gd name="connsiteY239" fmla="*/ 854185 h 1101835"/>
                <a:gd name="connsiteX240" fmla="*/ 76200 w 716407"/>
                <a:gd name="connsiteY240" fmla="*/ 850375 h 1101835"/>
                <a:gd name="connsiteX241" fmla="*/ 83820 w 716407"/>
                <a:gd name="connsiteY241" fmla="*/ 842755 h 1101835"/>
                <a:gd name="connsiteX242" fmla="*/ 89535 w 716407"/>
                <a:gd name="connsiteY242" fmla="*/ 837040 h 1101835"/>
                <a:gd name="connsiteX243" fmla="*/ 100965 w 716407"/>
                <a:gd name="connsiteY243" fmla="*/ 833230 h 1101835"/>
                <a:gd name="connsiteX244" fmla="*/ 118110 w 716407"/>
                <a:gd name="connsiteY244" fmla="*/ 827515 h 1101835"/>
                <a:gd name="connsiteX245" fmla="*/ 135255 w 716407"/>
                <a:gd name="connsiteY245" fmla="*/ 821800 h 1101835"/>
                <a:gd name="connsiteX246" fmla="*/ 140970 w 716407"/>
                <a:gd name="connsiteY246" fmla="*/ 819895 h 1101835"/>
                <a:gd name="connsiteX247" fmla="*/ 154305 w 716407"/>
                <a:gd name="connsiteY247" fmla="*/ 817990 h 1101835"/>
                <a:gd name="connsiteX248" fmla="*/ 158115 w 716407"/>
                <a:gd name="connsiteY248" fmla="*/ 823705 h 1101835"/>
                <a:gd name="connsiteX249" fmla="*/ 163830 w 716407"/>
                <a:gd name="connsiteY249" fmla="*/ 827515 h 1101835"/>
                <a:gd name="connsiteX250" fmla="*/ 192405 w 716407"/>
                <a:gd name="connsiteY250" fmla="*/ 825610 h 1101835"/>
                <a:gd name="connsiteX251" fmla="*/ 198120 w 716407"/>
                <a:gd name="connsiteY251" fmla="*/ 823705 h 1101835"/>
                <a:gd name="connsiteX252" fmla="*/ 211455 w 716407"/>
                <a:gd name="connsiteY252" fmla="*/ 821800 h 1101835"/>
                <a:gd name="connsiteX253" fmla="*/ 230505 w 716407"/>
                <a:gd name="connsiteY253" fmla="*/ 816085 h 1101835"/>
                <a:gd name="connsiteX254" fmla="*/ 236220 w 716407"/>
                <a:gd name="connsiteY254" fmla="*/ 814180 h 1101835"/>
                <a:gd name="connsiteX255" fmla="*/ 255270 w 716407"/>
                <a:gd name="connsiteY255" fmla="*/ 810370 h 1101835"/>
                <a:gd name="connsiteX256" fmla="*/ 260985 w 716407"/>
                <a:gd name="connsiteY256" fmla="*/ 806560 h 1101835"/>
                <a:gd name="connsiteX257" fmla="*/ 262890 w 716407"/>
                <a:gd name="connsiteY257" fmla="*/ 800845 h 1101835"/>
                <a:gd name="connsiteX258" fmla="*/ 259080 w 716407"/>
                <a:gd name="connsiteY258" fmla="*/ 779890 h 1101835"/>
                <a:gd name="connsiteX259" fmla="*/ 255270 w 716407"/>
                <a:gd name="connsiteY259" fmla="*/ 774175 h 1101835"/>
                <a:gd name="connsiteX260" fmla="*/ 251460 w 716407"/>
                <a:gd name="connsiteY260" fmla="*/ 762745 h 1101835"/>
                <a:gd name="connsiteX261" fmla="*/ 245745 w 716407"/>
                <a:gd name="connsiteY261" fmla="*/ 751315 h 1101835"/>
                <a:gd name="connsiteX262" fmla="*/ 234315 w 716407"/>
                <a:gd name="connsiteY262" fmla="*/ 743695 h 1101835"/>
                <a:gd name="connsiteX263" fmla="*/ 228600 w 716407"/>
                <a:gd name="connsiteY263" fmla="*/ 741790 h 1101835"/>
                <a:gd name="connsiteX264" fmla="*/ 222885 w 716407"/>
                <a:gd name="connsiteY264" fmla="*/ 737980 h 1101835"/>
                <a:gd name="connsiteX265" fmla="*/ 220980 w 716407"/>
                <a:gd name="connsiteY265" fmla="*/ 732265 h 1101835"/>
                <a:gd name="connsiteX266" fmla="*/ 217170 w 716407"/>
                <a:gd name="connsiteY266" fmla="*/ 726550 h 1101835"/>
                <a:gd name="connsiteX267" fmla="*/ 211455 w 716407"/>
                <a:gd name="connsiteY267" fmla="*/ 715120 h 1101835"/>
                <a:gd name="connsiteX268" fmla="*/ 205740 w 716407"/>
                <a:gd name="connsiteY268" fmla="*/ 711310 h 1101835"/>
                <a:gd name="connsiteX269" fmla="*/ 203835 w 716407"/>
                <a:gd name="connsiteY269" fmla="*/ 705595 h 1101835"/>
                <a:gd name="connsiteX270" fmla="*/ 196215 w 716407"/>
                <a:gd name="connsiteY270" fmla="*/ 696070 h 1101835"/>
                <a:gd name="connsiteX271" fmla="*/ 194310 w 716407"/>
                <a:gd name="connsiteY271" fmla="*/ 673210 h 1101835"/>
                <a:gd name="connsiteX272" fmla="*/ 99060 w 716407"/>
                <a:gd name="connsiteY272" fmla="*/ 675115 h 1101835"/>
                <a:gd name="connsiteX273" fmla="*/ 85725 w 716407"/>
                <a:gd name="connsiteY273" fmla="*/ 673210 h 1101835"/>
                <a:gd name="connsiteX274" fmla="*/ 78105 w 716407"/>
                <a:gd name="connsiteY274" fmla="*/ 663685 h 1101835"/>
                <a:gd name="connsiteX275" fmla="*/ 64770 w 716407"/>
                <a:gd name="connsiteY275" fmla="*/ 657970 h 1101835"/>
                <a:gd name="connsiteX276" fmla="*/ 57150 w 716407"/>
                <a:gd name="connsiteY276" fmla="*/ 646540 h 1101835"/>
                <a:gd name="connsiteX277" fmla="*/ 62865 w 716407"/>
                <a:gd name="connsiteY277" fmla="*/ 642730 h 1101835"/>
                <a:gd name="connsiteX278" fmla="*/ 68580 w 716407"/>
                <a:gd name="connsiteY278" fmla="*/ 637015 h 1101835"/>
                <a:gd name="connsiteX279" fmla="*/ 72390 w 716407"/>
                <a:gd name="connsiteY279" fmla="*/ 631300 h 1101835"/>
                <a:gd name="connsiteX280" fmla="*/ 78105 w 716407"/>
                <a:gd name="connsiteY280" fmla="*/ 629395 h 1101835"/>
                <a:gd name="connsiteX281" fmla="*/ 83820 w 716407"/>
                <a:gd name="connsiteY281" fmla="*/ 623680 h 1101835"/>
                <a:gd name="connsiteX282" fmla="*/ 89535 w 716407"/>
                <a:gd name="connsiteY282" fmla="*/ 621775 h 1101835"/>
                <a:gd name="connsiteX283" fmla="*/ 95250 w 716407"/>
                <a:gd name="connsiteY283" fmla="*/ 617965 h 1101835"/>
                <a:gd name="connsiteX284" fmla="*/ 102870 w 716407"/>
                <a:gd name="connsiteY284" fmla="*/ 595105 h 1101835"/>
                <a:gd name="connsiteX285" fmla="*/ 108585 w 716407"/>
                <a:gd name="connsiteY285" fmla="*/ 583675 h 1101835"/>
                <a:gd name="connsiteX286" fmla="*/ 114300 w 716407"/>
                <a:gd name="connsiteY286" fmla="*/ 581770 h 1101835"/>
                <a:gd name="connsiteX287" fmla="*/ 118110 w 716407"/>
                <a:gd name="connsiteY287" fmla="*/ 570340 h 1101835"/>
                <a:gd name="connsiteX288" fmla="*/ 123825 w 716407"/>
                <a:gd name="connsiteY288" fmla="*/ 543670 h 1101835"/>
                <a:gd name="connsiteX289" fmla="*/ 129540 w 716407"/>
                <a:gd name="connsiteY289" fmla="*/ 539860 h 1101835"/>
                <a:gd name="connsiteX290" fmla="*/ 133350 w 716407"/>
                <a:gd name="connsiteY290" fmla="*/ 520810 h 1101835"/>
                <a:gd name="connsiteX291" fmla="*/ 137160 w 716407"/>
                <a:gd name="connsiteY291" fmla="*/ 507475 h 1101835"/>
                <a:gd name="connsiteX292" fmla="*/ 142875 w 716407"/>
                <a:gd name="connsiteY292" fmla="*/ 501760 h 1101835"/>
                <a:gd name="connsiteX293" fmla="*/ 144780 w 716407"/>
                <a:gd name="connsiteY293" fmla="*/ 463660 h 1101835"/>
                <a:gd name="connsiteX294" fmla="*/ 142875 w 716407"/>
                <a:gd name="connsiteY294" fmla="*/ 457945 h 1101835"/>
                <a:gd name="connsiteX295" fmla="*/ 137160 w 716407"/>
                <a:gd name="connsiteY295" fmla="*/ 456040 h 1101835"/>
                <a:gd name="connsiteX296" fmla="*/ 150495 w 716407"/>
                <a:gd name="connsiteY296" fmla="*/ 457945 h 1101835"/>
                <a:gd name="connsiteX297" fmla="*/ 156210 w 716407"/>
                <a:gd name="connsiteY297" fmla="*/ 461755 h 1101835"/>
                <a:gd name="connsiteX298" fmla="*/ 161925 w 716407"/>
                <a:gd name="connsiteY298" fmla="*/ 467470 h 1101835"/>
                <a:gd name="connsiteX299" fmla="*/ 177165 w 716407"/>
                <a:gd name="connsiteY299" fmla="*/ 469375 h 1101835"/>
                <a:gd name="connsiteX300" fmla="*/ 190500 w 716407"/>
                <a:gd name="connsiteY300" fmla="*/ 471280 h 1101835"/>
                <a:gd name="connsiteX301" fmla="*/ 201930 w 716407"/>
                <a:gd name="connsiteY301" fmla="*/ 473185 h 1101835"/>
                <a:gd name="connsiteX302" fmla="*/ 219075 w 716407"/>
                <a:gd name="connsiteY302" fmla="*/ 475090 h 1101835"/>
                <a:gd name="connsiteX303" fmla="*/ 224790 w 716407"/>
                <a:gd name="connsiteY303" fmla="*/ 476995 h 1101835"/>
                <a:gd name="connsiteX304" fmla="*/ 236220 w 716407"/>
                <a:gd name="connsiteY304" fmla="*/ 484615 h 1101835"/>
                <a:gd name="connsiteX305" fmla="*/ 240030 w 716407"/>
                <a:gd name="connsiteY305" fmla="*/ 490330 h 1101835"/>
                <a:gd name="connsiteX306" fmla="*/ 249555 w 716407"/>
                <a:gd name="connsiteY306" fmla="*/ 497950 h 1101835"/>
                <a:gd name="connsiteX307" fmla="*/ 245745 w 716407"/>
                <a:gd name="connsiteY307" fmla="*/ 511285 h 1101835"/>
                <a:gd name="connsiteX308" fmla="*/ 240030 w 716407"/>
                <a:gd name="connsiteY308" fmla="*/ 517000 h 1101835"/>
                <a:gd name="connsiteX309" fmla="*/ 238125 w 716407"/>
                <a:gd name="connsiteY309" fmla="*/ 522715 h 1101835"/>
                <a:gd name="connsiteX310" fmla="*/ 249555 w 716407"/>
                <a:gd name="connsiteY310" fmla="*/ 526525 h 1101835"/>
                <a:gd name="connsiteX311" fmla="*/ 264795 w 716407"/>
                <a:gd name="connsiteY311" fmla="*/ 534145 h 1101835"/>
                <a:gd name="connsiteX312" fmla="*/ 276225 w 716407"/>
                <a:gd name="connsiteY312" fmla="*/ 539860 h 1101835"/>
                <a:gd name="connsiteX313" fmla="*/ 281940 w 716407"/>
                <a:gd name="connsiteY313" fmla="*/ 553195 h 1101835"/>
                <a:gd name="connsiteX314" fmla="*/ 285750 w 716407"/>
                <a:gd name="connsiteY314" fmla="*/ 558910 h 1101835"/>
                <a:gd name="connsiteX315" fmla="*/ 306705 w 716407"/>
                <a:gd name="connsiteY315" fmla="*/ 557005 h 1101835"/>
                <a:gd name="connsiteX316" fmla="*/ 308610 w 716407"/>
                <a:gd name="connsiteY316" fmla="*/ 547480 h 1101835"/>
                <a:gd name="connsiteX317" fmla="*/ 320040 w 716407"/>
                <a:gd name="connsiteY317" fmla="*/ 537955 h 1101835"/>
                <a:gd name="connsiteX318" fmla="*/ 323850 w 716407"/>
                <a:gd name="connsiteY318" fmla="*/ 518905 h 1101835"/>
                <a:gd name="connsiteX319" fmla="*/ 325755 w 716407"/>
                <a:gd name="connsiteY319" fmla="*/ 513190 h 1101835"/>
                <a:gd name="connsiteX320" fmla="*/ 323850 w 716407"/>
                <a:gd name="connsiteY320" fmla="*/ 497950 h 1101835"/>
                <a:gd name="connsiteX321" fmla="*/ 321945 w 716407"/>
                <a:gd name="connsiteY321" fmla="*/ 488425 h 1101835"/>
                <a:gd name="connsiteX322" fmla="*/ 304800 w 716407"/>
                <a:gd name="connsiteY322" fmla="*/ 478900 h 1101835"/>
                <a:gd name="connsiteX323" fmla="*/ 297180 w 716407"/>
                <a:gd name="connsiteY323" fmla="*/ 475090 h 1101835"/>
                <a:gd name="connsiteX324" fmla="*/ 281940 w 716407"/>
                <a:gd name="connsiteY324" fmla="*/ 452230 h 1101835"/>
                <a:gd name="connsiteX325" fmla="*/ 280035 w 716407"/>
                <a:gd name="connsiteY325" fmla="*/ 446515 h 1101835"/>
                <a:gd name="connsiteX326" fmla="*/ 276225 w 716407"/>
                <a:gd name="connsiteY326" fmla="*/ 440800 h 1101835"/>
                <a:gd name="connsiteX327" fmla="*/ 274320 w 716407"/>
                <a:gd name="connsiteY327" fmla="*/ 429370 h 1101835"/>
                <a:gd name="connsiteX328" fmla="*/ 272415 w 716407"/>
                <a:gd name="connsiteY328" fmla="*/ 423655 h 1101835"/>
                <a:gd name="connsiteX329" fmla="*/ 270510 w 716407"/>
                <a:gd name="connsiteY329" fmla="*/ 416035 h 1101835"/>
                <a:gd name="connsiteX330" fmla="*/ 272415 w 716407"/>
                <a:gd name="connsiteY330" fmla="*/ 400795 h 1101835"/>
                <a:gd name="connsiteX331" fmla="*/ 278130 w 716407"/>
                <a:gd name="connsiteY331" fmla="*/ 398890 h 1101835"/>
                <a:gd name="connsiteX332" fmla="*/ 291465 w 716407"/>
                <a:gd name="connsiteY332" fmla="*/ 393175 h 1101835"/>
                <a:gd name="connsiteX333" fmla="*/ 308610 w 716407"/>
                <a:gd name="connsiteY333" fmla="*/ 387460 h 1101835"/>
                <a:gd name="connsiteX334" fmla="*/ 314325 w 716407"/>
                <a:gd name="connsiteY334" fmla="*/ 385555 h 1101835"/>
                <a:gd name="connsiteX335" fmla="*/ 323850 w 716407"/>
                <a:gd name="connsiteY335" fmla="*/ 383650 h 1101835"/>
                <a:gd name="connsiteX336" fmla="*/ 335339 w 716407"/>
                <a:gd name="connsiteY336" fmla="*/ 362731 h 1101835"/>
                <a:gd name="connsiteX337" fmla="*/ 363920 w 716407"/>
                <a:gd name="connsiteY337"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79095 w 716407"/>
                <a:gd name="connsiteY3" fmla="*/ 301735 h 1101835"/>
                <a:gd name="connsiteX4" fmla="*/ 367665 w 716407"/>
                <a:gd name="connsiteY4" fmla="*/ 294115 h 1101835"/>
                <a:gd name="connsiteX5" fmla="*/ 354330 w 716407"/>
                <a:gd name="connsiteY5" fmla="*/ 276970 h 1101835"/>
                <a:gd name="connsiteX6" fmla="*/ 360045 w 716407"/>
                <a:gd name="connsiteY6" fmla="*/ 275065 h 1101835"/>
                <a:gd name="connsiteX7" fmla="*/ 371475 w 716407"/>
                <a:gd name="connsiteY7" fmla="*/ 269350 h 1101835"/>
                <a:gd name="connsiteX8" fmla="*/ 381000 w 716407"/>
                <a:gd name="connsiteY8" fmla="*/ 252205 h 1101835"/>
                <a:gd name="connsiteX9" fmla="*/ 388620 w 716407"/>
                <a:gd name="connsiteY9" fmla="*/ 246490 h 1101835"/>
                <a:gd name="connsiteX10" fmla="*/ 390525 w 716407"/>
                <a:gd name="connsiteY10" fmla="*/ 240775 h 1101835"/>
                <a:gd name="connsiteX11" fmla="*/ 384810 w 716407"/>
                <a:gd name="connsiteY11" fmla="*/ 229345 h 1101835"/>
                <a:gd name="connsiteX12" fmla="*/ 379095 w 716407"/>
                <a:gd name="connsiteY12" fmla="*/ 227440 h 1101835"/>
                <a:gd name="connsiteX13" fmla="*/ 369570 w 716407"/>
                <a:gd name="connsiteY13" fmla="*/ 214105 h 1101835"/>
                <a:gd name="connsiteX14" fmla="*/ 365760 w 716407"/>
                <a:gd name="connsiteY14" fmla="*/ 208390 h 1101835"/>
                <a:gd name="connsiteX15" fmla="*/ 363855 w 716407"/>
                <a:gd name="connsiteY15" fmla="*/ 202675 h 1101835"/>
                <a:gd name="connsiteX16" fmla="*/ 356235 w 716407"/>
                <a:gd name="connsiteY16" fmla="*/ 191245 h 1101835"/>
                <a:gd name="connsiteX17" fmla="*/ 352425 w 716407"/>
                <a:gd name="connsiteY17" fmla="*/ 185530 h 1101835"/>
                <a:gd name="connsiteX18" fmla="*/ 346710 w 716407"/>
                <a:gd name="connsiteY18" fmla="*/ 183625 h 1101835"/>
                <a:gd name="connsiteX19" fmla="*/ 342900 w 716407"/>
                <a:gd name="connsiteY19" fmla="*/ 166480 h 1101835"/>
                <a:gd name="connsiteX20" fmla="*/ 344805 w 716407"/>
                <a:gd name="connsiteY20" fmla="*/ 145525 h 1101835"/>
                <a:gd name="connsiteX21" fmla="*/ 342900 w 716407"/>
                <a:gd name="connsiteY21" fmla="*/ 132190 h 1101835"/>
                <a:gd name="connsiteX22" fmla="*/ 344805 w 716407"/>
                <a:gd name="connsiteY22" fmla="*/ 122665 h 1101835"/>
                <a:gd name="connsiteX23" fmla="*/ 340995 w 716407"/>
                <a:gd name="connsiteY23" fmla="*/ 107425 h 1101835"/>
                <a:gd name="connsiteX24" fmla="*/ 346710 w 716407"/>
                <a:gd name="connsiteY24" fmla="*/ 82660 h 1101835"/>
                <a:gd name="connsiteX25" fmla="*/ 348615 w 716407"/>
                <a:gd name="connsiteY25" fmla="*/ 76945 h 1101835"/>
                <a:gd name="connsiteX26" fmla="*/ 340995 w 716407"/>
                <a:gd name="connsiteY26" fmla="*/ 54085 h 1101835"/>
                <a:gd name="connsiteX27" fmla="*/ 339090 w 716407"/>
                <a:gd name="connsiteY27" fmla="*/ 46465 h 1101835"/>
                <a:gd name="connsiteX28" fmla="*/ 337185 w 716407"/>
                <a:gd name="connsiteY28" fmla="*/ 36940 h 1101835"/>
                <a:gd name="connsiteX29" fmla="*/ 333375 w 716407"/>
                <a:gd name="connsiteY29" fmla="*/ 31225 h 1101835"/>
                <a:gd name="connsiteX30" fmla="*/ 331470 w 716407"/>
                <a:gd name="connsiteY30" fmla="*/ 23605 h 1101835"/>
                <a:gd name="connsiteX31" fmla="*/ 327660 w 716407"/>
                <a:gd name="connsiteY31" fmla="*/ 12175 h 1101835"/>
                <a:gd name="connsiteX32" fmla="*/ 323850 w 716407"/>
                <a:gd name="connsiteY32" fmla="*/ 745 h 1101835"/>
                <a:gd name="connsiteX33" fmla="*/ 331470 w 716407"/>
                <a:gd name="connsiteY33" fmla="*/ 4555 h 1101835"/>
                <a:gd name="connsiteX34" fmla="*/ 337185 w 716407"/>
                <a:gd name="connsiteY34" fmla="*/ 6460 h 1101835"/>
                <a:gd name="connsiteX35" fmla="*/ 350520 w 716407"/>
                <a:gd name="connsiteY35" fmla="*/ 14080 h 1101835"/>
                <a:gd name="connsiteX36" fmla="*/ 361950 w 716407"/>
                <a:gd name="connsiteY36" fmla="*/ 21700 h 1101835"/>
                <a:gd name="connsiteX37" fmla="*/ 365760 w 716407"/>
                <a:gd name="connsiteY37" fmla="*/ 27415 h 1101835"/>
                <a:gd name="connsiteX38" fmla="*/ 371475 w 716407"/>
                <a:gd name="connsiteY38" fmla="*/ 31225 h 1101835"/>
                <a:gd name="connsiteX39" fmla="*/ 373380 w 716407"/>
                <a:gd name="connsiteY39" fmla="*/ 36940 h 1101835"/>
                <a:gd name="connsiteX40" fmla="*/ 384810 w 716407"/>
                <a:gd name="connsiteY40" fmla="*/ 40750 h 1101835"/>
                <a:gd name="connsiteX41" fmla="*/ 388620 w 716407"/>
                <a:gd name="connsiteY41" fmla="*/ 46465 h 1101835"/>
                <a:gd name="connsiteX42" fmla="*/ 398145 w 716407"/>
                <a:gd name="connsiteY42" fmla="*/ 55990 h 1101835"/>
                <a:gd name="connsiteX43" fmla="*/ 400050 w 716407"/>
                <a:gd name="connsiteY43" fmla="*/ 61705 h 1101835"/>
                <a:gd name="connsiteX44" fmla="*/ 403860 w 716407"/>
                <a:gd name="connsiteY44" fmla="*/ 67420 h 1101835"/>
                <a:gd name="connsiteX45" fmla="*/ 405765 w 716407"/>
                <a:gd name="connsiteY45" fmla="*/ 73135 h 1101835"/>
                <a:gd name="connsiteX46" fmla="*/ 409575 w 716407"/>
                <a:gd name="connsiteY46" fmla="*/ 78850 h 1101835"/>
                <a:gd name="connsiteX47" fmla="*/ 411480 w 716407"/>
                <a:gd name="connsiteY47" fmla="*/ 84565 h 1101835"/>
                <a:gd name="connsiteX48" fmla="*/ 417195 w 716407"/>
                <a:gd name="connsiteY48" fmla="*/ 88375 h 1101835"/>
                <a:gd name="connsiteX49" fmla="*/ 424815 w 716407"/>
                <a:gd name="connsiteY49" fmla="*/ 105520 h 1101835"/>
                <a:gd name="connsiteX50" fmla="*/ 430530 w 716407"/>
                <a:gd name="connsiteY50" fmla="*/ 111235 h 1101835"/>
                <a:gd name="connsiteX51" fmla="*/ 440055 w 716407"/>
                <a:gd name="connsiteY51" fmla="*/ 130285 h 1101835"/>
                <a:gd name="connsiteX52" fmla="*/ 445770 w 716407"/>
                <a:gd name="connsiteY52" fmla="*/ 132190 h 1101835"/>
                <a:gd name="connsiteX53" fmla="*/ 462915 w 716407"/>
                <a:gd name="connsiteY53" fmla="*/ 141715 h 1101835"/>
                <a:gd name="connsiteX54" fmla="*/ 468630 w 716407"/>
                <a:gd name="connsiteY54" fmla="*/ 145525 h 1101835"/>
                <a:gd name="connsiteX55" fmla="*/ 483870 w 716407"/>
                <a:gd name="connsiteY55" fmla="*/ 149335 h 1101835"/>
                <a:gd name="connsiteX56" fmla="*/ 489585 w 716407"/>
                <a:gd name="connsiteY56" fmla="*/ 151240 h 1101835"/>
                <a:gd name="connsiteX57" fmla="*/ 537210 w 716407"/>
                <a:gd name="connsiteY57" fmla="*/ 153145 h 1101835"/>
                <a:gd name="connsiteX58" fmla="*/ 571500 w 716407"/>
                <a:gd name="connsiteY58" fmla="*/ 151240 h 1101835"/>
                <a:gd name="connsiteX59" fmla="*/ 582930 w 716407"/>
                <a:gd name="connsiteY59" fmla="*/ 149335 h 1101835"/>
                <a:gd name="connsiteX60" fmla="*/ 638175 w 716407"/>
                <a:gd name="connsiteY60" fmla="*/ 151240 h 1101835"/>
                <a:gd name="connsiteX61" fmla="*/ 641985 w 716407"/>
                <a:gd name="connsiteY61" fmla="*/ 156955 h 1101835"/>
                <a:gd name="connsiteX62" fmla="*/ 645795 w 716407"/>
                <a:gd name="connsiteY62" fmla="*/ 168385 h 1101835"/>
                <a:gd name="connsiteX63" fmla="*/ 649605 w 716407"/>
                <a:gd name="connsiteY63" fmla="*/ 174100 h 1101835"/>
                <a:gd name="connsiteX64" fmla="*/ 640080 w 716407"/>
                <a:gd name="connsiteY64" fmla="*/ 185530 h 1101835"/>
                <a:gd name="connsiteX65" fmla="*/ 628650 w 716407"/>
                <a:gd name="connsiteY65" fmla="*/ 193150 h 1101835"/>
                <a:gd name="connsiteX66" fmla="*/ 624840 w 716407"/>
                <a:gd name="connsiteY66" fmla="*/ 198865 h 1101835"/>
                <a:gd name="connsiteX67" fmla="*/ 619125 w 716407"/>
                <a:gd name="connsiteY67" fmla="*/ 214105 h 1101835"/>
                <a:gd name="connsiteX68" fmla="*/ 621030 w 716407"/>
                <a:gd name="connsiteY68" fmla="*/ 250300 h 1101835"/>
                <a:gd name="connsiteX69" fmla="*/ 622935 w 716407"/>
                <a:gd name="connsiteY69" fmla="*/ 256015 h 1101835"/>
                <a:gd name="connsiteX70" fmla="*/ 626745 w 716407"/>
                <a:gd name="connsiteY70" fmla="*/ 261730 h 1101835"/>
                <a:gd name="connsiteX71" fmla="*/ 632460 w 716407"/>
                <a:gd name="connsiteY71" fmla="*/ 263635 h 1101835"/>
                <a:gd name="connsiteX72" fmla="*/ 641985 w 716407"/>
                <a:gd name="connsiteY72" fmla="*/ 275065 h 1101835"/>
                <a:gd name="connsiteX73" fmla="*/ 647700 w 716407"/>
                <a:gd name="connsiteY73" fmla="*/ 276970 h 1101835"/>
                <a:gd name="connsiteX74" fmla="*/ 661035 w 716407"/>
                <a:gd name="connsiteY74" fmla="*/ 282685 h 1101835"/>
                <a:gd name="connsiteX75" fmla="*/ 674370 w 716407"/>
                <a:gd name="connsiteY75" fmla="*/ 296020 h 1101835"/>
                <a:gd name="connsiteX76" fmla="*/ 678180 w 716407"/>
                <a:gd name="connsiteY76" fmla="*/ 301735 h 1101835"/>
                <a:gd name="connsiteX77" fmla="*/ 683895 w 716407"/>
                <a:gd name="connsiteY77" fmla="*/ 303640 h 1101835"/>
                <a:gd name="connsiteX78" fmla="*/ 689610 w 716407"/>
                <a:gd name="connsiteY78" fmla="*/ 307450 h 1101835"/>
                <a:gd name="connsiteX79" fmla="*/ 697230 w 716407"/>
                <a:gd name="connsiteY79" fmla="*/ 311260 h 1101835"/>
                <a:gd name="connsiteX80" fmla="*/ 714375 w 716407"/>
                <a:gd name="connsiteY80" fmla="*/ 324595 h 1101835"/>
                <a:gd name="connsiteX81" fmla="*/ 716280 w 716407"/>
                <a:gd name="connsiteY81" fmla="*/ 330310 h 1101835"/>
                <a:gd name="connsiteX82" fmla="*/ 708660 w 716407"/>
                <a:gd name="connsiteY82" fmla="*/ 341740 h 1101835"/>
                <a:gd name="connsiteX83" fmla="*/ 702945 w 716407"/>
                <a:gd name="connsiteY83" fmla="*/ 347455 h 1101835"/>
                <a:gd name="connsiteX84" fmla="*/ 691515 w 716407"/>
                <a:gd name="connsiteY84" fmla="*/ 353170 h 1101835"/>
                <a:gd name="connsiteX85" fmla="*/ 674370 w 716407"/>
                <a:gd name="connsiteY85" fmla="*/ 355075 h 1101835"/>
                <a:gd name="connsiteX86" fmla="*/ 668655 w 716407"/>
                <a:gd name="connsiteY86" fmla="*/ 356980 h 1101835"/>
                <a:gd name="connsiteX87" fmla="*/ 649605 w 716407"/>
                <a:gd name="connsiteY87" fmla="*/ 379840 h 1101835"/>
                <a:gd name="connsiteX88" fmla="*/ 638175 w 716407"/>
                <a:gd name="connsiteY88" fmla="*/ 391270 h 1101835"/>
                <a:gd name="connsiteX89" fmla="*/ 632460 w 716407"/>
                <a:gd name="connsiteY89" fmla="*/ 402700 h 1101835"/>
                <a:gd name="connsiteX90" fmla="*/ 626745 w 716407"/>
                <a:gd name="connsiteY90" fmla="*/ 404605 h 1101835"/>
                <a:gd name="connsiteX91" fmla="*/ 624840 w 716407"/>
                <a:gd name="connsiteY91" fmla="*/ 410320 h 1101835"/>
                <a:gd name="connsiteX92" fmla="*/ 605790 w 716407"/>
                <a:gd name="connsiteY92" fmla="*/ 416035 h 1101835"/>
                <a:gd name="connsiteX93" fmla="*/ 586740 w 716407"/>
                <a:gd name="connsiteY93" fmla="*/ 412225 h 1101835"/>
                <a:gd name="connsiteX94" fmla="*/ 582930 w 716407"/>
                <a:gd name="connsiteY94" fmla="*/ 406510 h 1101835"/>
                <a:gd name="connsiteX95" fmla="*/ 569595 w 716407"/>
                <a:gd name="connsiteY95" fmla="*/ 400795 h 1101835"/>
                <a:gd name="connsiteX96" fmla="*/ 539115 w 716407"/>
                <a:gd name="connsiteY96" fmla="*/ 402700 h 1101835"/>
                <a:gd name="connsiteX97" fmla="*/ 527685 w 716407"/>
                <a:gd name="connsiteY97" fmla="*/ 406510 h 1101835"/>
                <a:gd name="connsiteX98" fmla="*/ 516255 w 716407"/>
                <a:gd name="connsiteY98" fmla="*/ 414130 h 1101835"/>
                <a:gd name="connsiteX99" fmla="*/ 514350 w 716407"/>
                <a:gd name="connsiteY99" fmla="*/ 419845 h 1101835"/>
                <a:gd name="connsiteX100" fmla="*/ 504825 w 716407"/>
                <a:gd name="connsiteY100" fmla="*/ 429370 h 1101835"/>
                <a:gd name="connsiteX101" fmla="*/ 501015 w 716407"/>
                <a:gd name="connsiteY101" fmla="*/ 435085 h 1101835"/>
                <a:gd name="connsiteX102" fmla="*/ 495300 w 716407"/>
                <a:gd name="connsiteY102" fmla="*/ 440800 h 1101835"/>
                <a:gd name="connsiteX103" fmla="*/ 493395 w 716407"/>
                <a:gd name="connsiteY103" fmla="*/ 452230 h 1101835"/>
                <a:gd name="connsiteX104" fmla="*/ 491490 w 716407"/>
                <a:gd name="connsiteY104" fmla="*/ 459850 h 1101835"/>
                <a:gd name="connsiteX105" fmla="*/ 489585 w 716407"/>
                <a:gd name="connsiteY105" fmla="*/ 465565 h 1101835"/>
                <a:gd name="connsiteX106" fmla="*/ 478155 w 716407"/>
                <a:gd name="connsiteY106" fmla="*/ 469375 h 1101835"/>
                <a:gd name="connsiteX107" fmla="*/ 476250 w 716407"/>
                <a:gd name="connsiteY107" fmla="*/ 478900 h 1101835"/>
                <a:gd name="connsiteX108" fmla="*/ 472440 w 716407"/>
                <a:gd name="connsiteY108" fmla="*/ 490330 h 1101835"/>
                <a:gd name="connsiteX109" fmla="*/ 474345 w 716407"/>
                <a:gd name="connsiteY109" fmla="*/ 520810 h 1101835"/>
                <a:gd name="connsiteX110" fmla="*/ 476250 w 716407"/>
                <a:gd name="connsiteY110" fmla="*/ 528430 h 1101835"/>
                <a:gd name="connsiteX111" fmla="*/ 478155 w 716407"/>
                <a:gd name="connsiteY111" fmla="*/ 537955 h 1101835"/>
                <a:gd name="connsiteX112" fmla="*/ 481965 w 716407"/>
                <a:gd name="connsiteY112" fmla="*/ 568435 h 1101835"/>
                <a:gd name="connsiteX113" fmla="*/ 487680 w 716407"/>
                <a:gd name="connsiteY113" fmla="*/ 587485 h 1101835"/>
                <a:gd name="connsiteX114" fmla="*/ 489585 w 716407"/>
                <a:gd name="connsiteY114" fmla="*/ 593200 h 1101835"/>
                <a:gd name="connsiteX115" fmla="*/ 493395 w 716407"/>
                <a:gd name="connsiteY115" fmla="*/ 610345 h 1101835"/>
                <a:gd name="connsiteX116" fmla="*/ 495300 w 716407"/>
                <a:gd name="connsiteY116" fmla="*/ 616060 h 1101835"/>
                <a:gd name="connsiteX117" fmla="*/ 499110 w 716407"/>
                <a:gd name="connsiteY117" fmla="*/ 623680 h 1101835"/>
                <a:gd name="connsiteX118" fmla="*/ 504825 w 716407"/>
                <a:gd name="connsiteY118" fmla="*/ 627490 h 1101835"/>
                <a:gd name="connsiteX119" fmla="*/ 510540 w 716407"/>
                <a:gd name="connsiteY119" fmla="*/ 638920 h 1101835"/>
                <a:gd name="connsiteX120" fmla="*/ 512445 w 716407"/>
                <a:gd name="connsiteY120" fmla="*/ 644635 h 1101835"/>
                <a:gd name="connsiteX121" fmla="*/ 518160 w 716407"/>
                <a:gd name="connsiteY121" fmla="*/ 646540 h 1101835"/>
                <a:gd name="connsiteX122" fmla="*/ 506730 w 716407"/>
                <a:gd name="connsiteY122" fmla="*/ 650350 h 1101835"/>
                <a:gd name="connsiteX123" fmla="*/ 501015 w 716407"/>
                <a:gd name="connsiteY123" fmla="*/ 652255 h 1101835"/>
                <a:gd name="connsiteX124" fmla="*/ 495300 w 716407"/>
                <a:gd name="connsiteY124" fmla="*/ 657970 h 1101835"/>
                <a:gd name="connsiteX125" fmla="*/ 489585 w 716407"/>
                <a:gd name="connsiteY125" fmla="*/ 661780 h 1101835"/>
                <a:gd name="connsiteX126" fmla="*/ 487680 w 716407"/>
                <a:gd name="connsiteY126" fmla="*/ 667495 h 1101835"/>
                <a:gd name="connsiteX127" fmla="*/ 483870 w 716407"/>
                <a:gd name="connsiteY127" fmla="*/ 673210 h 1101835"/>
                <a:gd name="connsiteX128" fmla="*/ 478155 w 716407"/>
                <a:gd name="connsiteY128" fmla="*/ 684640 h 1101835"/>
                <a:gd name="connsiteX129" fmla="*/ 480060 w 716407"/>
                <a:gd name="connsiteY129" fmla="*/ 717025 h 1101835"/>
                <a:gd name="connsiteX130" fmla="*/ 485775 w 716407"/>
                <a:gd name="connsiteY130" fmla="*/ 718930 h 1101835"/>
                <a:gd name="connsiteX131" fmla="*/ 497205 w 716407"/>
                <a:gd name="connsiteY131" fmla="*/ 724645 h 1101835"/>
                <a:gd name="connsiteX132" fmla="*/ 506730 w 716407"/>
                <a:gd name="connsiteY132" fmla="*/ 726550 h 1101835"/>
                <a:gd name="connsiteX133" fmla="*/ 495300 w 716407"/>
                <a:gd name="connsiteY133" fmla="*/ 722740 h 1101835"/>
                <a:gd name="connsiteX134" fmla="*/ 489585 w 716407"/>
                <a:gd name="connsiteY134" fmla="*/ 718930 h 1101835"/>
                <a:gd name="connsiteX135" fmla="*/ 455295 w 716407"/>
                <a:gd name="connsiteY135" fmla="*/ 718930 h 1101835"/>
                <a:gd name="connsiteX136" fmla="*/ 449580 w 716407"/>
                <a:gd name="connsiteY136" fmla="*/ 730360 h 1101835"/>
                <a:gd name="connsiteX137" fmla="*/ 445770 w 716407"/>
                <a:gd name="connsiteY137" fmla="*/ 736075 h 1101835"/>
                <a:gd name="connsiteX138" fmla="*/ 443865 w 716407"/>
                <a:gd name="connsiteY138" fmla="*/ 741790 h 1101835"/>
                <a:gd name="connsiteX139" fmla="*/ 438150 w 716407"/>
                <a:gd name="connsiteY139" fmla="*/ 743695 h 1101835"/>
                <a:gd name="connsiteX140" fmla="*/ 434340 w 716407"/>
                <a:gd name="connsiteY140" fmla="*/ 757030 h 1101835"/>
                <a:gd name="connsiteX141" fmla="*/ 426720 w 716407"/>
                <a:gd name="connsiteY141" fmla="*/ 768460 h 1101835"/>
                <a:gd name="connsiteX142" fmla="*/ 419100 w 716407"/>
                <a:gd name="connsiteY142" fmla="*/ 779890 h 1101835"/>
                <a:gd name="connsiteX143" fmla="*/ 415290 w 716407"/>
                <a:gd name="connsiteY143" fmla="*/ 785605 h 1101835"/>
                <a:gd name="connsiteX144" fmla="*/ 409575 w 716407"/>
                <a:gd name="connsiteY144" fmla="*/ 797035 h 1101835"/>
                <a:gd name="connsiteX145" fmla="*/ 415290 w 716407"/>
                <a:gd name="connsiteY145" fmla="*/ 814180 h 1101835"/>
                <a:gd name="connsiteX146" fmla="*/ 417195 w 716407"/>
                <a:gd name="connsiteY146" fmla="*/ 819895 h 1101835"/>
                <a:gd name="connsiteX147" fmla="*/ 424815 w 716407"/>
                <a:gd name="connsiteY147" fmla="*/ 825610 h 1101835"/>
                <a:gd name="connsiteX148" fmla="*/ 430530 w 716407"/>
                <a:gd name="connsiteY148" fmla="*/ 829420 h 1101835"/>
                <a:gd name="connsiteX149" fmla="*/ 441960 w 716407"/>
                <a:gd name="connsiteY149" fmla="*/ 833230 h 1101835"/>
                <a:gd name="connsiteX150" fmla="*/ 447675 w 716407"/>
                <a:gd name="connsiteY150" fmla="*/ 837040 h 1101835"/>
                <a:gd name="connsiteX151" fmla="*/ 453390 w 716407"/>
                <a:gd name="connsiteY151" fmla="*/ 838945 h 1101835"/>
                <a:gd name="connsiteX152" fmla="*/ 457200 w 716407"/>
                <a:gd name="connsiteY152" fmla="*/ 844660 h 1101835"/>
                <a:gd name="connsiteX153" fmla="*/ 468630 w 716407"/>
                <a:gd name="connsiteY153" fmla="*/ 848470 h 1101835"/>
                <a:gd name="connsiteX154" fmla="*/ 474345 w 716407"/>
                <a:gd name="connsiteY154" fmla="*/ 850375 h 1101835"/>
                <a:gd name="connsiteX155" fmla="*/ 480060 w 716407"/>
                <a:gd name="connsiteY155" fmla="*/ 852280 h 1101835"/>
                <a:gd name="connsiteX156" fmla="*/ 485775 w 716407"/>
                <a:gd name="connsiteY156" fmla="*/ 856090 h 1101835"/>
                <a:gd name="connsiteX157" fmla="*/ 499110 w 716407"/>
                <a:gd name="connsiteY157" fmla="*/ 861805 h 1101835"/>
                <a:gd name="connsiteX158" fmla="*/ 506730 w 716407"/>
                <a:gd name="connsiteY158" fmla="*/ 869425 h 1101835"/>
                <a:gd name="connsiteX159" fmla="*/ 518160 w 716407"/>
                <a:gd name="connsiteY159" fmla="*/ 875140 h 1101835"/>
                <a:gd name="connsiteX160" fmla="*/ 523875 w 716407"/>
                <a:gd name="connsiteY160" fmla="*/ 878950 h 1101835"/>
                <a:gd name="connsiteX161" fmla="*/ 525780 w 716407"/>
                <a:gd name="connsiteY161" fmla="*/ 884665 h 1101835"/>
                <a:gd name="connsiteX162" fmla="*/ 529590 w 716407"/>
                <a:gd name="connsiteY162" fmla="*/ 907525 h 1101835"/>
                <a:gd name="connsiteX163" fmla="*/ 539115 w 716407"/>
                <a:gd name="connsiteY163" fmla="*/ 924670 h 1101835"/>
                <a:gd name="connsiteX164" fmla="*/ 541020 w 716407"/>
                <a:gd name="connsiteY164" fmla="*/ 930385 h 1101835"/>
                <a:gd name="connsiteX165" fmla="*/ 544830 w 716407"/>
                <a:gd name="connsiteY165" fmla="*/ 936100 h 1101835"/>
                <a:gd name="connsiteX166" fmla="*/ 542925 w 716407"/>
                <a:gd name="connsiteY166" fmla="*/ 934195 h 1101835"/>
                <a:gd name="connsiteX167" fmla="*/ 542925 w 716407"/>
                <a:gd name="connsiteY167" fmla="*/ 934195 h 1101835"/>
                <a:gd name="connsiteX168" fmla="*/ 533400 w 716407"/>
                <a:gd name="connsiteY168" fmla="*/ 947530 h 1101835"/>
                <a:gd name="connsiteX169" fmla="*/ 531495 w 716407"/>
                <a:gd name="connsiteY169" fmla="*/ 953245 h 1101835"/>
                <a:gd name="connsiteX170" fmla="*/ 520065 w 716407"/>
                <a:gd name="connsiteY170" fmla="*/ 955150 h 1101835"/>
                <a:gd name="connsiteX171" fmla="*/ 502920 w 716407"/>
                <a:gd name="connsiteY171" fmla="*/ 962770 h 1101835"/>
                <a:gd name="connsiteX172" fmla="*/ 497205 w 716407"/>
                <a:gd name="connsiteY172" fmla="*/ 960865 h 1101835"/>
                <a:gd name="connsiteX173" fmla="*/ 485775 w 716407"/>
                <a:gd name="connsiteY173" fmla="*/ 938005 h 1101835"/>
                <a:gd name="connsiteX174" fmla="*/ 480060 w 716407"/>
                <a:gd name="connsiteY174" fmla="*/ 932290 h 1101835"/>
                <a:gd name="connsiteX175" fmla="*/ 457200 w 716407"/>
                <a:gd name="connsiteY175" fmla="*/ 926575 h 1101835"/>
                <a:gd name="connsiteX176" fmla="*/ 434340 w 716407"/>
                <a:gd name="connsiteY176" fmla="*/ 928480 h 1101835"/>
                <a:gd name="connsiteX177" fmla="*/ 430530 w 716407"/>
                <a:gd name="connsiteY177" fmla="*/ 939910 h 1101835"/>
                <a:gd name="connsiteX178" fmla="*/ 419100 w 716407"/>
                <a:gd name="connsiteY178" fmla="*/ 945625 h 1101835"/>
                <a:gd name="connsiteX179" fmla="*/ 409575 w 716407"/>
                <a:gd name="connsiteY179" fmla="*/ 962770 h 1101835"/>
                <a:gd name="connsiteX180" fmla="*/ 400050 w 716407"/>
                <a:gd name="connsiteY180" fmla="*/ 978010 h 1101835"/>
                <a:gd name="connsiteX181" fmla="*/ 394335 w 716407"/>
                <a:gd name="connsiteY181" fmla="*/ 979915 h 1101835"/>
                <a:gd name="connsiteX182" fmla="*/ 388620 w 716407"/>
                <a:gd name="connsiteY182" fmla="*/ 978010 h 1101835"/>
                <a:gd name="connsiteX183" fmla="*/ 381000 w 716407"/>
                <a:gd name="connsiteY183" fmla="*/ 960865 h 1101835"/>
                <a:gd name="connsiteX184" fmla="*/ 375285 w 716407"/>
                <a:gd name="connsiteY184" fmla="*/ 958960 h 1101835"/>
                <a:gd name="connsiteX185" fmla="*/ 369570 w 716407"/>
                <a:gd name="connsiteY185" fmla="*/ 955150 h 1101835"/>
                <a:gd name="connsiteX186" fmla="*/ 360045 w 716407"/>
                <a:gd name="connsiteY186" fmla="*/ 962770 h 1101835"/>
                <a:gd name="connsiteX187" fmla="*/ 346710 w 716407"/>
                <a:gd name="connsiteY187" fmla="*/ 978010 h 1101835"/>
                <a:gd name="connsiteX188" fmla="*/ 340995 w 716407"/>
                <a:gd name="connsiteY188" fmla="*/ 1006585 h 1101835"/>
                <a:gd name="connsiteX189" fmla="*/ 335280 w 716407"/>
                <a:gd name="connsiteY189" fmla="*/ 1010395 h 1101835"/>
                <a:gd name="connsiteX190" fmla="*/ 331470 w 716407"/>
                <a:gd name="connsiteY190" fmla="*/ 1016110 h 1101835"/>
                <a:gd name="connsiteX191" fmla="*/ 325755 w 716407"/>
                <a:gd name="connsiteY191" fmla="*/ 1019920 h 1101835"/>
                <a:gd name="connsiteX192" fmla="*/ 320040 w 716407"/>
                <a:gd name="connsiteY192" fmla="*/ 1040875 h 1101835"/>
                <a:gd name="connsiteX193" fmla="*/ 314325 w 716407"/>
                <a:gd name="connsiteY193" fmla="*/ 1042780 h 1101835"/>
                <a:gd name="connsiteX194" fmla="*/ 312420 w 716407"/>
                <a:gd name="connsiteY194" fmla="*/ 1048495 h 1101835"/>
                <a:gd name="connsiteX195" fmla="*/ 310515 w 716407"/>
                <a:gd name="connsiteY195" fmla="*/ 1082785 h 1101835"/>
                <a:gd name="connsiteX196" fmla="*/ 293370 w 716407"/>
                <a:gd name="connsiteY196" fmla="*/ 1077070 h 1101835"/>
                <a:gd name="connsiteX197" fmla="*/ 264795 w 716407"/>
                <a:gd name="connsiteY197" fmla="*/ 1073260 h 1101835"/>
                <a:gd name="connsiteX198" fmla="*/ 247650 w 716407"/>
                <a:gd name="connsiteY198" fmla="*/ 1063735 h 1101835"/>
                <a:gd name="connsiteX199" fmla="*/ 241935 w 716407"/>
                <a:gd name="connsiteY199" fmla="*/ 1061830 h 1101835"/>
                <a:gd name="connsiteX200" fmla="*/ 224790 w 716407"/>
                <a:gd name="connsiteY200" fmla="*/ 1063735 h 1101835"/>
                <a:gd name="connsiteX201" fmla="*/ 213360 w 716407"/>
                <a:gd name="connsiteY201" fmla="*/ 1067545 h 1101835"/>
                <a:gd name="connsiteX202" fmla="*/ 207645 w 716407"/>
                <a:gd name="connsiteY202" fmla="*/ 1069450 h 1101835"/>
                <a:gd name="connsiteX203" fmla="*/ 201930 w 716407"/>
                <a:gd name="connsiteY203" fmla="*/ 1073260 h 1101835"/>
                <a:gd name="connsiteX204" fmla="*/ 177165 w 716407"/>
                <a:gd name="connsiteY204" fmla="*/ 1077070 h 1101835"/>
                <a:gd name="connsiteX205" fmla="*/ 165735 w 716407"/>
                <a:gd name="connsiteY205" fmla="*/ 1082785 h 1101835"/>
                <a:gd name="connsiteX206" fmla="*/ 161925 w 716407"/>
                <a:gd name="connsiteY206" fmla="*/ 1088500 h 1101835"/>
                <a:gd name="connsiteX207" fmla="*/ 156210 w 716407"/>
                <a:gd name="connsiteY207" fmla="*/ 1099930 h 1101835"/>
                <a:gd name="connsiteX208" fmla="*/ 150495 w 716407"/>
                <a:gd name="connsiteY208" fmla="*/ 1101835 h 1101835"/>
                <a:gd name="connsiteX209" fmla="*/ 135255 w 716407"/>
                <a:gd name="connsiteY209" fmla="*/ 1099930 h 1101835"/>
                <a:gd name="connsiteX210" fmla="*/ 125730 w 716407"/>
                <a:gd name="connsiteY210" fmla="*/ 1090405 h 1101835"/>
                <a:gd name="connsiteX211" fmla="*/ 120015 w 716407"/>
                <a:gd name="connsiteY211" fmla="*/ 1088500 h 1101835"/>
                <a:gd name="connsiteX212" fmla="*/ 114300 w 716407"/>
                <a:gd name="connsiteY212" fmla="*/ 1084690 h 1101835"/>
                <a:gd name="connsiteX213" fmla="*/ 108585 w 716407"/>
                <a:gd name="connsiteY213" fmla="*/ 1082785 h 1101835"/>
                <a:gd name="connsiteX214" fmla="*/ 104775 w 716407"/>
                <a:gd name="connsiteY214" fmla="*/ 1071355 h 1101835"/>
                <a:gd name="connsiteX215" fmla="*/ 102870 w 716407"/>
                <a:gd name="connsiteY215" fmla="*/ 1063735 h 1101835"/>
                <a:gd name="connsiteX216" fmla="*/ 97155 w 716407"/>
                <a:gd name="connsiteY216" fmla="*/ 1059925 h 1101835"/>
                <a:gd name="connsiteX217" fmla="*/ 72390 w 716407"/>
                <a:gd name="connsiteY217" fmla="*/ 1050400 h 1101835"/>
                <a:gd name="connsiteX218" fmla="*/ 62865 w 716407"/>
                <a:gd name="connsiteY218" fmla="*/ 1058020 h 1101835"/>
                <a:gd name="connsiteX219" fmla="*/ 49530 w 716407"/>
                <a:gd name="connsiteY219" fmla="*/ 1061830 h 1101835"/>
                <a:gd name="connsiteX220" fmla="*/ 24765 w 716407"/>
                <a:gd name="connsiteY220" fmla="*/ 1054210 h 1101835"/>
                <a:gd name="connsiteX221" fmla="*/ 22860 w 716407"/>
                <a:gd name="connsiteY221" fmla="*/ 1048495 h 1101835"/>
                <a:gd name="connsiteX222" fmla="*/ 5715 w 716407"/>
                <a:gd name="connsiteY222" fmla="*/ 1042780 h 1101835"/>
                <a:gd name="connsiteX223" fmla="*/ 0 w 716407"/>
                <a:gd name="connsiteY223" fmla="*/ 1040875 h 1101835"/>
                <a:gd name="connsiteX224" fmla="*/ 1905 w 716407"/>
                <a:gd name="connsiteY224" fmla="*/ 1035160 h 1101835"/>
                <a:gd name="connsiteX225" fmla="*/ 9525 w 716407"/>
                <a:gd name="connsiteY225" fmla="*/ 1023730 h 1101835"/>
                <a:gd name="connsiteX226" fmla="*/ 5715 w 716407"/>
                <a:gd name="connsiteY226" fmla="*/ 970390 h 1101835"/>
                <a:gd name="connsiteX227" fmla="*/ 3810 w 716407"/>
                <a:gd name="connsiteY227" fmla="*/ 960865 h 1101835"/>
                <a:gd name="connsiteX228" fmla="*/ 5715 w 716407"/>
                <a:gd name="connsiteY228" fmla="*/ 951340 h 1101835"/>
                <a:gd name="connsiteX229" fmla="*/ 17145 w 716407"/>
                <a:gd name="connsiteY229" fmla="*/ 943720 h 1101835"/>
                <a:gd name="connsiteX230" fmla="*/ 19050 w 716407"/>
                <a:gd name="connsiteY230" fmla="*/ 934195 h 1101835"/>
                <a:gd name="connsiteX231" fmla="*/ 24765 w 716407"/>
                <a:gd name="connsiteY231" fmla="*/ 917050 h 1101835"/>
                <a:gd name="connsiteX232" fmla="*/ 28575 w 716407"/>
                <a:gd name="connsiteY232" fmla="*/ 911335 h 1101835"/>
                <a:gd name="connsiteX233" fmla="*/ 26670 w 716407"/>
                <a:gd name="connsiteY233" fmla="*/ 896095 h 1101835"/>
                <a:gd name="connsiteX234" fmla="*/ 30480 w 716407"/>
                <a:gd name="connsiteY234" fmla="*/ 877045 h 1101835"/>
                <a:gd name="connsiteX235" fmla="*/ 38100 w 716407"/>
                <a:gd name="connsiteY235" fmla="*/ 865615 h 1101835"/>
                <a:gd name="connsiteX236" fmla="*/ 49530 w 716407"/>
                <a:gd name="connsiteY236" fmla="*/ 863710 h 1101835"/>
                <a:gd name="connsiteX237" fmla="*/ 62865 w 716407"/>
                <a:gd name="connsiteY237" fmla="*/ 861805 h 1101835"/>
                <a:gd name="connsiteX238" fmla="*/ 70485 w 716407"/>
                <a:gd name="connsiteY238" fmla="*/ 854185 h 1101835"/>
                <a:gd name="connsiteX239" fmla="*/ 76200 w 716407"/>
                <a:gd name="connsiteY239" fmla="*/ 850375 h 1101835"/>
                <a:gd name="connsiteX240" fmla="*/ 83820 w 716407"/>
                <a:gd name="connsiteY240" fmla="*/ 842755 h 1101835"/>
                <a:gd name="connsiteX241" fmla="*/ 89535 w 716407"/>
                <a:gd name="connsiteY241" fmla="*/ 837040 h 1101835"/>
                <a:gd name="connsiteX242" fmla="*/ 100965 w 716407"/>
                <a:gd name="connsiteY242" fmla="*/ 833230 h 1101835"/>
                <a:gd name="connsiteX243" fmla="*/ 118110 w 716407"/>
                <a:gd name="connsiteY243" fmla="*/ 827515 h 1101835"/>
                <a:gd name="connsiteX244" fmla="*/ 135255 w 716407"/>
                <a:gd name="connsiteY244" fmla="*/ 821800 h 1101835"/>
                <a:gd name="connsiteX245" fmla="*/ 140970 w 716407"/>
                <a:gd name="connsiteY245" fmla="*/ 819895 h 1101835"/>
                <a:gd name="connsiteX246" fmla="*/ 154305 w 716407"/>
                <a:gd name="connsiteY246" fmla="*/ 817990 h 1101835"/>
                <a:gd name="connsiteX247" fmla="*/ 158115 w 716407"/>
                <a:gd name="connsiteY247" fmla="*/ 823705 h 1101835"/>
                <a:gd name="connsiteX248" fmla="*/ 163830 w 716407"/>
                <a:gd name="connsiteY248" fmla="*/ 827515 h 1101835"/>
                <a:gd name="connsiteX249" fmla="*/ 192405 w 716407"/>
                <a:gd name="connsiteY249" fmla="*/ 825610 h 1101835"/>
                <a:gd name="connsiteX250" fmla="*/ 198120 w 716407"/>
                <a:gd name="connsiteY250" fmla="*/ 823705 h 1101835"/>
                <a:gd name="connsiteX251" fmla="*/ 211455 w 716407"/>
                <a:gd name="connsiteY251" fmla="*/ 821800 h 1101835"/>
                <a:gd name="connsiteX252" fmla="*/ 230505 w 716407"/>
                <a:gd name="connsiteY252" fmla="*/ 816085 h 1101835"/>
                <a:gd name="connsiteX253" fmla="*/ 236220 w 716407"/>
                <a:gd name="connsiteY253" fmla="*/ 814180 h 1101835"/>
                <a:gd name="connsiteX254" fmla="*/ 255270 w 716407"/>
                <a:gd name="connsiteY254" fmla="*/ 810370 h 1101835"/>
                <a:gd name="connsiteX255" fmla="*/ 260985 w 716407"/>
                <a:gd name="connsiteY255" fmla="*/ 806560 h 1101835"/>
                <a:gd name="connsiteX256" fmla="*/ 262890 w 716407"/>
                <a:gd name="connsiteY256" fmla="*/ 800845 h 1101835"/>
                <a:gd name="connsiteX257" fmla="*/ 259080 w 716407"/>
                <a:gd name="connsiteY257" fmla="*/ 779890 h 1101835"/>
                <a:gd name="connsiteX258" fmla="*/ 255270 w 716407"/>
                <a:gd name="connsiteY258" fmla="*/ 774175 h 1101835"/>
                <a:gd name="connsiteX259" fmla="*/ 251460 w 716407"/>
                <a:gd name="connsiteY259" fmla="*/ 762745 h 1101835"/>
                <a:gd name="connsiteX260" fmla="*/ 245745 w 716407"/>
                <a:gd name="connsiteY260" fmla="*/ 751315 h 1101835"/>
                <a:gd name="connsiteX261" fmla="*/ 234315 w 716407"/>
                <a:gd name="connsiteY261" fmla="*/ 743695 h 1101835"/>
                <a:gd name="connsiteX262" fmla="*/ 228600 w 716407"/>
                <a:gd name="connsiteY262" fmla="*/ 741790 h 1101835"/>
                <a:gd name="connsiteX263" fmla="*/ 222885 w 716407"/>
                <a:gd name="connsiteY263" fmla="*/ 737980 h 1101835"/>
                <a:gd name="connsiteX264" fmla="*/ 220980 w 716407"/>
                <a:gd name="connsiteY264" fmla="*/ 732265 h 1101835"/>
                <a:gd name="connsiteX265" fmla="*/ 217170 w 716407"/>
                <a:gd name="connsiteY265" fmla="*/ 726550 h 1101835"/>
                <a:gd name="connsiteX266" fmla="*/ 211455 w 716407"/>
                <a:gd name="connsiteY266" fmla="*/ 715120 h 1101835"/>
                <a:gd name="connsiteX267" fmla="*/ 205740 w 716407"/>
                <a:gd name="connsiteY267" fmla="*/ 711310 h 1101835"/>
                <a:gd name="connsiteX268" fmla="*/ 203835 w 716407"/>
                <a:gd name="connsiteY268" fmla="*/ 705595 h 1101835"/>
                <a:gd name="connsiteX269" fmla="*/ 196215 w 716407"/>
                <a:gd name="connsiteY269" fmla="*/ 696070 h 1101835"/>
                <a:gd name="connsiteX270" fmla="*/ 194310 w 716407"/>
                <a:gd name="connsiteY270" fmla="*/ 673210 h 1101835"/>
                <a:gd name="connsiteX271" fmla="*/ 99060 w 716407"/>
                <a:gd name="connsiteY271" fmla="*/ 675115 h 1101835"/>
                <a:gd name="connsiteX272" fmla="*/ 85725 w 716407"/>
                <a:gd name="connsiteY272" fmla="*/ 673210 h 1101835"/>
                <a:gd name="connsiteX273" fmla="*/ 78105 w 716407"/>
                <a:gd name="connsiteY273" fmla="*/ 663685 h 1101835"/>
                <a:gd name="connsiteX274" fmla="*/ 64770 w 716407"/>
                <a:gd name="connsiteY274" fmla="*/ 657970 h 1101835"/>
                <a:gd name="connsiteX275" fmla="*/ 57150 w 716407"/>
                <a:gd name="connsiteY275" fmla="*/ 646540 h 1101835"/>
                <a:gd name="connsiteX276" fmla="*/ 62865 w 716407"/>
                <a:gd name="connsiteY276" fmla="*/ 642730 h 1101835"/>
                <a:gd name="connsiteX277" fmla="*/ 68580 w 716407"/>
                <a:gd name="connsiteY277" fmla="*/ 637015 h 1101835"/>
                <a:gd name="connsiteX278" fmla="*/ 72390 w 716407"/>
                <a:gd name="connsiteY278" fmla="*/ 631300 h 1101835"/>
                <a:gd name="connsiteX279" fmla="*/ 78105 w 716407"/>
                <a:gd name="connsiteY279" fmla="*/ 629395 h 1101835"/>
                <a:gd name="connsiteX280" fmla="*/ 83820 w 716407"/>
                <a:gd name="connsiteY280" fmla="*/ 623680 h 1101835"/>
                <a:gd name="connsiteX281" fmla="*/ 89535 w 716407"/>
                <a:gd name="connsiteY281" fmla="*/ 621775 h 1101835"/>
                <a:gd name="connsiteX282" fmla="*/ 95250 w 716407"/>
                <a:gd name="connsiteY282" fmla="*/ 617965 h 1101835"/>
                <a:gd name="connsiteX283" fmla="*/ 102870 w 716407"/>
                <a:gd name="connsiteY283" fmla="*/ 595105 h 1101835"/>
                <a:gd name="connsiteX284" fmla="*/ 108585 w 716407"/>
                <a:gd name="connsiteY284" fmla="*/ 583675 h 1101835"/>
                <a:gd name="connsiteX285" fmla="*/ 114300 w 716407"/>
                <a:gd name="connsiteY285" fmla="*/ 581770 h 1101835"/>
                <a:gd name="connsiteX286" fmla="*/ 118110 w 716407"/>
                <a:gd name="connsiteY286" fmla="*/ 570340 h 1101835"/>
                <a:gd name="connsiteX287" fmla="*/ 123825 w 716407"/>
                <a:gd name="connsiteY287" fmla="*/ 543670 h 1101835"/>
                <a:gd name="connsiteX288" fmla="*/ 129540 w 716407"/>
                <a:gd name="connsiteY288" fmla="*/ 539860 h 1101835"/>
                <a:gd name="connsiteX289" fmla="*/ 133350 w 716407"/>
                <a:gd name="connsiteY289" fmla="*/ 520810 h 1101835"/>
                <a:gd name="connsiteX290" fmla="*/ 137160 w 716407"/>
                <a:gd name="connsiteY290" fmla="*/ 507475 h 1101835"/>
                <a:gd name="connsiteX291" fmla="*/ 142875 w 716407"/>
                <a:gd name="connsiteY291" fmla="*/ 501760 h 1101835"/>
                <a:gd name="connsiteX292" fmla="*/ 144780 w 716407"/>
                <a:gd name="connsiteY292" fmla="*/ 463660 h 1101835"/>
                <a:gd name="connsiteX293" fmla="*/ 142875 w 716407"/>
                <a:gd name="connsiteY293" fmla="*/ 457945 h 1101835"/>
                <a:gd name="connsiteX294" fmla="*/ 137160 w 716407"/>
                <a:gd name="connsiteY294" fmla="*/ 456040 h 1101835"/>
                <a:gd name="connsiteX295" fmla="*/ 150495 w 716407"/>
                <a:gd name="connsiteY295" fmla="*/ 457945 h 1101835"/>
                <a:gd name="connsiteX296" fmla="*/ 156210 w 716407"/>
                <a:gd name="connsiteY296" fmla="*/ 461755 h 1101835"/>
                <a:gd name="connsiteX297" fmla="*/ 161925 w 716407"/>
                <a:gd name="connsiteY297" fmla="*/ 467470 h 1101835"/>
                <a:gd name="connsiteX298" fmla="*/ 177165 w 716407"/>
                <a:gd name="connsiteY298" fmla="*/ 469375 h 1101835"/>
                <a:gd name="connsiteX299" fmla="*/ 190500 w 716407"/>
                <a:gd name="connsiteY299" fmla="*/ 471280 h 1101835"/>
                <a:gd name="connsiteX300" fmla="*/ 201930 w 716407"/>
                <a:gd name="connsiteY300" fmla="*/ 473185 h 1101835"/>
                <a:gd name="connsiteX301" fmla="*/ 219075 w 716407"/>
                <a:gd name="connsiteY301" fmla="*/ 475090 h 1101835"/>
                <a:gd name="connsiteX302" fmla="*/ 224790 w 716407"/>
                <a:gd name="connsiteY302" fmla="*/ 476995 h 1101835"/>
                <a:gd name="connsiteX303" fmla="*/ 236220 w 716407"/>
                <a:gd name="connsiteY303" fmla="*/ 484615 h 1101835"/>
                <a:gd name="connsiteX304" fmla="*/ 240030 w 716407"/>
                <a:gd name="connsiteY304" fmla="*/ 490330 h 1101835"/>
                <a:gd name="connsiteX305" fmla="*/ 249555 w 716407"/>
                <a:gd name="connsiteY305" fmla="*/ 497950 h 1101835"/>
                <a:gd name="connsiteX306" fmla="*/ 245745 w 716407"/>
                <a:gd name="connsiteY306" fmla="*/ 511285 h 1101835"/>
                <a:gd name="connsiteX307" fmla="*/ 240030 w 716407"/>
                <a:gd name="connsiteY307" fmla="*/ 517000 h 1101835"/>
                <a:gd name="connsiteX308" fmla="*/ 238125 w 716407"/>
                <a:gd name="connsiteY308" fmla="*/ 522715 h 1101835"/>
                <a:gd name="connsiteX309" fmla="*/ 249555 w 716407"/>
                <a:gd name="connsiteY309" fmla="*/ 526525 h 1101835"/>
                <a:gd name="connsiteX310" fmla="*/ 264795 w 716407"/>
                <a:gd name="connsiteY310" fmla="*/ 534145 h 1101835"/>
                <a:gd name="connsiteX311" fmla="*/ 276225 w 716407"/>
                <a:gd name="connsiteY311" fmla="*/ 539860 h 1101835"/>
                <a:gd name="connsiteX312" fmla="*/ 281940 w 716407"/>
                <a:gd name="connsiteY312" fmla="*/ 553195 h 1101835"/>
                <a:gd name="connsiteX313" fmla="*/ 285750 w 716407"/>
                <a:gd name="connsiteY313" fmla="*/ 558910 h 1101835"/>
                <a:gd name="connsiteX314" fmla="*/ 306705 w 716407"/>
                <a:gd name="connsiteY314" fmla="*/ 557005 h 1101835"/>
                <a:gd name="connsiteX315" fmla="*/ 308610 w 716407"/>
                <a:gd name="connsiteY315" fmla="*/ 547480 h 1101835"/>
                <a:gd name="connsiteX316" fmla="*/ 320040 w 716407"/>
                <a:gd name="connsiteY316" fmla="*/ 537955 h 1101835"/>
                <a:gd name="connsiteX317" fmla="*/ 323850 w 716407"/>
                <a:gd name="connsiteY317" fmla="*/ 518905 h 1101835"/>
                <a:gd name="connsiteX318" fmla="*/ 325755 w 716407"/>
                <a:gd name="connsiteY318" fmla="*/ 513190 h 1101835"/>
                <a:gd name="connsiteX319" fmla="*/ 323850 w 716407"/>
                <a:gd name="connsiteY319" fmla="*/ 497950 h 1101835"/>
                <a:gd name="connsiteX320" fmla="*/ 321945 w 716407"/>
                <a:gd name="connsiteY320" fmla="*/ 488425 h 1101835"/>
                <a:gd name="connsiteX321" fmla="*/ 304800 w 716407"/>
                <a:gd name="connsiteY321" fmla="*/ 478900 h 1101835"/>
                <a:gd name="connsiteX322" fmla="*/ 297180 w 716407"/>
                <a:gd name="connsiteY322" fmla="*/ 475090 h 1101835"/>
                <a:gd name="connsiteX323" fmla="*/ 281940 w 716407"/>
                <a:gd name="connsiteY323" fmla="*/ 452230 h 1101835"/>
                <a:gd name="connsiteX324" fmla="*/ 280035 w 716407"/>
                <a:gd name="connsiteY324" fmla="*/ 446515 h 1101835"/>
                <a:gd name="connsiteX325" fmla="*/ 276225 w 716407"/>
                <a:gd name="connsiteY325" fmla="*/ 440800 h 1101835"/>
                <a:gd name="connsiteX326" fmla="*/ 274320 w 716407"/>
                <a:gd name="connsiteY326" fmla="*/ 429370 h 1101835"/>
                <a:gd name="connsiteX327" fmla="*/ 272415 w 716407"/>
                <a:gd name="connsiteY327" fmla="*/ 423655 h 1101835"/>
                <a:gd name="connsiteX328" fmla="*/ 270510 w 716407"/>
                <a:gd name="connsiteY328" fmla="*/ 416035 h 1101835"/>
                <a:gd name="connsiteX329" fmla="*/ 272415 w 716407"/>
                <a:gd name="connsiteY329" fmla="*/ 400795 h 1101835"/>
                <a:gd name="connsiteX330" fmla="*/ 278130 w 716407"/>
                <a:gd name="connsiteY330" fmla="*/ 398890 h 1101835"/>
                <a:gd name="connsiteX331" fmla="*/ 291465 w 716407"/>
                <a:gd name="connsiteY331" fmla="*/ 393175 h 1101835"/>
                <a:gd name="connsiteX332" fmla="*/ 308610 w 716407"/>
                <a:gd name="connsiteY332" fmla="*/ 387460 h 1101835"/>
                <a:gd name="connsiteX333" fmla="*/ 314325 w 716407"/>
                <a:gd name="connsiteY333" fmla="*/ 385555 h 1101835"/>
                <a:gd name="connsiteX334" fmla="*/ 323850 w 716407"/>
                <a:gd name="connsiteY334" fmla="*/ 383650 h 1101835"/>
                <a:gd name="connsiteX335" fmla="*/ 335339 w 716407"/>
                <a:gd name="connsiteY335" fmla="*/ 362731 h 1101835"/>
                <a:gd name="connsiteX336" fmla="*/ 363920 w 716407"/>
                <a:gd name="connsiteY33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30530 w 716407"/>
                <a:gd name="connsiteY49" fmla="*/ 111235 h 1101835"/>
                <a:gd name="connsiteX50" fmla="*/ 440055 w 716407"/>
                <a:gd name="connsiteY50" fmla="*/ 130285 h 1101835"/>
                <a:gd name="connsiteX51" fmla="*/ 445770 w 716407"/>
                <a:gd name="connsiteY51" fmla="*/ 132190 h 1101835"/>
                <a:gd name="connsiteX52" fmla="*/ 462915 w 716407"/>
                <a:gd name="connsiteY52" fmla="*/ 141715 h 1101835"/>
                <a:gd name="connsiteX53" fmla="*/ 468630 w 716407"/>
                <a:gd name="connsiteY53" fmla="*/ 145525 h 1101835"/>
                <a:gd name="connsiteX54" fmla="*/ 483870 w 716407"/>
                <a:gd name="connsiteY54" fmla="*/ 149335 h 1101835"/>
                <a:gd name="connsiteX55" fmla="*/ 489585 w 716407"/>
                <a:gd name="connsiteY55" fmla="*/ 151240 h 1101835"/>
                <a:gd name="connsiteX56" fmla="*/ 537210 w 716407"/>
                <a:gd name="connsiteY56" fmla="*/ 153145 h 1101835"/>
                <a:gd name="connsiteX57" fmla="*/ 571500 w 716407"/>
                <a:gd name="connsiteY57" fmla="*/ 151240 h 1101835"/>
                <a:gd name="connsiteX58" fmla="*/ 582930 w 716407"/>
                <a:gd name="connsiteY58" fmla="*/ 149335 h 1101835"/>
                <a:gd name="connsiteX59" fmla="*/ 638175 w 716407"/>
                <a:gd name="connsiteY59" fmla="*/ 151240 h 1101835"/>
                <a:gd name="connsiteX60" fmla="*/ 641985 w 716407"/>
                <a:gd name="connsiteY60" fmla="*/ 156955 h 1101835"/>
                <a:gd name="connsiteX61" fmla="*/ 645795 w 716407"/>
                <a:gd name="connsiteY61" fmla="*/ 168385 h 1101835"/>
                <a:gd name="connsiteX62" fmla="*/ 649605 w 716407"/>
                <a:gd name="connsiteY62" fmla="*/ 174100 h 1101835"/>
                <a:gd name="connsiteX63" fmla="*/ 640080 w 716407"/>
                <a:gd name="connsiteY63" fmla="*/ 185530 h 1101835"/>
                <a:gd name="connsiteX64" fmla="*/ 628650 w 716407"/>
                <a:gd name="connsiteY64" fmla="*/ 193150 h 1101835"/>
                <a:gd name="connsiteX65" fmla="*/ 624840 w 716407"/>
                <a:gd name="connsiteY65" fmla="*/ 198865 h 1101835"/>
                <a:gd name="connsiteX66" fmla="*/ 619125 w 716407"/>
                <a:gd name="connsiteY66" fmla="*/ 214105 h 1101835"/>
                <a:gd name="connsiteX67" fmla="*/ 621030 w 716407"/>
                <a:gd name="connsiteY67" fmla="*/ 250300 h 1101835"/>
                <a:gd name="connsiteX68" fmla="*/ 622935 w 716407"/>
                <a:gd name="connsiteY68" fmla="*/ 256015 h 1101835"/>
                <a:gd name="connsiteX69" fmla="*/ 626745 w 716407"/>
                <a:gd name="connsiteY69" fmla="*/ 261730 h 1101835"/>
                <a:gd name="connsiteX70" fmla="*/ 632460 w 716407"/>
                <a:gd name="connsiteY70" fmla="*/ 263635 h 1101835"/>
                <a:gd name="connsiteX71" fmla="*/ 641985 w 716407"/>
                <a:gd name="connsiteY71" fmla="*/ 275065 h 1101835"/>
                <a:gd name="connsiteX72" fmla="*/ 647700 w 716407"/>
                <a:gd name="connsiteY72" fmla="*/ 276970 h 1101835"/>
                <a:gd name="connsiteX73" fmla="*/ 661035 w 716407"/>
                <a:gd name="connsiteY73" fmla="*/ 282685 h 1101835"/>
                <a:gd name="connsiteX74" fmla="*/ 674370 w 716407"/>
                <a:gd name="connsiteY74" fmla="*/ 296020 h 1101835"/>
                <a:gd name="connsiteX75" fmla="*/ 678180 w 716407"/>
                <a:gd name="connsiteY75" fmla="*/ 301735 h 1101835"/>
                <a:gd name="connsiteX76" fmla="*/ 683895 w 716407"/>
                <a:gd name="connsiteY76" fmla="*/ 303640 h 1101835"/>
                <a:gd name="connsiteX77" fmla="*/ 689610 w 716407"/>
                <a:gd name="connsiteY77" fmla="*/ 307450 h 1101835"/>
                <a:gd name="connsiteX78" fmla="*/ 697230 w 716407"/>
                <a:gd name="connsiteY78" fmla="*/ 311260 h 1101835"/>
                <a:gd name="connsiteX79" fmla="*/ 714375 w 716407"/>
                <a:gd name="connsiteY79" fmla="*/ 324595 h 1101835"/>
                <a:gd name="connsiteX80" fmla="*/ 716280 w 716407"/>
                <a:gd name="connsiteY80" fmla="*/ 330310 h 1101835"/>
                <a:gd name="connsiteX81" fmla="*/ 708660 w 716407"/>
                <a:gd name="connsiteY81" fmla="*/ 341740 h 1101835"/>
                <a:gd name="connsiteX82" fmla="*/ 702945 w 716407"/>
                <a:gd name="connsiteY82" fmla="*/ 347455 h 1101835"/>
                <a:gd name="connsiteX83" fmla="*/ 691515 w 716407"/>
                <a:gd name="connsiteY83" fmla="*/ 353170 h 1101835"/>
                <a:gd name="connsiteX84" fmla="*/ 674370 w 716407"/>
                <a:gd name="connsiteY84" fmla="*/ 355075 h 1101835"/>
                <a:gd name="connsiteX85" fmla="*/ 668655 w 716407"/>
                <a:gd name="connsiteY85" fmla="*/ 356980 h 1101835"/>
                <a:gd name="connsiteX86" fmla="*/ 649605 w 716407"/>
                <a:gd name="connsiteY86" fmla="*/ 379840 h 1101835"/>
                <a:gd name="connsiteX87" fmla="*/ 638175 w 716407"/>
                <a:gd name="connsiteY87" fmla="*/ 391270 h 1101835"/>
                <a:gd name="connsiteX88" fmla="*/ 632460 w 716407"/>
                <a:gd name="connsiteY88" fmla="*/ 402700 h 1101835"/>
                <a:gd name="connsiteX89" fmla="*/ 626745 w 716407"/>
                <a:gd name="connsiteY89" fmla="*/ 404605 h 1101835"/>
                <a:gd name="connsiteX90" fmla="*/ 624840 w 716407"/>
                <a:gd name="connsiteY90" fmla="*/ 410320 h 1101835"/>
                <a:gd name="connsiteX91" fmla="*/ 605790 w 716407"/>
                <a:gd name="connsiteY91" fmla="*/ 416035 h 1101835"/>
                <a:gd name="connsiteX92" fmla="*/ 586740 w 716407"/>
                <a:gd name="connsiteY92" fmla="*/ 412225 h 1101835"/>
                <a:gd name="connsiteX93" fmla="*/ 582930 w 716407"/>
                <a:gd name="connsiteY93" fmla="*/ 406510 h 1101835"/>
                <a:gd name="connsiteX94" fmla="*/ 569595 w 716407"/>
                <a:gd name="connsiteY94" fmla="*/ 400795 h 1101835"/>
                <a:gd name="connsiteX95" fmla="*/ 539115 w 716407"/>
                <a:gd name="connsiteY95" fmla="*/ 402700 h 1101835"/>
                <a:gd name="connsiteX96" fmla="*/ 527685 w 716407"/>
                <a:gd name="connsiteY96" fmla="*/ 406510 h 1101835"/>
                <a:gd name="connsiteX97" fmla="*/ 516255 w 716407"/>
                <a:gd name="connsiteY97" fmla="*/ 414130 h 1101835"/>
                <a:gd name="connsiteX98" fmla="*/ 514350 w 716407"/>
                <a:gd name="connsiteY98" fmla="*/ 419845 h 1101835"/>
                <a:gd name="connsiteX99" fmla="*/ 504825 w 716407"/>
                <a:gd name="connsiteY99" fmla="*/ 429370 h 1101835"/>
                <a:gd name="connsiteX100" fmla="*/ 501015 w 716407"/>
                <a:gd name="connsiteY100" fmla="*/ 435085 h 1101835"/>
                <a:gd name="connsiteX101" fmla="*/ 495300 w 716407"/>
                <a:gd name="connsiteY101" fmla="*/ 440800 h 1101835"/>
                <a:gd name="connsiteX102" fmla="*/ 493395 w 716407"/>
                <a:gd name="connsiteY102" fmla="*/ 452230 h 1101835"/>
                <a:gd name="connsiteX103" fmla="*/ 491490 w 716407"/>
                <a:gd name="connsiteY103" fmla="*/ 459850 h 1101835"/>
                <a:gd name="connsiteX104" fmla="*/ 489585 w 716407"/>
                <a:gd name="connsiteY104" fmla="*/ 465565 h 1101835"/>
                <a:gd name="connsiteX105" fmla="*/ 478155 w 716407"/>
                <a:gd name="connsiteY105" fmla="*/ 469375 h 1101835"/>
                <a:gd name="connsiteX106" fmla="*/ 476250 w 716407"/>
                <a:gd name="connsiteY106" fmla="*/ 478900 h 1101835"/>
                <a:gd name="connsiteX107" fmla="*/ 472440 w 716407"/>
                <a:gd name="connsiteY107" fmla="*/ 490330 h 1101835"/>
                <a:gd name="connsiteX108" fmla="*/ 474345 w 716407"/>
                <a:gd name="connsiteY108" fmla="*/ 520810 h 1101835"/>
                <a:gd name="connsiteX109" fmla="*/ 476250 w 716407"/>
                <a:gd name="connsiteY109" fmla="*/ 528430 h 1101835"/>
                <a:gd name="connsiteX110" fmla="*/ 478155 w 716407"/>
                <a:gd name="connsiteY110" fmla="*/ 537955 h 1101835"/>
                <a:gd name="connsiteX111" fmla="*/ 481965 w 716407"/>
                <a:gd name="connsiteY111" fmla="*/ 568435 h 1101835"/>
                <a:gd name="connsiteX112" fmla="*/ 487680 w 716407"/>
                <a:gd name="connsiteY112" fmla="*/ 587485 h 1101835"/>
                <a:gd name="connsiteX113" fmla="*/ 489585 w 716407"/>
                <a:gd name="connsiteY113" fmla="*/ 593200 h 1101835"/>
                <a:gd name="connsiteX114" fmla="*/ 493395 w 716407"/>
                <a:gd name="connsiteY114" fmla="*/ 610345 h 1101835"/>
                <a:gd name="connsiteX115" fmla="*/ 495300 w 716407"/>
                <a:gd name="connsiteY115" fmla="*/ 616060 h 1101835"/>
                <a:gd name="connsiteX116" fmla="*/ 499110 w 716407"/>
                <a:gd name="connsiteY116" fmla="*/ 623680 h 1101835"/>
                <a:gd name="connsiteX117" fmla="*/ 504825 w 716407"/>
                <a:gd name="connsiteY117" fmla="*/ 627490 h 1101835"/>
                <a:gd name="connsiteX118" fmla="*/ 510540 w 716407"/>
                <a:gd name="connsiteY118" fmla="*/ 638920 h 1101835"/>
                <a:gd name="connsiteX119" fmla="*/ 512445 w 716407"/>
                <a:gd name="connsiteY119" fmla="*/ 644635 h 1101835"/>
                <a:gd name="connsiteX120" fmla="*/ 518160 w 716407"/>
                <a:gd name="connsiteY120" fmla="*/ 646540 h 1101835"/>
                <a:gd name="connsiteX121" fmla="*/ 506730 w 716407"/>
                <a:gd name="connsiteY121" fmla="*/ 650350 h 1101835"/>
                <a:gd name="connsiteX122" fmla="*/ 501015 w 716407"/>
                <a:gd name="connsiteY122" fmla="*/ 652255 h 1101835"/>
                <a:gd name="connsiteX123" fmla="*/ 495300 w 716407"/>
                <a:gd name="connsiteY123" fmla="*/ 657970 h 1101835"/>
                <a:gd name="connsiteX124" fmla="*/ 489585 w 716407"/>
                <a:gd name="connsiteY124" fmla="*/ 661780 h 1101835"/>
                <a:gd name="connsiteX125" fmla="*/ 487680 w 716407"/>
                <a:gd name="connsiteY125" fmla="*/ 667495 h 1101835"/>
                <a:gd name="connsiteX126" fmla="*/ 483870 w 716407"/>
                <a:gd name="connsiteY126" fmla="*/ 673210 h 1101835"/>
                <a:gd name="connsiteX127" fmla="*/ 478155 w 716407"/>
                <a:gd name="connsiteY127" fmla="*/ 684640 h 1101835"/>
                <a:gd name="connsiteX128" fmla="*/ 480060 w 716407"/>
                <a:gd name="connsiteY128" fmla="*/ 717025 h 1101835"/>
                <a:gd name="connsiteX129" fmla="*/ 485775 w 716407"/>
                <a:gd name="connsiteY129" fmla="*/ 718930 h 1101835"/>
                <a:gd name="connsiteX130" fmla="*/ 497205 w 716407"/>
                <a:gd name="connsiteY130" fmla="*/ 724645 h 1101835"/>
                <a:gd name="connsiteX131" fmla="*/ 506730 w 716407"/>
                <a:gd name="connsiteY131" fmla="*/ 726550 h 1101835"/>
                <a:gd name="connsiteX132" fmla="*/ 495300 w 716407"/>
                <a:gd name="connsiteY132" fmla="*/ 722740 h 1101835"/>
                <a:gd name="connsiteX133" fmla="*/ 489585 w 716407"/>
                <a:gd name="connsiteY133" fmla="*/ 718930 h 1101835"/>
                <a:gd name="connsiteX134" fmla="*/ 455295 w 716407"/>
                <a:gd name="connsiteY134" fmla="*/ 718930 h 1101835"/>
                <a:gd name="connsiteX135" fmla="*/ 449580 w 716407"/>
                <a:gd name="connsiteY135" fmla="*/ 730360 h 1101835"/>
                <a:gd name="connsiteX136" fmla="*/ 445770 w 716407"/>
                <a:gd name="connsiteY136" fmla="*/ 736075 h 1101835"/>
                <a:gd name="connsiteX137" fmla="*/ 443865 w 716407"/>
                <a:gd name="connsiteY137" fmla="*/ 741790 h 1101835"/>
                <a:gd name="connsiteX138" fmla="*/ 438150 w 716407"/>
                <a:gd name="connsiteY138" fmla="*/ 743695 h 1101835"/>
                <a:gd name="connsiteX139" fmla="*/ 434340 w 716407"/>
                <a:gd name="connsiteY139" fmla="*/ 757030 h 1101835"/>
                <a:gd name="connsiteX140" fmla="*/ 426720 w 716407"/>
                <a:gd name="connsiteY140" fmla="*/ 768460 h 1101835"/>
                <a:gd name="connsiteX141" fmla="*/ 419100 w 716407"/>
                <a:gd name="connsiteY141" fmla="*/ 779890 h 1101835"/>
                <a:gd name="connsiteX142" fmla="*/ 415290 w 716407"/>
                <a:gd name="connsiteY142" fmla="*/ 785605 h 1101835"/>
                <a:gd name="connsiteX143" fmla="*/ 409575 w 716407"/>
                <a:gd name="connsiteY143" fmla="*/ 797035 h 1101835"/>
                <a:gd name="connsiteX144" fmla="*/ 415290 w 716407"/>
                <a:gd name="connsiteY144" fmla="*/ 814180 h 1101835"/>
                <a:gd name="connsiteX145" fmla="*/ 417195 w 716407"/>
                <a:gd name="connsiteY145" fmla="*/ 819895 h 1101835"/>
                <a:gd name="connsiteX146" fmla="*/ 424815 w 716407"/>
                <a:gd name="connsiteY146" fmla="*/ 825610 h 1101835"/>
                <a:gd name="connsiteX147" fmla="*/ 430530 w 716407"/>
                <a:gd name="connsiteY147" fmla="*/ 829420 h 1101835"/>
                <a:gd name="connsiteX148" fmla="*/ 441960 w 716407"/>
                <a:gd name="connsiteY148" fmla="*/ 833230 h 1101835"/>
                <a:gd name="connsiteX149" fmla="*/ 447675 w 716407"/>
                <a:gd name="connsiteY149" fmla="*/ 837040 h 1101835"/>
                <a:gd name="connsiteX150" fmla="*/ 453390 w 716407"/>
                <a:gd name="connsiteY150" fmla="*/ 838945 h 1101835"/>
                <a:gd name="connsiteX151" fmla="*/ 457200 w 716407"/>
                <a:gd name="connsiteY151" fmla="*/ 844660 h 1101835"/>
                <a:gd name="connsiteX152" fmla="*/ 468630 w 716407"/>
                <a:gd name="connsiteY152" fmla="*/ 848470 h 1101835"/>
                <a:gd name="connsiteX153" fmla="*/ 474345 w 716407"/>
                <a:gd name="connsiteY153" fmla="*/ 850375 h 1101835"/>
                <a:gd name="connsiteX154" fmla="*/ 480060 w 716407"/>
                <a:gd name="connsiteY154" fmla="*/ 852280 h 1101835"/>
                <a:gd name="connsiteX155" fmla="*/ 485775 w 716407"/>
                <a:gd name="connsiteY155" fmla="*/ 856090 h 1101835"/>
                <a:gd name="connsiteX156" fmla="*/ 499110 w 716407"/>
                <a:gd name="connsiteY156" fmla="*/ 861805 h 1101835"/>
                <a:gd name="connsiteX157" fmla="*/ 506730 w 716407"/>
                <a:gd name="connsiteY157" fmla="*/ 869425 h 1101835"/>
                <a:gd name="connsiteX158" fmla="*/ 518160 w 716407"/>
                <a:gd name="connsiteY158" fmla="*/ 875140 h 1101835"/>
                <a:gd name="connsiteX159" fmla="*/ 523875 w 716407"/>
                <a:gd name="connsiteY159" fmla="*/ 878950 h 1101835"/>
                <a:gd name="connsiteX160" fmla="*/ 525780 w 716407"/>
                <a:gd name="connsiteY160" fmla="*/ 884665 h 1101835"/>
                <a:gd name="connsiteX161" fmla="*/ 529590 w 716407"/>
                <a:gd name="connsiteY161" fmla="*/ 907525 h 1101835"/>
                <a:gd name="connsiteX162" fmla="*/ 539115 w 716407"/>
                <a:gd name="connsiteY162" fmla="*/ 924670 h 1101835"/>
                <a:gd name="connsiteX163" fmla="*/ 541020 w 716407"/>
                <a:gd name="connsiteY163" fmla="*/ 930385 h 1101835"/>
                <a:gd name="connsiteX164" fmla="*/ 544830 w 716407"/>
                <a:gd name="connsiteY164" fmla="*/ 936100 h 1101835"/>
                <a:gd name="connsiteX165" fmla="*/ 542925 w 716407"/>
                <a:gd name="connsiteY165" fmla="*/ 934195 h 1101835"/>
                <a:gd name="connsiteX166" fmla="*/ 542925 w 716407"/>
                <a:gd name="connsiteY166" fmla="*/ 934195 h 1101835"/>
                <a:gd name="connsiteX167" fmla="*/ 533400 w 716407"/>
                <a:gd name="connsiteY167" fmla="*/ 947530 h 1101835"/>
                <a:gd name="connsiteX168" fmla="*/ 531495 w 716407"/>
                <a:gd name="connsiteY168" fmla="*/ 953245 h 1101835"/>
                <a:gd name="connsiteX169" fmla="*/ 520065 w 716407"/>
                <a:gd name="connsiteY169" fmla="*/ 955150 h 1101835"/>
                <a:gd name="connsiteX170" fmla="*/ 502920 w 716407"/>
                <a:gd name="connsiteY170" fmla="*/ 962770 h 1101835"/>
                <a:gd name="connsiteX171" fmla="*/ 497205 w 716407"/>
                <a:gd name="connsiteY171" fmla="*/ 960865 h 1101835"/>
                <a:gd name="connsiteX172" fmla="*/ 485775 w 716407"/>
                <a:gd name="connsiteY172" fmla="*/ 938005 h 1101835"/>
                <a:gd name="connsiteX173" fmla="*/ 480060 w 716407"/>
                <a:gd name="connsiteY173" fmla="*/ 932290 h 1101835"/>
                <a:gd name="connsiteX174" fmla="*/ 457200 w 716407"/>
                <a:gd name="connsiteY174" fmla="*/ 926575 h 1101835"/>
                <a:gd name="connsiteX175" fmla="*/ 434340 w 716407"/>
                <a:gd name="connsiteY175" fmla="*/ 928480 h 1101835"/>
                <a:gd name="connsiteX176" fmla="*/ 430530 w 716407"/>
                <a:gd name="connsiteY176" fmla="*/ 939910 h 1101835"/>
                <a:gd name="connsiteX177" fmla="*/ 419100 w 716407"/>
                <a:gd name="connsiteY177" fmla="*/ 945625 h 1101835"/>
                <a:gd name="connsiteX178" fmla="*/ 409575 w 716407"/>
                <a:gd name="connsiteY178" fmla="*/ 962770 h 1101835"/>
                <a:gd name="connsiteX179" fmla="*/ 400050 w 716407"/>
                <a:gd name="connsiteY179" fmla="*/ 978010 h 1101835"/>
                <a:gd name="connsiteX180" fmla="*/ 394335 w 716407"/>
                <a:gd name="connsiteY180" fmla="*/ 979915 h 1101835"/>
                <a:gd name="connsiteX181" fmla="*/ 388620 w 716407"/>
                <a:gd name="connsiteY181" fmla="*/ 978010 h 1101835"/>
                <a:gd name="connsiteX182" fmla="*/ 381000 w 716407"/>
                <a:gd name="connsiteY182" fmla="*/ 960865 h 1101835"/>
                <a:gd name="connsiteX183" fmla="*/ 375285 w 716407"/>
                <a:gd name="connsiteY183" fmla="*/ 958960 h 1101835"/>
                <a:gd name="connsiteX184" fmla="*/ 369570 w 716407"/>
                <a:gd name="connsiteY184" fmla="*/ 955150 h 1101835"/>
                <a:gd name="connsiteX185" fmla="*/ 360045 w 716407"/>
                <a:gd name="connsiteY185" fmla="*/ 962770 h 1101835"/>
                <a:gd name="connsiteX186" fmla="*/ 346710 w 716407"/>
                <a:gd name="connsiteY186" fmla="*/ 978010 h 1101835"/>
                <a:gd name="connsiteX187" fmla="*/ 340995 w 716407"/>
                <a:gd name="connsiteY187" fmla="*/ 1006585 h 1101835"/>
                <a:gd name="connsiteX188" fmla="*/ 335280 w 716407"/>
                <a:gd name="connsiteY188" fmla="*/ 1010395 h 1101835"/>
                <a:gd name="connsiteX189" fmla="*/ 331470 w 716407"/>
                <a:gd name="connsiteY189" fmla="*/ 1016110 h 1101835"/>
                <a:gd name="connsiteX190" fmla="*/ 325755 w 716407"/>
                <a:gd name="connsiteY190" fmla="*/ 1019920 h 1101835"/>
                <a:gd name="connsiteX191" fmla="*/ 320040 w 716407"/>
                <a:gd name="connsiteY191" fmla="*/ 1040875 h 1101835"/>
                <a:gd name="connsiteX192" fmla="*/ 314325 w 716407"/>
                <a:gd name="connsiteY192" fmla="*/ 1042780 h 1101835"/>
                <a:gd name="connsiteX193" fmla="*/ 312420 w 716407"/>
                <a:gd name="connsiteY193" fmla="*/ 1048495 h 1101835"/>
                <a:gd name="connsiteX194" fmla="*/ 310515 w 716407"/>
                <a:gd name="connsiteY194" fmla="*/ 1082785 h 1101835"/>
                <a:gd name="connsiteX195" fmla="*/ 293370 w 716407"/>
                <a:gd name="connsiteY195" fmla="*/ 1077070 h 1101835"/>
                <a:gd name="connsiteX196" fmla="*/ 264795 w 716407"/>
                <a:gd name="connsiteY196" fmla="*/ 1073260 h 1101835"/>
                <a:gd name="connsiteX197" fmla="*/ 247650 w 716407"/>
                <a:gd name="connsiteY197" fmla="*/ 1063735 h 1101835"/>
                <a:gd name="connsiteX198" fmla="*/ 241935 w 716407"/>
                <a:gd name="connsiteY198" fmla="*/ 1061830 h 1101835"/>
                <a:gd name="connsiteX199" fmla="*/ 224790 w 716407"/>
                <a:gd name="connsiteY199" fmla="*/ 1063735 h 1101835"/>
                <a:gd name="connsiteX200" fmla="*/ 213360 w 716407"/>
                <a:gd name="connsiteY200" fmla="*/ 1067545 h 1101835"/>
                <a:gd name="connsiteX201" fmla="*/ 207645 w 716407"/>
                <a:gd name="connsiteY201" fmla="*/ 1069450 h 1101835"/>
                <a:gd name="connsiteX202" fmla="*/ 201930 w 716407"/>
                <a:gd name="connsiteY202" fmla="*/ 1073260 h 1101835"/>
                <a:gd name="connsiteX203" fmla="*/ 177165 w 716407"/>
                <a:gd name="connsiteY203" fmla="*/ 1077070 h 1101835"/>
                <a:gd name="connsiteX204" fmla="*/ 165735 w 716407"/>
                <a:gd name="connsiteY204" fmla="*/ 1082785 h 1101835"/>
                <a:gd name="connsiteX205" fmla="*/ 161925 w 716407"/>
                <a:gd name="connsiteY205" fmla="*/ 1088500 h 1101835"/>
                <a:gd name="connsiteX206" fmla="*/ 156210 w 716407"/>
                <a:gd name="connsiteY206" fmla="*/ 1099930 h 1101835"/>
                <a:gd name="connsiteX207" fmla="*/ 150495 w 716407"/>
                <a:gd name="connsiteY207" fmla="*/ 1101835 h 1101835"/>
                <a:gd name="connsiteX208" fmla="*/ 135255 w 716407"/>
                <a:gd name="connsiteY208" fmla="*/ 1099930 h 1101835"/>
                <a:gd name="connsiteX209" fmla="*/ 125730 w 716407"/>
                <a:gd name="connsiteY209" fmla="*/ 1090405 h 1101835"/>
                <a:gd name="connsiteX210" fmla="*/ 120015 w 716407"/>
                <a:gd name="connsiteY210" fmla="*/ 1088500 h 1101835"/>
                <a:gd name="connsiteX211" fmla="*/ 114300 w 716407"/>
                <a:gd name="connsiteY211" fmla="*/ 1084690 h 1101835"/>
                <a:gd name="connsiteX212" fmla="*/ 108585 w 716407"/>
                <a:gd name="connsiteY212" fmla="*/ 1082785 h 1101835"/>
                <a:gd name="connsiteX213" fmla="*/ 104775 w 716407"/>
                <a:gd name="connsiteY213" fmla="*/ 1071355 h 1101835"/>
                <a:gd name="connsiteX214" fmla="*/ 102870 w 716407"/>
                <a:gd name="connsiteY214" fmla="*/ 1063735 h 1101835"/>
                <a:gd name="connsiteX215" fmla="*/ 97155 w 716407"/>
                <a:gd name="connsiteY215" fmla="*/ 1059925 h 1101835"/>
                <a:gd name="connsiteX216" fmla="*/ 72390 w 716407"/>
                <a:gd name="connsiteY216" fmla="*/ 1050400 h 1101835"/>
                <a:gd name="connsiteX217" fmla="*/ 62865 w 716407"/>
                <a:gd name="connsiteY217" fmla="*/ 1058020 h 1101835"/>
                <a:gd name="connsiteX218" fmla="*/ 49530 w 716407"/>
                <a:gd name="connsiteY218" fmla="*/ 1061830 h 1101835"/>
                <a:gd name="connsiteX219" fmla="*/ 24765 w 716407"/>
                <a:gd name="connsiteY219" fmla="*/ 1054210 h 1101835"/>
                <a:gd name="connsiteX220" fmla="*/ 22860 w 716407"/>
                <a:gd name="connsiteY220" fmla="*/ 1048495 h 1101835"/>
                <a:gd name="connsiteX221" fmla="*/ 5715 w 716407"/>
                <a:gd name="connsiteY221" fmla="*/ 1042780 h 1101835"/>
                <a:gd name="connsiteX222" fmla="*/ 0 w 716407"/>
                <a:gd name="connsiteY222" fmla="*/ 1040875 h 1101835"/>
                <a:gd name="connsiteX223" fmla="*/ 1905 w 716407"/>
                <a:gd name="connsiteY223" fmla="*/ 1035160 h 1101835"/>
                <a:gd name="connsiteX224" fmla="*/ 9525 w 716407"/>
                <a:gd name="connsiteY224" fmla="*/ 1023730 h 1101835"/>
                <a:gd name="connsiteX225" fmla="*/ 5715 w 716407"/>
                <a:gd name="connsiteY225" fmla="*/ 970390 h 1101835"/>
                <a:gd name="connsiteX226" fmla="*/ 3810 w 716407"/>
                <a:gd name="connsiteY226" fmla="*/ 960865 h 1101835"/>
                <a:gd name="connsiteX227" fmla="*/ 5715 w 716407"/>
                <a:gd name="connsiteY227" fmla="*/ 951340 h 1101835"/>
                <a:gd name="connsiteX228" fmla="*/ 17145 w 716407"/>
                <a:gd name="connsiteY228" fmla="*/ 943720 h 1101835"/>
                <a:gd name="connsiteX229" fmla="*/ 19050 w 716407"/>
                <a:gd name="connsiteY229" fmla="*/ 934195 h 1101835"/>
                <a:gd name="connsiteX230" fmla="*/ 24765 w 716407"/>
                <a:gd name="connsiteY230" fmla="*/ 917050 h 1101835"/>
                <a:gd name="connsiteX231" fmla="*/ 28575 w 716407"/>
                <a:gd name="connsiteY231" fmla="*/ 911335 h 1101835"/>
                <a:gd name="connsiteX232" fmla="*/ 26670 w 716407"/>
                <a:gd name="connsiteY232" fmla="*/ 896095 h 1101835"/>
                <a:gd name="connsiteX233" fmla="*/ 30480 w 716407"/>
                <a:gd name="connsiteY233" fmla="*/ 877045 h 1101835"/>
                <a:gd name="connsiteX234" fmla="*/ 38100 w 716407"/>
                <a:gd name="connsiteY234" fmla="*/ 865615 h 1101835"/>
                <a:gd name="connsiteX235" fmla="*/ 49530 w 716407"/>
                <a:gd name="connsiteY235" fmla="*/ 863710 h 1101835"/>
                <a:gd name="connsiteX236" fmla="*/ 62865 w 716407"/>
                <a:gd name="connsiteY236" fmla="*/ 861805 h 1101835"/>
                <a:gd name="connsiteX237" fmla="*/ 70485 w 716407"/>
                <a:gd name="connsiteY237" fmla="*/ 854185 h 1101835"/>
                <a:gd name="connsiteX238" fmla="*/ 76200 w 716407"/>
                <a:gd name="connsiteY238" fmla="*/ 850375 h 1101835"/>
                <a:gd name="connsiteX239" fmla="*/ 83820 w 716407"/>
                <a:gd name="connsiteY239" fmla="*/ 842755 h 1101835"/>
                <a:gd name="connsiteX240" fmla="*/ 89535 w 716407"/>
                <a:gd name="connsiteY240" fmla="*/ 837040 h 1101835"/>
                <a:gd name="connsiteX241" fmla="*/ 100965 w 716407"/>
                <a:gd name="connsiteY241" fmla="*/ 833230 h 1101835"/>
                <a:gd name="connsiteX242" fmla="*/ 118110 w 716407"/>
                <a:gd name="connsiteY242" fmla="*/ 827515 h 1101835"/>
                <a:gd name="connsiteX243" fmla="*/ 135255 w 716407"/>
                <a:gd name="connsiteY243" fmla="*/ 821800 h 1101835"/>
                <a:gd name="connsiteX244" fmla="*/ 140970 w 716407"/>
                <a:gd name="connsiteY244" fmla="*/ 819895 h 1101835"/>
                <a:gd name="connsiteX245" fmla="*/ 154305 w 716407"/>
                <a:gd name="connsiteY245" fmla="*/ 817990 h 1101835"/>
                <a:gd name="connsiteX246" fmla="*/ 158115 w 716407"/>
                <a:gd name="connsiteY246" fmla="*/ 823705 h 1101835"/>
                <a:gd name="connsiteX247" fmla="*/ 163830 w 716407"/>
                <a:gd name="connsiteY247" fmla="*/ 827515 h 1101835"/>
                <a:gd name="connsiteX248" fmla="*/ 192405 w 716407"/>
                <a:gd name="connsiteY248" fmla="*/ 825610 h 1101835"/>
                <a:gd name="connsiteX249" fmla="*/ 198120 w 716407"/>
                <a:gd name="connsiteY249" fmla="*/ 823705 h 1101835"/>
                <a:gd name="connsiteX250" fmla="*/ 211455 w 716407"/>
                <a:gd name="connsiteY250" fmla="*/ 821800 h 1101835"/>
                <a:gd name="connsiteX251" fmla="*/ 230505 w 716407"/>
                <a:gd name="connsiteY251" fmla="*/ 816085 h 1101835"/>
                <a:gd name="connsiteX252" fmla="*/ 236220 w 716407"/>
                <a:gd name="connsiteY252" fmla="*/ 814180 h 1101835"/>
                <a:gd name="connsiteX253" fmla="*/ 255270 w 716407"/>
                <a:gd name="connsiteY253" fmla="*/ 810370 h 1101835"/>
                <a:gd name="connsiteX254" fmla="*/ 260985 w 716407"/>
                <a:gd name="connsiteY254" fmla="*/ 806560 h 1101835"/>
                <a:gd name="connsiteX255" fmla="*/ 262890 w 716407"/>
                <a:gd name="connsiteY255" fmla="*/ 800845 h 1101835"/>
                <a:gd name="connsiteX256" fmla="*/ 259080 w 716407"/>
                <a:gd name="connsiteY256" fmla="*/ 779890 h 1101835"/>
                <a:gd name="connsiteX257" fmla="*/ 255270 w 716407"/>
                <a:gd name="connsiteY257" fmla="*/ 774175 h 1101835"/>
                <a:gd name="connsiteX258" fmla="*/ 251460 w 716407"/>
                <a:gd name="connsiteY258" fmla="*/ 762745 h 1101835"/>
                <a:gd name="connsiteX259" fmla="*/ 245745 w 716407"/>
                <a:gd name="connsiteY259" fmla="*/ 751315 h 1101835"/>
                <a:gd name="connsiteX260" fmla="*/ 234315 w 716407"/>
                <a:gd name="connsiteY260" fmla="*/ 743695 h 1101835"/>
                <a:gd name="connsiteX261" fmla="*/ 228600 w 716407"/>
                <a:gd name="connsiteY261" fmla="*/ 741790 h 1101835"/>
                <a:gd name="connsiteX262" fmla="*/ 222885 w 716407"/>
                <a:gd name="connsiteY262" fmla="*/ 737980 h 1101835"/>
                <a:gd name="connsiteX263" fmla="*/ 220980 w 716407"/>
                <a:gd name="connsiteY263" fmla="*/ 732265 h 1101835"/>
                <a:gd name="connsiteX264" fmla="*/ 217170 w 716407"/>
                <a:gd name="connsiteY264" fmla="*/ 726550 h 1101835"/>
                <a:gd name="connsiteX265" fmla="*/ 211455 w 716407"/>
                <a:gd name="connsiteY265" fmla="*/ 715120 h 1101835"/>
                <a:gd name="connsiteX266" fmla="*/ 205740 w 716407"/>
                <a:gd name="connsiteY266" fmla="*/ 711310 h 1101835"/>
                <a:gd name="connsiteX267" fmla="*/ 203835 w 716407"/>
                <a:gd name="connsiteY267" fmla="*/ 705595 h 1101835"/>
                <a:gd name="connsiteX268" fmla="*/ 196215 w 716407"/>
                <a:gd name="connsiteY268" fmla="*/ 696070 h 1101835"/>
                <a:gd name="connsiteX269" fmla="*/ 194310 w 716407"/>
                <a:gd name="connsiteY269" fmla="*/ 673210 h 1101835"/>
                <a:gd name="connsiteX270" fmla="*/ 99060 w 716407"/>
                <a:gd name="connsiteY270" fmla="*/ 675115 h 1101835"/>
                <a:gd name="connsiteX271" fmla="*/ 85725 w 716407"/>
                <a:gd name="connsiteY271" fmla="*/ 673210 h 1101835"/>
                <a:gd name="connsiteX272" fmla="*/ 78105 w 716407"/>
                <a:gd name="connsiteY272" fmla="*/ 663685 h 1101835"/>
                <a:gd name="connsiteX273" fmla="*/ 64770 w 716407"/>
                <a:gd name="connsiteY273" fmla="*/ 657970 h 1101835"/>
                <a:gd name="connsiteX274" fmla="*/ 57150 w 716407"/>
                <a:gd name="connsiteY274" fmla="*/ 646540 h 1101835"/>
                <a:gd name="connsiteX275" fmla="*/ 62865 w 716407"/>
                <a:gd name="connsiteY275" fmla="*/ 642730 h 1101835"/>
                <a:gd name="connsiteX276" fmla="*/ 68580 w 716407"/>
                <a:gd name="connsiteY276" fmla="*/ 637015 h 1101835"/>
                <a:gd name="connsiteX277" fmla="*/ 72390 w 716407"/>
                <a:gd name="connsiteY277" fmla="*/ 631300 h 1101835"/>
                <a:gd name="connsiteX278" fmla="*/ 78105 w 716407"/>
                <a:gd name="connsiteY278" fmla="*/ 629395 h 1101835"/>
                <a:gd name="connsiteX279" fmla="*/ 83820 w 716407"/>
                <a:gd name="connsiteY279" fmla="*/ 623680 h 1101835"/>
                <a:gd name="connsiteX280" fmla="*/ 89535 w 716407"/>
                <a:gd name="connsiteY280" fmla="*/ 621775 h 1101835"/>
                <a:gd name="connsiteX281" fmla="*/ 95250 w 716407"/>
                <a:gd name="connsiteY281" fmla="*/ 617965 h 1101835"/>
                <a:gd name="connsiteX282" fmla="*/ 102870 w 716407"/>
                <a:gd name="connsiteY282" fmla="*/ 595105 h 1101835"/>
                <a:gd name="connsiteX283" fmla="*/ 108585 w 716407"/>
                <a:gd name="connsiteY283" fmla="*/ 583675 h 1101835"/>
                <a:gd name="connsiteX284" fmla="*/ 114300 w 716407"/>
                <a:gd name="connsiteY284" fmla="*/ 581770 h 1101835"/>
                <a:gd name="connsiteX285" fmla="*/ 118110 w 716407"/>
                <a:gd name="connsiteY285" fmla="*/ 570340 h 1101835"/>
                <a:gd name="connsiteX286" fmla="*/ 123825 w 716407"/>
                <a:gd name="connsiteY286" fmla="*/ 543670 h 1101835"/>
                <a:gd name="connsiteX287" fmla="*/ 129540 w 716407"/>
                <a:gd name="connsiteY287" fmla="*/ 539860 h 1101835"/>
                <a:gd name="connsiteX288" fmla="*/ 133350 w 716407"/>
                <a:gd name="connsiteY288" fmla="*/ 520810 h 1101835"/>
                <a:gd name="connsiteX289" fmla="*/ 137160 w 716407"/>
                <a:gd name="connsiteY289" fmla="*/ 507475 h 1101835"/>
                <a:gd name="connsiteX290" fmla="*/ 142875 w 716407"/>
                <a:gd name="connsiteY290" fmla="*/ 501760 h 1101835"/>
                <a:gd name="connsiteX291" fmla="*/ 144780 w 716407"/>
                <a:gd name="connsiteY291" fmla="*/ 463660 h 1101835"/>
                <a:gd name="connsiteX292" fmla="*/ 142875 w 716407"/>
                <a:gd name="connsiteY292" fmla="*/ 457945 h 1101835"/>
                <a:gd name="connsiteX293" fmla="*/ 137160 w 716407"/>
                <a:gd name="connsiteY293" fmla="*/ 456040 h 1101835"/>
                <a:gd name="connsiteX294" fmla="*/ 150495 w 716407"/>
                <a:gd name="connsiteY294" fmla="*/ 457945 h 1101835"/>
                <a:gd name="connsiteX295" fmla="*/ 156210 w 716407"/>
                <a:gd name="connsiteY295" fmla="*/ 461755 h 1101835"/>
                <a:gd name="connsiteX296" fmla="*/ 161925 w 716407"/>
                <a:gd name="connsiteY296" fmla="*/ 467470 h 1101835"/>
                <a:gd name="connsiteX297" fmla="*/ 177165 w 716407"/>
                <a:gd name="connsiteY297" fmla="*/ 469375 h 1101835"/>
                <a:gd name="connsiteX298" fmla="*/ 190500 w 716407"/>
                <a:gd name="connsiteY298" fmla="*/ 471280 h 1101835"/>
                <a:gd name="connsiteX299" fmla="*/ 201930 w 716407"/>
                <a:gd name="connsiteY299" fmla="*/ 473185 h 1101835"/>
                <a:gd name="connsiteX300" fmla="*/ 219075 w 716407"/>
                <a:gd name="connsiteY300" fmla="*/ 475090 h 1101835"/>
                <a:gd name="connsiteX301" fmla="*/ 224790 w 716407"/>
                <a:gd name="connsiteY301" fmla="*/ 476995 h 1101835"/>
                <a:gd name="connsiteX302" fmla="*/ 236220 w 716407"/>
                <a:gd name="connsiteY302" fmla="*/ 484615 h 1101835"/>
                <a:gd name="connsiteX303" fmla="*/ 240030 w 716407"/>
                <a:gd name="connsiteY303" fmla="*/ 490330 h 1101835"/>
                <a:gd name="connsiteX304" fmla="*/ 249555 w 716407"/>
                <a:gd name="connsiteY304" fmla="*/ 497950 h 1101835"/>
                <a:gd name="connsiteX305" fmla="*/ 245745 w 716407"/>
                <a:gd name="connsiteY305" fmla="*/ 511285 h 1101835"/>
                <a:gd name="connsiteX306" fmla="*/ 240030 w 716407"/>
                <a:gd name="connsiteY306" fmla="*/ 517000 h 1101835"/>
                <a:gd name="connsiteX307" fmla="*/ 238125 w 716407"/>
                <a:gd name="connsiteY307" fmla="*/ 522715 h 1101835"/>
                <a:gd name="connsiteX308" fmla="*/ 249555 w 716407"/>
                <a:gd name="connsiteY308" fmla="*/ 526525 h 1101835"/>
                <a:gd name="connsiteX309" fmla="*/ 264795 w 716407"/>
                <a:gd name="connsiteY309" fmla="*/ 534145 h 1101835"/>
                <a:gd name="connsiteX310" fmla="*/ 276225 w 716407"/>
                <a:gd name="connsiteY310" fmla="*/ 539860 h 1101835"/>
                <a:gd name="connsiteX311" fmla="*/ 281940 w 716407"/>
                <a:gd name="connsiteY311" fmla="*/ 553195 h 1101835"/>
                <a:gd name="connsiteX312" fmla="*/ 285750 w 716407"/>
                <a:gd name="connsiteY312" fmla="*/ 558910 h 1101835"/>
                <a:gd name="connsiteX313" fmla="*/ 306705 w 716407"/>
                <a:gd name="connsiteY313" fmla="*/ 557005 h 1101835"/>
                <a:gd name="connsiteX314" fmla="*/ 308610 w 716407"/>
                <a:gd name="connsiteY314" fmla="*/ 547480 h 1101835"/>
                <a:gd name="connsiteX315" fmla="*/ 320040 w 716407"/>
                <a:gd name="connsiteY315" fmla="*/ 537955 h 1101835"/>
                <a:gd name="connsiteX316" fmla="*/ 323850 w 716407"/>
                <a:gd name="connsiteY316" fmla="*/ 518905 h 1101835"/>
                <a:gd name="connsiteX317" fmla="*/ 325755 w 716407"/>
                <a:gd name="connsiteY317" fmla="*/ 513190 h 1101835"/>
                <a:gd name="connsiteX318" fmla="*/ 323850 w 716407"/>
                <a:gd name="connsiteY318" fmla="*/ 497950 h 1101835"/>
                <a:gd name="connsiteX319" fmla="*/ 321945 w 716407"/>
                <a:gd name="connsiteY319" fmla="*/ 488425 h 1101835"/>
                <a:gd name="connsiteX320" fmla="*/ 304800 w 716407"/>
                <a:gd name="connsiteY320" fmla="*/ 478900 h 1101835"/>
                <a:gd name="connsiteX321" fmla="*/ 297180 w 716407"/>
                <a:gd name="connsiteY321" fmla="*/ 475090 h 1101835"/>
                <a:gd name="connsiteX322" fmla="*/ 281940 w 716407"/>
                <a:gd name="connsiteY322" fmla="*/ 452230 h 1101835"/>
                <a:gd name="connsiteX323" fmla="*/ 280035 w 716407"/>
                <a:gd name="connsiteY323" fmla="*/ 446515 h 1101835"/>
                <a:gd name="connsiteX324" fmla="*/ 276225 w 716407"/>
                <a:gd name="connsiteY324" fmla="*/ 440800 h 1101835"/>
                <a:gd name="connsiteX325" fmla="*/ 274320 w 716407"/>
                <a:gd name="connsiteY325" fmla="*/ 429370 h 1101835"/>
                <a:gd name="connsiteX326" fmla="*/ 272415 w 716407"/>
                <a:gd name="connsiteY326" fmla="*/ 423655 h 1101835"/>
                <a:gd name="connsiteX327" fmla="*/ 270510 w 716407"/>
                <a:gd name="connsiteY327" fmla="*/ 416035 h 1101835"/>
                <a:gd name="connsiteX328" fmla="*/ 272415 w 716407"/>
                <a:gd name="connsiteY328" fmla="*/ 400795 h 1101835"/>
                <a:gd name="connsiteX329" fmla="*/ 278130 w 716407"/>
                <a:gd name="connsiteY329" fmla="*/ 398890 h 1101835"/>
                <a:gd name="connsiteX330" fmla="*/ 291465 w 716407"/>
                <a:gd name="connsiteY330" fmla="*/ 393175 h 1101835"/>
                <a:gd name="connsiteX331" fmla="*/ 308610 w 716407"/>
                <a:gd name="connsiteY331" fmla="*/ 387460 h 1101835"/>
                <a:gd name="connsiteX332" fmla="*/ 314325 w 716407"/>
                <a:gd name="connsiteY332" fmla="*/ 385555 h 1101835"/>
                <a:gd name="connsiteX333" fmla="*/ 323850 w 716407"/>
                <a:gd name="connsiteY333" fmla="*/ 383650 h 1101835"/>
                <a:gd name="connsiteX334" fmla="*/ 335339 w 716407"/>
                <a:gd name="connsiteY334" fmla="*/ 362731 h 1101835"/>
                <a:gd name="connsiteX335" fmla="*/ 363920 w 716407"/>
                <a:gd name="connsiteY33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40055 w 716407"/>
                <a:gd name="connsiteY49" fmla="*/ 130285 h 1101835"/>
                <a:gd name="connsiteX50" fmla="*/ 445770 w 716407"/>
                <a:gd name="connsiteY50" fmla="*/ 132190 h 1101835"/>
                <a:gd name="connsiteX51" fmla="*/ 462915 w 716407"/>
                <a:gd name="connsiteY51" fmla="*/ 141715 h 1101835"/>
                <a:gd name="connsiteX52" fmla="*/ 468630 w 716407"/>
                <a:gd name="connsiteY52" fmla="*/ 145525 h 1101835"/>
                <a:gd name="connsiteX53" fmla="*/ 483870 w 716407"/>
                <a:gd name="connsiteY53" fmla="*/ 149335 h 1101835"/>
                <a:gd name="connsiteX54" fmla="*/ 489585 w 716407"/>
                <a:gd name="connsiteY54" fmla="*/ 151240 h 1101835"/>
                <a:gd name="connsiteX55" fmla="*/ 537210 w 716407"/>
                <a:gd name="connsiteY55" fmla="*/ 153145 h 1101835"/>
                <a:gd name="connsiteX56" fmla="*/ 571500 w 716407"/>
                <a:gd name="connsiteY56" fmla="*/ 151240 h 1101835"/>
                <a:gd name="connsiteX57" fmla="*/ 582930 w 716407"/>
                <a:gd name="connsiteY57" fmla="*/ 149335 h 1101835"/>
                <a:gd name="connsiteX58" fmla="*/ 638175 w 716407"/>
                <a:gd name="connsiteY58" fmla="*/ 151240 h 1101835"/>
                <a:gd name="connsiteX59" fmla="*/ 641985 w 716407"/>
                <a:gd name="connsiteY59" fmla="*/ 156955 h 1101835"/>
                <a:gd name="connsiteX60" fmla="*/ 645795 w 716407"/>
                <a:gd name="connsiteY60" fmla="*/ 168385 h 1101835"/>
                <a:gd name="connsiteX61" fmla="*/ 649605 w 716407"/>
                <a:gd name="connsiteY61" fmla="*/ 174100 h 1101835"/>
                <a:gd name="connsiteX62" fmla="*/ 640080 w 716407"/>
                <a:gd name="connsiteY62" fmla="*/ 185530 h 1101835"/>
                <a:gd name="connsiteX63" fmla="*/ 628650 w 716407"/>
                <a:gd name="connsiteY63" fmla="*/ 193150 h 1101835"/>
                <a:gd name="connsiteX64" fmla="*/ 624840 w 716407"/>
                <a:gd name="connsiteY64" fmla="*/ 198865 h 1101835"/>
                <a:gd name="connsiteX65" fmla="*/ 619125 w 716407"/>
                <a:gd name="connsiteY65" fmla="*/ 214105 h 1101835"/>
                <a:gd name="connsiteX66" fmla="*/ 621030 w 716407"/>
                <a:gd name="connsiteY66" fmla="*/ 250300 h 1101835"/>
                <a:gd name="connsiteX67" fmla="*/ 622935 w 716407"/>
                <a:gd name="connsiteY67" fmla="*/ 256015 h 1101835"/>
                <a:gd name="connsiteX68" fmla="*/ 626745 w 716407"/>
                <a:gd name="connsiteY68" fmla="*/ 261730 h 1101835"/>
                <a:gd name="connsiteX69" fmla="*/ 632460 w 716407"/>
                <a:gd name="connsiteY69" fmla="*/ 263635 h 1101835"/>
                <a:gd name="connsiteX70" fmla="*/ 641985 w 716407"/>
                <a:gd name="connsiteY70" fmla="*/ 275065 h 1101835"/>
                <a:gd name="connsiteX71" fmla="*/ 647700 w 716407"/>
                <a:gd name="connsiteY71" fmla="*/ 276970 h 1101835"/>
                <a:gd name="connsiteX72" fmla="*/ 661035 w 716407"/>
                <a:gd name="connsiteY72" fmla="*/ 282685 h 1101835"/>
                <a:gd name="connsiteX73" fmla="*/ 674370 w 716407"/>
                <a:gd name="connsiteY73" fmla="*/ 296020 h 1101835"/>
                <a:gd name="connsiteX74" fmla="*/ 678180 w 716407"/>
                <a:gd name="connsiteY74" fmla="*/ 301735 h 1101835"/>
                <a:gd name="connsiteX75" fmla="*/ 683895 w 716407"/>
                <a:gd name="connsiteY75" fmla="*/ 303640 h 1101835"/>
                <a:gd name="connsiteX76" fmla="*/ 689610 w 716407"/>
                <a:gd name="connsiteY76" fmla="*/ 307450 h 1101835"/>
                <a:gd name="connsiteX77" fmla="*/ 697230 w 716407"/>
                <a:gd name="connsiteY77" fmla="*/ 311260 h 1101835"/>
                <a:gd name="connsiteX78" fmla="*/ 714375 w 716407"/>
                <a:gd name="connsiteY78" fmla="*/ 324595 h 1101835"/>
                <a:gd name="connsiteX79" fmla="*/ 716280 w 716407"/>
                <a:gd name="connsiteY79" fmla="*/ 330310 h 1101835"/>
                <a:gd name="connsiteX80" fmla="*/ 708660 w 716407"/>
                <a:gd name="connsiteY80" fmla="*/ 341740 h 1101835"/>
                <a:gd name="connsiteX81" fmla="*/ 702945 w 716407"/>
                <a:gd name="connsiteY81" fmla="*/ 347455 h 1101835"/>
                <a:gd name="connsiteX82" fmla="*/ 691515 w 716407"/>
                <a:gd name="connsiteY82" fmla="*/ 353170 h 1101835"/>
                <a:gd name="connsiteX83" fmla="*/ 674370 w 716407"/>
                <a:gd name="connsiteY83" fmla="*/ 355075 h 1101835"/>
                <a:gd name="connsiteX84" fmla="*/ 668655 w 716407"/>
                <a:gd name="connsiteY84" fmla="*/ 356980 h 1101835"/>
                <a:gd name="connsiteX85" fmla="*/ 649605 w 716407"/>
                <a:gd name="connsiteY85" fmla="*/ 379840 h 1101835"/>
                <a:gd name="connsiteX86" fmla="*/ 638175 w 716407"/>
                <a:gd name="connsiteY86" fmla="*/ 391270 h 1101835"/>
                <a:gd name="connsiteX87" fmla="*/ 632460 w 716407"/>
                <a:gd name="connsiteY87" fmla="*/ 402700 h 1101835"/>
                <a:gd name="connsiteX88" fmla="*/ 626745 w 716407"/>
                <a:gd name="connsiteY88" fmla="*/ 404605 h 1101835"/>
                <a:gd name="connsiteX89" fmla="*/ 624840 w 716407"/>
                <a:gd name="connsiteY89" fmla="*/ 410320 h 1101835"/>
                <a:gd name="connsiteX90" fmla="*/ 605790 w 716407"/>
                <a:gd name="connsiteY90" fmla="*/ 416035 h 1101835"/>
                <a:gd name="connsiteX91" fmla="*/ 586740 w 716407"/>
                <a:gd name="connsiteY91" fmla="*/ 412225 h 1101835"/>
                <a:gd name="connsiteX92" fmla="*/ 582930 w 716407"/>
                <a:gd name="connsiteY92" fmla="*/ 406510 h 1101835"/>
                <a:gd name="connsiteX93" fmla="*/ 569595 w 716407"/>
                <a:gd name="connsiteY93" fmla="*/ 400795 h 1101835"/>
                <a:gd name="connsiteX94" fmla="*/ 539115 w 716407"/>
                <a:gd name="connsiteY94" fmla="*/ 402700 h 1101835"/>
                <a:gd name="connsiteX95" fmla="*/ 527685 w 716407"/>
                <a:gd name="connsiteY95" fmla="*/ 406510 h 1101835"/>
                <a:gd name="connsiteX96" fmla="*/ 516255 w 716407"/>
                <a:gd name="connsiteY96" fmla="*/ 414130 h 1101835"/>
                <a:gd name="connsiteX97" fmla="*/ 514350 w 716407"/>
                <a:gd name="connsiteY97" fmla="*/ 419845 h 1101835"/>
                <a:gd name="connsiteX98" fmla="*/ 504825 w 716407"/>
                <a:gd name="connsiteY98" fmla="*/ 429370 h 1101835"/>
                <a:gd name="connsiteX99" fmla="*/ 501015 w 716407"/>
                <a:gd name="connsiteY99" fmla="*/ 435085 h 1101835"/>
                <a:gd name="connsiteX100" fmla="*/ 495300 w 716407"/>
                <a:gd name="connsiteY100" fmla="*/ 440800 h 1101835"/>
                <a:gd name="connsiteX101" fmla="*/ 493395 w 716407"/>
                <a:gd name="connsiteY101" fmla="*/ 452230 h 1101835"/>
                <a:gd name="connsiteX102" fmla="*/ 491490 w 716407"/>
                <a:gd name="connsiteY102" fmla="*/ 459850 h 1101835"/>
                <a:gd name="connsiteX103" fmla="*/ 489585 w 716407"/>
                <a:gd name="connsiteY103" fmla="*/ 465565 h 1101835"/>
                <a:gd name="connsiteX104" fmla="*/ 478155 w 716407"/>
                <a:gd name="connsiteY104" fmla="*/ 469375 h 1101835"/>
                <a:gd name="connsiteX105" fmla="*/ 476250 w 716407"/>
                <a:gd name="connsiteY105" fmla="*/ 478900 h 1101835"/>
                <a:gd name="connsiteX106" fmla="*/ 472440 w 716407"/>
                <a:gd name="connsiteY106" fmla="*/ 490330 h 1101835"/>
                <a:gd name="connsiteX107" fmla="*/ 474345 w 716407"/>
                <a:gd name="connsiteY107" fmla="*/ 520810 h 1101835"/>
                <a:gd name="connsiteX108" fmla="*/ 476250 w 716407"/>
                <a:gd name="connsiteY108" fmla="*/ 528430 h 1101835"/>
                <a:gd name="connsiteX109" fmla="*/ 478155 w 716407"/>
                <a:gd name="connsiteY109" fmla="*/ 537955 h 1101835"/>
                <a:gd name="connsiteX110" fmla="*/ 481965 w 716407"/>
                <a:gd name="connsiteY110" fmla="*/ 568435 h 1101835"/>
                <a:gd name="connsiteX111" fmla="*/ 487680 w 716407"/>
                <a:gd name="connsiteY111" fmla="*/ 587485 h 1101835"/>
                <a:gd name="connsiteX112" fmla="*/ 489585 w 716407"/>
                <a:gd name="connsiteY112" fmla="*/ 593200 h 1101835"/>
                <a:gd name="connsiteX113" fmla="*/ 493395 w 716407"/>
                <a:gd name="connsiteY113" fmla="*/ 610345 h 1101835"/>
                <a:gd name="connsiteX114" fmla="*/ 495300 w 716407"/>
                <a:gd name="connsiteY114" fmla="*/ 616060 h 1101835"/>
                <a:gd name="connsiteX115" fmla="*/ 499110 w 716407"/>
                <a:gd name="connsiteY115" fmla="*/ 623680 h 1101835"/>
                <a:gd name="connsiteX116" fmla="*/ 504825 w 716407"/>
                <a:gd name="connsiteY116" fmla="*/ 627490 h 1101835"/>
                <a:gd name="connsiteX117" fmla="*/ 510540 w 716407"/>
                <a:gd name="connsiteY117" fmla="*/ 638920 h 1101835"/>
                <a:gd name="connsiteX118" fmla="*/ 512445 w 716407"/>
                <a:gd name="connsiteY118" fmla="*/ 644635 h 1101835"/>
                <a:gd name="connsiteX119" fmla="*/ 518160 w 716407"/>
                <a:gd name="connsiteY119" fmla="*/ 646540 h 1101835"/>
                <a:gd name="connsiteX120" fmla="*/ 506730 w 716407"/>
                <a:gd name="connsiteY120" fmla="*/ 650350 h 1101835"/>
                <a:gd name="connsiteX121" fmla="*/ 501015 w 716407"/>
                <a:gd name="connsiteY121" fmla="*/ 652255 h 1101835"/>
                <a:gd name="connsiteX122" fmla="*/ 495300 w 716407"/>
                <a:gd name="connsiteY122" fmla="*/ 657970 h 1101835"/>
                <a:gd name="connsiteX123" fmla="*/ 489585 w 716407"/>
                <a:gd name="connsiteY123" fmla="*/ 661780 h 1101835"/>
                <a:gd name="connsiteX124" fmla="*/ 487680 w 716407"/>
                <a:gd name="connsiteY124" fmla="*/ 667495 h 1101835"/>
                <a:gd name="connsiteX125" fmla="*/ 483870 w 716407"/>
                <a:gd name="connsiteY125" fmla="*/ 673210 h 1101835"/>
                <a:gd name="connsiteX126" fmla="*/ 478155 w 716407"/>
                <a:gd name="connsiteY126" fmla="*/ 684640 h 1101835"/>
                <a:gd name="connsiteX127" fmla="*/ 480060 w 716407"/>
                <a:gd name="connsiteY127" fmla="*/ 717025 h 1101835"/>
                <a:gd name="connsiteX128" fmla="*/ 485775 w 716407"/>
                <a:gd name="connsiteY128" fmla="*/ 718930 h 1101835"/>
                <a:gd name="connsiteX129" fmla="*/ 497205 w 716407"/>
                <a:gd name="connsiteY129" fmla="*/ 724645 h 1101835"/>
                <a:gd name="connsiteX130" fmla="*/ 506730 w 716407"/>
                <a:gd name="connsiteY130" fmla="*/ 726550 h 1101835"/>
                <a:gd name="connsiteX131" fmla="*/ 495300 w 716407"/>
                <a:gd name="connsiteY131" fmla="*/ 722740 h 1101835"/>
                <a:gd name="connsiteX132" fmla="*/ 489585 w 716407"/>
                <a:gd name="connsiteY132" fmla="*/ 718930 h 1101835"/>
                <a:gd name="connsiteX133" fmla="*/ 455295 w 716407"/>
                <a:gd name="connsiteY133" fmla="*/ 718930 h 1101835"/>
                <a:gd name="connsiteX134" fmla="*/ 449580 w 716407"/>
                <a:gd name="connsiteY134" fmla="*/ 730360 h 1101835"/>
                <a:gd name="connsiteX135" fmla="*/ 445770 w 716407"/>
                <a:gd name="connsiteY135" fmla="*/ 736075 h 1101835"/>
                <a:gd name="connsiteX136" fmla="*/ 443865 w 716407"/>
                <a:gd name="connsiteY136" fmla="*/ 741790 h 1101835"/>
                <a:gd name="connsiteX137" fmla="*/ 438150 w 716407"/>
                <a:gd name="connsiteY137" fmla="*/ 743695 h 1101835"/>
                <a:gd name="connsiteX138" fmla="*/ 434340 w 716407"/>
                <a:gd name="connsiteY138" fmla="*/ 757030 h 1101835"/>
                <a:gd name="connsiteX139" fmla="*/ 426720 w 716407"/>
                <a:gd name="connsiteY139" fmla="*/ 768460 h 1101835"/>
                <a:gd name="connsiteX140" fmla="*/ 419100 w 716407"/>
                <a:gd name="connsiteY140" fmla="*/ 779890 h 1101835"/>
                <a:gd name="connsiteX141" fmla="*/ 415290 w 716407"/>
                <a:gd name="connsiteY141" fmla="*/ 785605 h 1101835"/>
                <a:gd name="connsiteX142" fmla="*/ 409575 w 716407"/>
                <a:gd name="connsiteY142" fmla="*/ 797035 h 1101835"/>
                <a:gd name="connsiteX143" fmla="*/ 415290 w 716407"/>
                <a:gd name="connsiteY143" fmla="*/ 814180 h 1101835"/>
                <a:gd name="connsiteX144" fmla="*/ 417195 w 716407"/>
                <a:gd name="connsiteY144" fmla="*/ 819895 h 1101835"/>
                <a:gd name="connsiteX145" fmla="*/ 424815 w 716407"/>
                <a:gd name="connsiteY145" fmla="*/ 825610 h 1101835"/>
                <a:gd name="connsiteX146" fmla="*/ 430530 w 716407"/>
                <a:gd name="connsiteY146" fmla="*/ 829420 h 1101835"/>
                <a:gd name="connsiteX147" fmla="*/ 441960 w 716407"/>
                <a:gd name="connsiteY147" fmla="*/ 833230 h 1101835"/>
                <a:gd name="connsiteX148" fmla="*/ 447675 w 716407"/>
                <a:gd name="connsiteY148" fmla="*/ 837040 h 1101835"/>
                <a:gd name="connsiteX149" fmla="*/ 453390 w 716407"/>
                <a:gd name="connsiteY149" fmla="*/ 838945 h 1101835"/>
                <a:gd name="connsiteX150" fmla="*/ 457200 w 716407"/>
                <a:gd name="connsiteY150" fmla="*/ 844660 h 1101835"/>
                <a:gd name="connsiteX151" fmla="*/ 468630 w 716407"/>
                <a:gd name="connsiteY151" fmla="*/ 848470 h 1101835"/>
                <a:gd name="connsiteX152" fmla="*/ 474345 w 716407"/>
                <a:gd name="connsiteY152" fmla="*/ 850375 h 1101835"/>
                <a:gd name="connsiteX153" fmla="*/ 480060 w 716407"/>
                <a:gd name="connsiteY153" fmla="*/ 852280 h 1101835"/>
                <a:gd name="connsiteX154" fmla="*/ 485775 w 716407"/>
                <a:gd name="connsiteY154" fmla="*/ 856090 h 1101835"/>
                <a:gd name="connsiteX155" fmla="*/ 499110 w 716407"/>
                <a:gd name="connsiteY155" fmla="*/ 861805 h 1101835"/>
                <a:gd name="connsiteX156" fmla="*/ 506730 w 716407"/>
                <a:gd name="connsiteY156" fmla="*/ 869425 h 1101835"/>
                <a:gd name="connsiteX157" fmla="*/ 518160 w 716407"/>
                <a:gd name="connsiteY157" fmla="*/ 875140 h 1101835"/>
                <a:gd name="connsiteX158" fmla="*/ 523875 w 716407"/>
                <a:gd name="connsiteY158" fmla="*/ 878950 h 1101835"/>
                <a:gd name="connsiteX159" fmla="*/ 525780 w 716407"/>
                <a:gd name="connsiteY159" fmla="*/ 884665 h 1101835"/>
                <a:gd name="connsiteX160" fmla="*/ 529590 w 716407"/>
                <a:gd name="connsiteY160" fmla="*/ 907525 h 1101835"/>
                <a:gd name="connsiteX161" fmla="*/ 539115 w 716407"/>
                <a:gd name="connsiteY161" fmla="*/ 924670 h 1101835"/>
                <a:gd name="connsiteX162" fmla="*/ 541020 w 716407"/>
                <a:gd name="connsiteY162" fmla="*/ 930385 h 1101835"/>
                <a:gd name="connsiteX163" fmla="*/ 544830 w 716407"/>
                <a:gd name="connsiteY163" fmla="*/ 936100 h 1101835"/>
                <a:gd name="connsiteX164" fmla="*/ 542925 w 716407"/>
                <a:gd name="connsiteY164" fmla="*/ 934195 h 1101835"/>
                <a:gd name="connsiteX165" fmla="*/ 542925 w 716407"/>
                <a:gd name="connsiteY165" fmla="*/ 934195 h 1101835"/>
                <a:gd name="connsiteX166" fmla="*/ 533400 w 716407"/>
                <a:gd name="connsiteY166" fmla="*/ 947530 h 1101835"/>
                <a:gd name="connsiteX167" fmla="*/ 531495 w 716407"/>
                <a:gd name="connsiteY167" fmla="*/ 953245 h 1101835"/>
                <a:gd name="connsiteX168" fmla="*/ 520065 w 716407"/>
                <a:gd name="connsiteY168" fmla="*/ 955150 h 1101835"/>
                <a:gd name="connsiteX169" fmla="*/ 502920 w 716407"/>
                <a:gd name="connsiteY169" fmla="*/ 962770 h 1101835"/>
                <a:gd name="connsiteX170" fmla="*/ 497205 w 716407"/>
                <a:gd name="connsiteY170" fmla="*/ 960865 h 1101835"/>
                <a:gd name="connsiteX171" fmla="*/ 485775 w 716407"/>
                <a:gd name="connsiteY171" fmla="*/ 938005 h 1101835"/>
                <a:gd name="connsiteX172" fmla="*/ 480060 w 716407"/>
                <a:gd name="connsiteY172" fmla="*/ 932290 h 1101835"/>
                <a:gd name="connsiteX173" fmla="*/ 457200 w 716407"/>
                <a:gd name="connsiteY173" fmla="*/ 926575 h 1101835"/>
                <a:gd name="connsiteX174" fmla="*/ 434340 w 716407"/>
                <a:gd name="connsiteY174" fmla="*/ 928480 h 1101835"/>
                <a:gd name="connsiteX175" fmla="*/ 430530 w 716407"/>
                <a:gd name="connsiteY175" fmla="*/ 939910 h 1101835"/>
                <a:gd name="connsiteX176" fmla="*/ 419100 w 716407"/>
                <a:gd name="connsiteY176" fmla="*/ 945625 h 1101835"/>
                <a:gd name="connsiteX177" fmla="*/ 409575 w 716407"/>
                <a:gd name="connsiteY177" fmla="*/ 962770 h 1101835"/>
                <a:gd name="connsiteX178" fmla="*/ 400050 w 716407"/>
                <a:gd name="connsiteY178" fmla="*/ 978010 h 1101835"/>
                <a:gd name="connsiteX179" fmla="*/ 394335 w 716407"/>
                <a:gd name="connsiteY179" fmla="*/ 979915 h 1101835"/>
                <a:gd name="connsiteX180" fmla="*/ 388620 w 716407"/>
                <a:gd name="connsiteY180" fmla="*/ 978010 h 1101835"/>
                <a:gd name="connsiteX181" fmla="*/ 381000 w 716407"/>
                <a:gd name="connsiteY181" fmla="*/ 960865 h 1101835"/>
                <a:gd name="connsiteX182" fmla="*/ 375285 w 716407"/>
                <a:gd name="connsiteY182" fmla="*/ 958960 h 1101835"/>
                <a:gd name="connsiteX183" fmla="*/ 369570 w 716407"/>
                <a:gd name="connsiteY183" fmla="*/ 955150 h 1101835"/>
                <a:gd name="connsiteX184" fmla="*/ 360045 w 716407"/>
                <a:gd name="connsiteY184" fmla="*/ 962770 h 1101835"/>
                <a:gd name="connsiteX185" fmla="*/ 346710 w 716407"/>
                <a:gd name="connsiteY185" fmla="*/ 978010 h 1101835"/>
                <a:gd name="connsiteX186" fmla="*/ 340995 w 716407"/>
                <a:gd name="connsiteY186" fmla="*/ 1006585 h 1101835"/>
                <a:gd name="connsiteX187" fmla="*/ 335280 w 716407"/>
                <a:gd name="connsiteY187" fmla="*/ 1010395 h 1101835"/>
                <a:gd name="connsiteX188" fmla="*/ 331470 w 716407"/>
                <a:gd name="connsiteY188" fmla="*/ 1016110 h 1101835"/>
                <a:gd name="connsiteX189" fmla="*/ 325755 w 716407"/>
                <a:gd name="connsiteY189" fmla="*/ 1019920 h 1101835"/>
                <a:gd name="connsiteX190" fmla="*/ 320040 w 716407"/>
                <a:gd name="connsiteY190" fmla="*/ 1040875 h 1101835"/>
                <a:gd name="connsiteX191" fmla="*/ 314325 w 716407"/>
                <a:gd name="connsiteY191" fmla="*/ 1042780 h 1101835"/>
                <a:gd name="connsiteX192" fmla="*/ 312420 w 716407"/>
                <a:gd name="connsiteY192" fmla="*/ 1048495 h 1101835"/>
                <a:gd name="connsiteX193" fmla="*/ 310515 w 716407"/>
                <a:gd name="connsiteY193" fmla="*/ 1082785 h 1101835"/>
                <a:gd name="connsiteX194" fmla="*/ 293370 w 716407"/>
                <a:gd name="connsiteY194" fmla="*/ 1077070 h 1101835"/>
                <a:gd name="connsiteX195" fmla="*/ 264795 w 716407"/>
                <a:gd name="connsiteY195" fmla="*/ 1073260 h 1101835"/>
                <a:gd name="connsiteX196" fmla="*/ 247650 w 716407"/>
                <a:gd name="connsiteY196" fmla="*/ 1063735 h 1101835"/>
                <a:gd name="connsiteX197" fmla="*/ 241935 w 716407"/>
                <a:gd name="connsiteY197" fmla="*/ 1061830 h 1101835"/>
                <a:gd name="connsiteX198" fmla="*/ 224790 w 716407"/>
                <a:gd name="connsiteY198" fmla="*/ 1063735 h 1101835"/>
                <a:gd name="connsiteX199" fmla="*/ 213360 w 716407"/>
                <a:gd name="connsiteY199" fmla="*/ 1067545 h 1101835"/>
                <a:gd name="connsiteX200" fmla="*/ 207645 w 716407"/>
                <a:gd name="connsiteY200" fmla="*/ 1069450 h 1101835"/>
                <a:gd name="connsiteX201" fmla="*/ 201930 w 716407"/>
                <a:gd name="connsiteY201" fmla="*/ 1073260 h 1101835"/>
                <a:gd name="connsiteX202" fmla="*/ 177165 w 716407"/>
                <a:gd name="connsiteY202" fmla="*/ 1077070 h 1101835"/>
                <a:gd name="connsiteX203" fmla="*/ 165735 w 716407"/>
                <a:gd name="connsiteY203" fmla="*/ 1082785 h 1101835"/>
                <a:gd name="connsiteX204" fmla="*/ 161925 w 716407"/>
                <a:gd name="connsiteY204" fmla="*/ 1088500 h 1101835"/>
                <a:gd name="connsiteX205" fmla="*/ 156210 w 716407"/>
                <a:gd name="connsiteY205" fmla="*/ 1099930 h 1101835"/>
                <a:gd name="connsiteX206" fmla="*/ 150495 w 716407"/>
                <a:gd name="connsiteY206" fmla="*/ 1101835 h 1101835"/>
                <a:gd name="connsiteX207" fmla="*/ 135255 w 716407"/>
                <a:gd name="connsiteY207" fmla="*/ 1099930 h 1101835"/>
                <a:gd name="connsiteX208" fmla="*/ 125730 w 716407"/>
                <a:gd name="connsiteY208" fmla="*/ 1090405 h 1101835"/>
                <a:gd name="connsiteX209" fmla="*/ 120015 w 716407"/>
                <a:gd name="connsiteY209" fmla="*/ 1088500 h 1101835"/>
                <a:gd name="connsiteX210" fmla="*/ 114300 w 716407"/>
                <a:gd name="connsiteY210" fmla="*/ 1084690 h 1101835"/>
                <a:gd name="connsiteX211" fmla="*/ 108585 w 716407"/>
                <a:gd name="connsiteY211" fmla="*/ 1082785 h 1101835"/>
                <a:gd name="connsiteX212" fmla="*/ 104775 w 716407"/>
                <a:gd name="connsiteY212" fmla="*/ 1071355 h 1101835"/>
                <a:gd name="connsiteX213" fmla="*/ 102870 w 716407"/>
                <a:gd name="connsiteY213" fmla="*/ 1063735 h 1101835"/>
                <a:gd name="connsiteX214" fmla="*/ 97155 w 716407"/>
                <a:gd name="connsiteY214" fmla="*/ 1059925 h 1101835"/>
                <a:gd name="connsiteX215" fmla="*/ 72390 w 716407"/>
                <a:gd name="connsiteY215" fmla="*/ 1050400 h 1101835"/>
                <a:gd name="connsiteX216" fmla="*/ 62865 w 716407"/>
                <a:gd name="connsiteY216" fmla="*/ 1058020 h 1101835"/>
                <a:gd name="connsiteX217" fmla="*/ 49530 w 716407"/>
                <a:gd name="connsiteY217" fmla="*/ 1061830 h 1101835"/>
                <a:gd name="connsiteX218" fmla="*/ 24765 w 716407"/>
                <a:gd name="connsiteY218" fmla="*/ 1054210 h 1101835"/>
                <a:gd name="connsiteX219" fmla="*/ 22860 w 716407"/>
                <a:gd name="connsiteY219" fmla="*/ 1048495 h 1101835"/>
                <a:gd name="connsiteX220" fmla="*/ 5715 w 716407"/>
                <a:gd name="connsiteY220" fmla="*/ 1042780 h 1101835"/>
                <a:gd name="connsiteX221" fmla="*/ 0 w 716407"/>
                <a:gd name="connsiteY221" fmla="*/ 1040875 h 1101835"/>
                <a:gd name="connsiteX222" fmla="*/ 1905 w 716407"/>
                <a:gd name="connsiteY222" fmla="*/ 1035160 h 1101835"/>
                <a:gd name="connsiteX223" fmla="*/ 9525 w 716407"/>
                <a:gd name="connsiteY223" fmla="*/ 1023730 h 1101835"/>
                <a:gd name="connsiteX224" fmla="*/ 5715 w 716407"/>
                <a:gd name="connsiteY224" fmla="*/ 970390 h 1101835"/>
                <a:gd name="connsiteX225" fmla="*/ 3810 w 716407"/>
                <a:gd name="connsiteY225" fmla="*/ 960865 h 1101835"/>
                <a:gd name="connsiteX226" fmla="*/ 5715 w 716407"/>
                <a:gd name="connsiteY226" fmla="*/ 951340 h 1101835"/>
                <a:gd name="connsiteX227" fmla="*/ 17145 w 716407"/>
                <a:gd name="connsiteY227" fmla="*/ 943720 h 1101835"/>
                <a:gd name="connsiteX228" fmla="*/ 19050 w 716407"/>
                <a:gd name="connsiteY228" fmla="*/ 934195 h 1101835"/>
                <a:gd name="connsiteX229" fmla="*/ 24765 w 716407"/>
                <a:gd name="connsiteY229" fmla="*/ 917050 h 1101835"/>
                <a:gd name="connsiteX230" fmla="*/ 28575 w 716407"/>
                <a:gd name="connsiteY230" fmla="*/ 911335 h 1101835"/>
                <a:gd name="connsiteX231" fmla="*/ 26670 w 716407"/>
                <a:gd name="connsiteY231" fmla="*/ 896095 h 1101835"/>
                <a:gd name="connsiteX232" fmla="*/ 30480 w 716407"/>
                <a:gd name="connsiteY232" fmla="*/ 877045 h 1101835"/>
                <a:gd name="connsiteX233" fmla="*/ 38100 w 716407"/>
                <a:gd name="connsiteY233" fmla="*/ 865615 h 1101835"/>
                <a:gd name="connsiteX234" fmla="*/ 49530 w 716407"/>
                <a:gd name="connsiteY234" fmla="*/ 863710 h 1101835"/>
                <a:gd name="connsiteX235" fmla="*/ 62865 w 716407"/>
                <a:gd name="connsiteY235" fmla="*/ 861805 h 1101835"/>
                <a:gd name="connsiteX236" fmla="*/ 70485 w 716407"/>
                <a:gd name="connsiteY236" fmla="*/ 854185 h 1101835"/>
                <a:gd name="connsiteX237" fmla="*/ 76200 w 716407"/>
                <a:gd name="connsiteY237" fmla="*/ 850375 h 1101835"/>
                <a:gd name="connsiteX238" fmla="*/ 83820 w 716407"/>
                <a:gd name="connsiteY238" fmla="*/ 842755 h 1101835"/>
                <a:gd name="connsiteX239" fmla="*/ 89535 w 716407"/>
                <a:gd name="connsiteY239" fmla="*/ 837040 h 1101835"/>
                <a:gd name="connsiteX240" fmla="*/ 100965 w 716407"/>
                <a:gd name="connsiteY240" fmla="*/ 833230 h 1101835"/>
                <a:gd name="connsiteX241" fmla="*/ 118110 w 716407"/>
                <a:gd name="connsiteY241" fmla="*/ 827515 h 1101835"/>
                <a:gd name="connsiteX242" fmla="*/ 135255 w 716407"/>
                <a:gd name="connsiteY242" fmla="*/ 821800 h 1101835"/>
                <a:gd name="connsiteX243" fmla="*/ 140970 w 716407"/>
                <a:gd name="connsiteY243" fmla="*/ 819895 h 1101835"/>
                <a:gd name="connsiteX244" fmla="*/ 154305 w 716407"/>
                <a:gd name="connsiteY244" fmla="*/ 817990 h 1101835"/>
                <a:gd name="connsiteX245" fmla="*/ 158115 w 716407"/>
                <a:gd name="connsiteY245" fmla="*/ 823705 h 1101835"/>
                <a:gd name="connsiteX246" fmla="*/ 163830 w 716407"/>
                <a:gd name="connsiteY246" fmla="*/ 827515 h 1101835"/>
                <a:gd name="connsiteX247" fmla="*/ 192405 w 716407"/>
                <a:gd name="connsiteY247" fmla="*/ 825610 h 1101835"/>
                <a:gd name="connsiteX248" fmla="*/ 198120 w 716407"/>
                <a:gd name="connsiteY248" fmla="*/ 823705 h 1101835"/>
                <a:gd name="connsiteX249" fmla="*/ 211455 w 716407"/>
                <a:gd name="connsiteY249" fmla="*/ 821800 h 1101835"/>
                <a:gd name="connsiteX250" fmla="*/ 230505 w 716407"/>
                <a:gd name="connsiteY250" fmla="*/ 816085 h 1101835"/>
                <a:gd name="connsiteX251" fmla="*/ 236220 w 716407"/>
                <a:gd name="connsiteY251" fmla="*/ 814180 h 1101835"/>
                <a:gd name="connsiteX252" fmla="*/ 255270 w 716407"/>
                <a:gd name="connsiteY252" fmla="*/ 810370 h 1101835"/>
                <a:gd name="connsiteX253" fmla="*/ 260985 w 716407"/>
                <a:gd name="connsiteY253" fmla="*/ 806560 h 1101835"/>
                <a:gd name="connsiteX254" fmla="*/ 262890 w 716407"/>
                <a:gd name="connsiteY254" fmla="*/ 800845 h 1101835"/>
                <a:gd name="connsiteX255" fmla="*/ 259080 w 716407"/>
                <a:gd name="connsiteY255" fmla="*/ 779890 h 1101835"/>
                <a:gd name="connsiteX256" fmla="*/ 255270 w 716407"/>
                <a:gd name="connsiteY256" fmla="*/ 774175 h 1101835"/>
                <a:gd name="connsiteX257" fmla="*/ 251460 w 716407"/>
                <a:gd name="connsiteY257" fmla="*/ 762745 h 1101835"/>
                <a:gd name="connsiteX258" fmla="*/ 245745 w 716407"/>
                <a:gd name="connsiteY258" fmla="*/ 751315 h 1101835"/>
                <a:gd name="connsiteX259" fmla="*/ 234315 w 716407"/>
                <a:gd name="connsiteY259" fmla="*/ 743695 h 1101835"/>
                <a:gd name="connsiteX260" fmla="*/ 228600 w 716407"/>
                <a:gd name="connsiteY260" fmla="*/ 741790 h 1101835"/>
                <a:gd name="connsiteX261" fmla="*/ 222885 w 716407"/>
                <a:gd name="connsiteY261" fmla="*/ 737980 h 1101835"/>
                <a:gd name="connsiteX262" fmla="*/ 220980 w 716407"/>
                <a:gd name="connsiteY262" fmla="*/ 732265 h 1101835"/>
                <a:gd name="connsiteX263" fmla="*/ 217170 w 716407"/>
                <a:gd name="connsiteY263" fmla="*/ 726550 h 1101835"/>
                <a:gd name="connsiteX264" fmla="*/ 211455 w 716407"/>
                <a:gd name="connsiteY264" fmla="*/ 715120 h 1101835"/>
                <a:gd name="connsiteX265" fmla="*/ 205740 w 716407"/>
                <a:gd name="connsiteY265" fmla="*/ 711310 h 1101835"/>
                <a:gd name="connsiteX266" fmla="*/ 203835 w 716407"/>
                <a:gd name="connsiteY266" fmla="*/ 705595 h 1101835"/>
                <a:gd name="connsiteX267" fmla="*/ 196215 w 716407"/>
                <a:gd name="connsiteY267" fmla="*/ 696070 h 1101835"/>
                <a:gd name="connsiteX268" fmla="*/ 194310 w 716407"/>
                <a:gd name="connsiteY268" fmla="*/ 673210 h 1101835"/>
                <a:gd name="connsiteX269" fmla="*/ 99060 w 716407"/>
                <a:gd name="connsiteY269" fmla="*/ 675115 h 1101835"/>
                <a:gd name="connsiteX270" fmla="*/ 85725 w 716407"/>
                <a:gd name="connsiteY270" fmla="*/ 673210 h 1101835"/>
                <a:gd name="connsiteX271" fmla="*/ 78105 w 716407"/>
                <a:gd name="connsiteY271" fmla="*/ 663685 h 1101835"/>
                <a:gd name="connsiteX272" fmla="*/ 64770 w 716407"/>
                <a:gd name="connsiteY272" fmla="*/ 657970 h 1101835"/>
                <a:gd name="connsiteX273" fmla="*/ 57150 w 716407"/>
                <a:gd name="connsiteY273" fmla="*/ 646540 h 1101835"/>
                <a:gd name="connsiteX274" fmla="*/ 62865 w 716407"/>
                <a:gd name="connsiteY274" fmla="*/ 642730 h 1101835"/>
                <a:gd name="connsiteX275" fmla="*/ 68580 w 716407"/>
                <a:gd name="connsiteY275" fmla="*/ 637015 h 1101835"/>
                <a:gd name="connsiteX276" fmla="*/ 72390 w 716407"/>
                <a:gd name="connsiteY276" fmla="*/ 631300 h 1101835"/>
                <a:gd name="connsiteX277" fmla="*/ 78105 w 716407"/>
                <a:gd name="connsiteY277" fmla="*/ 629395 h 1101835"/>
                <a:gd name="connsiteX278" fmla="*/ 83820 w 716407"/>
                <a:gd name="connsiteY278" fmla="*/ 623680 h 1101835"/>
                <a:gd name="connsiteX279" fmla="*/ 89535 w 716407"/>
                <a:gd name="connsiteY279" fmla="*/ 621775 h 1101835"/>
                <a:gd name="connsiteX280" fmla="*/ 95250 w 716407"/>
                <a:gd name="connsiteY280" fmla="*/ 617965 h 1101835"/>
                <a:gd name="connsiteX281" fmla="*/ 102870 w 716407"/>
                <a:gd name="connsiteY281" fmla="*/ 595105 h 1101835"/>
                <a:gd name="connsiteX282" fmla="*/ 108585 w 716407"/>
                <a:gd name="connsiteY282" fmla="*/ 583675 h 1101835"/>
                <a:gd name="connsiteX283" fmla="*/ 114300 w 716407"/>
                <a:gd name="connsiteY283" fmla="*/ 581770 h 1101835"/>
                <a:gd name="connsiteX284" fmla="*/ 118110 w 716407"/>
                <a:gd name="connsiteY284" fmla="*/ 570340 h 1101835"/>
                <a:gd name="connsiteX285" fmla="*/ 123825 w 716407"/>
                <a:gd name="connsiteY285" fmla="*/ 543670 h 1101835"/>
                <a:gd name="connsiteX286" fmla="*/ 129540 w 716407"/>
                <a:gd name="connsiteY286" fmla="*/ 539860 h 1101835"/>
                <a:gd name="connsiteX287" fmla="*/ 133350 w 716407"/>
                <a:gd name="connsiteY287" fmla="*/ 520810 h 1101835"/>
                <a:gd name="connsiteX288" fmla="*/ 137160 w 716407"/>
                <a:gd name="connsiteY288" fmla="*/ 507475 h 1101835"/>
                <a:gd name="connsiteX289" fmla="*/ 142875 w 716407"/>
                <a:gd name="connsiteY289" fmla="*/ 501760 h 1101835"/>
                <a:gd name="connsiteX290" fmla="*/ 144780 w 716407"/>
                <a:gd name="connsiteY290" fmla="*/ 463660 h 1101835"/>
                <a:gd name="connsiteX291" fmla="*/ 142875 w 716407"/>
                <a:gd name="connsiteY291" fmla="*/ 457945 h 1101835"/>
                <a:gd name="connsiteX292" fmla="*/ 137160 w 716407"/>
                <a:gd name="connsiteY292" fmla="*/ 456040 h 1101835"/>
                <a:gd name="connsiteX293" fmla="*/ 150495 w 716407"/>
                <a:gd name="connsiteY293" fmla="*/ 457945 h 1101835"/>
                <a:gd name="connsiteX294" fmla="*/ 156210 w 716407"/>
                <a:gd name="connsiteY294" fmla="*/ 461755 h 1101835"/>
                <a:gd name="connsiteX295" fmla="*/ 161925 w 716407"/>
                <a:gd name="connsiteY295" fmla="*/ 467470 h 1101835"/>
                <a:gd name="connsiteX296" fmla="*/ 177165 w 716407"/>
                <a:gd name="connsiteY296" fmla="*/ 469375 h 1101835"/>
                <a:gd name="connsiteX297" fmla="*/ 190500 w 716407"/>
                <a:gd name="connsiteY297" fmla="*/ 471280 h 1101835"/>
                <a:gd name="connsiteX298" fmla="*/ 201930 w 716407"/>
                <a:gd name="connsiteY298" fmla="*/ 473185 h 1101835"/>
                <a:gd name="connsiteX299" fmla="*/ 219075 w 716407"/>
                <a:gd name="connsiteY299" fmla="*/ 475090 h 1101835"/>
                <a:gd name="connsiteX300" fmla="*/ 224790 w 716407"/>
                <a:gd name="connsiteY300" fmla="*/ 476995 h 1101835"/>
                <a:gd name="connsiteX301" fmla="*/ 236220 w 716407"/>
                <a:gd name="connsiteY301" fmla="*/ 484615 h 1101835"/>
                <a:gd name="connsiteX302" fmla="*/ 240030 w 716407"/>
                <a:gd name="connsiteY302" fmla="*/ 490330 h 1101835"/>
                <a:gd name="connsiteX303" fmla="*/ 249555 w 716407"/>
                <a:gd name="connsiteY303" fmla="*/ 497950 h 1101835"/>
                <a:gd name="connsiteX304" fmla="*/ 245745 w 716407"/>
                <a:gd name="connsiteY304" fmla="*/ 511285 h 1101835"/>
                <a:gd name="connsiteX305" fmla="*/ 240030 w 716407"/>
                <a:gd name="connsiteY305" fmla="*/ 517000 h 1101835"/>
                <a:gd name="connsiteX306" fmla="*/ 238125 w 716407"/>
                <a:gd name="connsiteY306" fmla="*/ 522715 h 1101835"/>
                <a:gd name="connsiteX307" fmla="*/ 249555 w 716407"/>
                <a:gd name="connsiteY307" fmla="*/ 526525 h 1101835"/>
                <a:gd name="connsiteX308" fmla="*/ 264795 w 716407"/>
                <a:gd name="connsiteY308" fmla="*/ 534145 h 1101835"/>
                <a:gd name="connsiteX309" fmla="*/ 276225 w 716407"/>
                <a:gd name="connsiteY309" fmla="*/ 539860 h 1101835"/>
                <a:gd name="connsiteX310" fmla="*/ 281940 w 716407"/>
                <a:gd name="connsiteY310" fmla="*/ 553195 h 1101835"/>
                <a:gd name="connsiteX311" fmla="*/ 285750 w 716407"/>
                <a:gd name="connsiteY311" fmla="*/ 558910 h 1101835"/>
                <a:gd name="connsiteX312" fmla="*/ 306705 w 716407"/>
                <a:gd name="connsiteY312" fmla="*/ 557005 h 1101835"/>
                <a:gd name="connsiteX313" fmla="*/ 308610 w 716407"/>
                <a:gd name="connsiteY313" fmla="*/ 547480 h 1101835"/>
                <a:gd name="connsiteX314" fmla="*/ 320040 w 716407"/>
                <a:gd name="connsiteY314" fmla="*/ 537955 h 1101835"/>
                <a:gd name="connsiteX315" fmla="*/ 323850 w 716407"/>
                <a:gd name="connsiteY315" fmla="*/ 518905 h 1101835"/>
                <a:gd name="connsiteX316" fmla="*/ 325755 w 716407"/>
                <a:gd name="connsiteY316" fmla="*/ 513190 h 1101835"/>
                <a:gd name="connsiteX317" fmla="*/ 323850 w 716407"/>
                <a:gd name="connsiteY317" fmla="*/ 497950 h 1101835"/>
                <a:gd name="connsiteX318" fmla="*/ 321945 w 716407"/>
                <a:gd name="connsiteY318" fmla="*/ 488425 h 1101835"/>
                <a:gd name="connsiteX319" fmla="*/ 304800 w 716407"/>
                <a:gd name="connsiteY319" fmla="*/ 478900 h 1101835"/>
                <a:gd name="connsiteX320" fmla="*/ 297180 w 716407"/>
                <a:gd name="connsiteY320" fmla="*/ 475090 h 1101835"/>
                <a:gd name="connsiteX321" fmla="*/ 281940 w 716407"/>
                <a:gd name="connsiteY321" fmla="*/ 452230 h 1101835"/>
                <a:gd name="connsiteX322" fmla="*/ 280035 w 716407"/>
                <a:gd name="connsiteY322" fmla="*/ 446515 h 1101835"/>
                <a:gd name="connsiteX323" fmla="*/ 276225 w 716407"/>
                <a:gd name="connsiteY323" fmla="*/ 440800 h 1101835"/>
                <a:gd name="connsiteX324" fmla="*/ 274320 w 716407"/>
                <a:gd name="connsiteY324" fmla="*/ 429370 h 1101835"/>
                <a:gd name="connsiteX325" fmla="*/ 272415 w 716407"/>
                <a:gd name="connsiteY325" fmla="*/ 423655 h 1101835"/>
                <a:gd name="connsiteX326" fmla="*/ 270510 w 716407"/>
                <a:gd name="connsiteY326" fmla="*/ 416035 h 1101835"/>
                <a:gd name="connsiteX327" fmla="*/ 272415 w 716407"/>
                <a:gd name="connsiteY327" fmla="*/ 400795 h 1101835"/>
                <a:gd name="connsiteX328" fmla="*/ 278130 w 716407"/>
                <a:gd name="connsiteY328" fmla="*/ 398890 h 1101835"/>
                <a:gd name="connsiteX329" fmla="*/ 291465 w 716407"/>
                <a:gd name="connsiteY329" fmla="*/ 393175 h 1101835"/>
                <a:gd name="connsiteX330" fmla="*/ 308610 w 716407"/>
                <a:gd name="connsiteY330" fmla="*/ 387460 h 1101835"/>
                <a:gd name="connsiteX331" fmla="*/ 314325 w 716407"/>
                <a:gd name="connsiteY331" fmla="*/ 385555 h 1101835"/>
                <a:gd name="connsiteX332" fmla="*/ 323850 w 716407"/>
                <a:gd name="connsiteY332" fmla="*/ 383650 h 1101835"/>
                <a:gd name="connsiteX333" fmla="*/ 335339 w 716407"/>
                <a:gd name="connsiteY333" fmla="*/ 362731 h 1101835"/>
                <a:gd name="connsiteX334" fmla="*/ 363920 w 716407"/>
                <a:gd name="connsiteY33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40055 w 716407"/>
                <a:gd name="connsiteY49" fmla="*/ 130285 h 1101835"/>
                <a:gd name="connsiteX50" fmla="*/ 445770 w 716407"/>
                <a:gd name="connsiteY50" fmla="*/ 132190 h 1101835"/>
                <a:gd name="connsiteX51" fmla="*/ 462915 w 716407"/>
                <a:gd name="connsiteY51" fmla="*/ 141715 h 1101835"/>
                <a:gd name="connsiteX52" fmla="*/ 483870 w 716407"/>
                <a:gd name="connsiteY52" fmla="*/ 149335 h 1101835"/>
                <a:gd name="connsiteX53" fmla="*/ 489585 w 716407"/>
                <a:gd name="connsiteY53" fmla="*/ 151240 h 1101835"/>
                <a:gd name="connsiteX54" fmla="*/ 537210 w 716407"/>
                <a:gd name="connsiteY54" fmla="*/ 153145 h 1101835"/>
                <a:gd name="connsiteX55" fmla="*/ 571500 w 716407"/>
                <a:gd name="connsiteY55" fmla="*/ 151240 h 1101835"/>
                <a:gd name="connsiteX56" fmla="*/ 582930 w 716407"/>
                <a:gd name="connsiteY56" fmla="*/ 149335 h 1101835"/>
                <a:gd name="connsiteX57" fmla="*/ 638175 w 716407"/>
                <a:gd name="connsiteY57" fmla="*/ 151240 h 1101835"/>
                <a:gd name="connsiteX58" fmla="*/ 641985 w 716407"/>
                <a:gd name="connsiteY58" fmla="*/ 156955 h 1101835"/>
                <a:gd name="connsiteX59" fmla="*/ 645795 w 716407"/>
                <a:gd name="connsiteY59" fmla="*/ 168385 h 1101835"/>
                <a:gd name="connsiteX60" fmla="*/ 649605 w 716407"/>
                <a:gd name="connsiteY60" fmla="*/ 174100 h 1101835"/>
                <a:gd name="connsiteX61" fmla="*/ 640080 w 716407"/>
                <a:gd name="connsiteY61" fmla="*/ 185530 h 1101835"/>
                <a:gd name="connsiteX62" fmla="*/ 628650 w 716407"/>
                <a:gd name="connsiteY62" fmla="*/ 193150 h 1101835"/>
                <a:gd name="connsiteX63" fmla="*/ 624840 w 716407"/>
                <a:gd name="connsiteY63" fmla="*/ 198865 h 1101835"/>
                <a:gd name="connsiteX64" fmla="*/ 619125 w 716407"/>
                <a:gd name="connsiteY64" fmla="*/ 214105 h 1101835"/>
                <a:gd name="connsiteX65" fmla="*/ 621030 w 716407"/>
                <a:gd name="connsiteY65" fmla="*/ 250300 h 1101835"/>
                <a:gd name="connsiteX66" fmla="*/ 622935 w 716407"/>
                <a:gd name="connsiteY66" fmla="*/ 256015 h 1101835"/>
                <a:gd name="connsiteX67" fmla="*/ 626745 w 716407"/>
                <a:gd name="connsiteY67" fmla="*/ 261730 h 1101835"/>
                <a:gd name="connsiteX68" fmla="*/ 632460 w 716407"/>
                <a:gd name="connsiteY68" fmla="*/ 263635 h 1101835"/>
                <a:gd name="connsiteX69" fmla="*/ 641985 w 716407"/>
                <a:gd name="connsiteY69" fmla="*/ 275065 h 1101835"/>
                <a:gd name="connsiteX70" fmla="*/ 647700 w 716407"/>
                <a:gd name="connsiteY70" fmla="*/ 276970 h 1101835"/>
                <a:gd name="connsiteX71" fmla="*/ 661035 w 716407"/>
                <a:gd name="connsiteY71" fmla="*/ 282685 h 1101835"/>
                <a:gd name="connsiteX72" fmla="*/ 674370 w 716407"/>
                <a:gd name="connsiteY72" fmla="*/ 296020 h 1101835"/>
                <a:gd name="connsiteX73" fmla="*/ 678180 w 716407"/>
                <a:gd name="connsiteY73" fmla="*/ 301735 h 1101835"/>
                <a:gd name="connsiteX74" fmla="*/ 683895 w 716407"/>
                <a:gd name="connsiteY74" fmla="*/ 303640 h 1101835"/>
                <a:gd name="connsiteX75" fmla="*/ 689610 w 716407"/>
                <a:gd name="connsiteY75" fmla="*/ 307450 h 1101835"/>
                <a:gd name="connsiteX76" fmla="*/ 697230 w 716407"/>
                <a:gd name="connsiteY76" fmla="*/ 311260 h 1101835"/>
                <a:gd name="connsiteX77" fmla="*/ 714375 w 716407"/>
                <a:gd name="connsiteY77" fmla="*/ 324595 h 1101835"/>
                <a:gd name="connsiteX78" fmla="*/ 716280 w 716407"/>
                <a:gd name="connsiteY78" fmla="*/ 330310 h 1101835"/>
                <a:gd name="connsiteX79" fmla="*/ 708660 w 716407"/>
                <a:gd name="connsiteY79" fmla="*/ 341740 h 1101835"/>
                <a:gd name="connsiteX80" fmla="*/ 702945 w 716407"/>
                <a:gd name="connsiteY80" fmla="*/ 347455 h 1101835"/>
                <a:gd name="connsiteX81" fmla="*/ 691515 w 716407"/>
                <a:gd name="connsiteY81" fmla="*/ 353170 h 1101835"/>
                <a:gd name="connsiteX82" fmla="*/ 674370 w 716407"/>
                <a:gd name="connsiteY82" fmla="*/ 355075 h 1101835"/>
                <a:gd name="connsiteX83" fmla="*/ 668655 w 716407"/>
                <a:gd name="connsiteY83" fmla="*/ 356980 h 1101835"/>
                <a:gd name="connsiteX84" fmla="*/ 649605 w 716407"/>
                <a:gd name="connsiteY84" fmla="*/ 379840 h 1101835"/>
                <a:gd name="connsiteX85" fmla="*/ 638175 w 716407"/>
                <a:gd name="connsiteY85" fmla="*/ 391270 h 1101835"/>
                <a:gd name="connsiteX86" fmla="*/ 632460 w 716407"/>
                <a:gd name="connsiteY86" fmla="*/ 402700 h 1101835"/>
                <a:gd name="connsiteX87" fmla="*/ 626745 w 716407"/>
                <a:gd name="connsiteY87" fmla="*/ 404605 h 1101835"/>
                <a:gd name="connsiteX88" fmla="*/ 624840 w 716407"/>
                <a:gd name="connsiteY88" fmla="*/ 410320 h 1101835"/>
                <a:gd name="connsiteX89" fmla="*/ 605790 w 716407"/>
                <a:gd name="connsiteY89" fmla="*/ 416035 h 1101835"/>
                <a:gd name="connsiteX90" fmla="*/ 586740 w 716407"/>
                <a:gd name="connsiteY90" fmla="*/ 412225 h 1101835"/>
                <a:gd name="connsiteX91" fmla="*/ 582930 w 716407"/>
                <a:gd name="connsiteY91" fmla="*/ 406510 h 1101835"/>
                <a:gd name="connsiteX92" fmla="*/ 569595 w 716407"/>
                <a:gd name="connsiteY92" fmla="*/ 400795 h 1101835"/>
                <a:gd name="connsiteX93" fmla="*/ 539115 w 716407"/>
                <a:gd name="connsiteY93" fmla="*/ 402700 h 1101835"/>
                <a:gd name="connsiteX94" fmla="*/ 527685 w 716407"/>
                <a:gd name="connsiteY94" fmla="*/ 406510 h 1101835"/>
                <a:gd name="connsiteX95" fmla="*/ 516255 w 716407"/>
                <a:gd name="connsiteY95" fmla="*/ 414130 h 1101835"/>
                <a:gd name="connsiteX96" fmla="*/ 514350 w 716407"/>
                <a:gd name="connsiteY96" fmla="*/ 419845 h 1101835"/>
                <a:gd name="connsiteX97" fmla="*/ 504825 w 716407"/>
                <a:gd name="connsiteY97" fmla="*/ 429370 h 1101835"/>
                <a:gd name="connsiteX98" fmla="*/ 501015 w 716407"/>
                <a:gd name="connsiteY98" fmla="*/ 435085 h 1101835"/>
                <a:gd name="connsiteX99" fmla="*/ 495300 w 716407"/>
                <a:gd name="connsiteY99" fmla="*/ 440800 h 1101835"/>
                <a:gd name="connsiteX100" fmla="*/ 493395 w 716407"/>
                <a:gd name="connsiteY100" fmla="*/ 452230 h 1101835"/>
                <a:gd name="connsiteX101" fmla="*/ 491490 w 716407"/>
                <a:gd name="connsiteY101" fmla="*/ 459850 h 1101835"/>
                <a:gd name="connsiteX102" fmla="*/ 489585 w 716407"/>
                <a:gd name="connsiteY102" fmla="*/ 465565 h 1101835"/>
                <a:gd name="connsiteX103" fmla="*/ 478155 w 716407"/>
                <a:gd name="connsiteY103" fmla="*/ 469375 h 1101835"/>
                <a:gd name="connsiteX104" fmla="*/ 476250 w 716407"/>
                <a:gd name="connsiteY104" fmla="*/ 478900 h 1101835"/>
                <a:gd name="connsiteX105" fmla="*/ 472440 w 716407"/>
                <a:gd name="connsiteY105" fmla="*/ 490330 h 1101835"/>
                <a:gd name="connsiteX106" fmla="*/ 474345 w 716407"/>
                <a:gd name="connsiteY106" fmla="*/ 520810 h 1101835"/>
                <a:gd name="connsiteX107" fmla="*/ 476250 w 716407"/>
                <a:gd name="connsiteY107" fmla="*/ 528430 h 1101835"/>
                <a:gd name="connsiteX108" fmla="*/ 478155 w 716407"/>
                <a:gd name="connsiteY108" fmla="*/ 537955 h 1101835"/>
                <a:gd name="connsiteX109" fmla="*/ 481965 w 716407"/>
                <a:gd name="connsiteY109" fmla="*/ 568435 h 1101835"/>
                <a:gd name="connsiteX110" fmla="*/ 487680 w 716407"/>
                <a:gd name="connsiteY110" fmla="*/ 587485 h 1101835"/>
                <a:gd name="connsiteX111" fmla="*/ 489585 w 716407"/>
                <a:gd name="connsiteY111" fmla="*/ 593200 h 1101835"/>
                <a:gd name="connsiteX112" fmla="*/ 493395 w 716407"/>
                <a:gd name="connsiteY112" fmla="*/ 610345 h 1101835"/>
                <a:gd name="connsiteX113" fmla="*/ 495300 w 716407"/>
                <a:gd name="connsiteY113" fmla="*/ 616060 h 1101835"/>
                <a:gd name="connsiteX114" fmla="*/ 499110 w 716407"/>
                <a:gd name="connsiteY114" fmla="*/ 623680 h 1101835"/>
                <a:gd name="connsiteX115" fmla="*/ 504825 w 716407"/>
                <a:gd name="connsiteY115" fmla="*/ 627490 h 1101835"/>
                <a:gd name="connsiteX116" fmla="*/ 510540 w 716407"/>
                <a:gd name="connsiteY116" fmla="*/ 638920 h 1101835"/>
                <a:gd name="connsiteX117" fmla="*/ 512445 w 716407"/>
                <a:gd name="connsiteY117" fmla="*/ 644635 h 1101835"/>
                <a:gd name="connsiteX118" fmla="*/ 518160 w 716407"/>
                <a:gd name="connsiteY118" fmla="*/ 646540 h 1101835"/>
                <a:gd name="connsiteX119" fmla="*/ 506730 w 716407"/>
                <a:gd name="connsiteY119" fmla="*/ 650350 h 1101835"/>
                <a:gd name="connsiteX120" fmla="*/ 501015 w 716407"/>
                <a:gd name="connsiteY120" fmla="*/ 652255 h 1101835"/>
                <a:gd name="connsiteX121" fmla="*/ 495300 w 716407"/>
                <a:gd name="connsiteY121" fmla="*/ 657970 h 1101835"/>
                <a:gd name="connsiteX122" fmla="*/ 489585 w 716407"/>
                <a:gd name="connsiteY122" fmla="*/ 661780 h 1101835"/>
                <a:gd name="connsiteX123" fmla="*/ 487680 w 716407"/>
                <a:gd name="connsiteY123" fmla="*/ 667495 h 1101835"/>
                <a:gd name="connsiteX124" fmla="*/ 483870 w 716407"/>
                <a:gd name="connsiteY124" fmla="*/ 673210 h 1101835"/>
                <a:gd name="connsiteX125" fmla="*/ 478155 w 716407"/>
                <a:gd name="connsiteY125" fmla="*/ 684640 h 1101835"/>
                <a:gd name="connsiteX126" fmla="*/ 480060 w 716407"/>
                <a:gd name="connsiteY126" fmla="*/ 717025 h 1101835"/>
                <a:gd name="connsiteX127" fmla="*/ 485775 w 716407"/>
                <a:gd name="connsiteY127" fmla="*/ 718930 h 1101835"/>
                <a:gd name="connsiteX128" fmla="*/ 497205 w 716407"/>
                <a:gd name="connsiteY128" fmla="*/ 724645 h 1101835"/>
                <a:gd name="connsiteX129" fmla="*/ 506730 w 716407"/>
                <a:gd name="connsiteY129" fmla="*/ 726550 h 1101835"/>
                <a:gd name="connsiteX130" fmla="*/ 495300 w 716407"/>
                <a:gd name="connsiteY130" fmla="*/ 722740 h 1101835"/>
                <a:gd name="connsiteX131" fmla="*/ 489585 w 716407"/>
                <a:gd name="connsiteY131" fmla="*/ 718930 h 1101835"/>
                <a:gd name="connsiteX132" fmla="*/ 455295 w 716407"/>
                <a:gd name="connsiteY132" fmla="*/ 718930 h 1101835"/>
                <a:gd name="connsiteX133" fmla="*/ 449580 w 716407"/>
                <a:gd name="connsiteY133" fmla="*/ 730360 h 1101835"/>
                <a:gd name="connsiteX134" fmla="*/ 445770 w 716407"/>
                <a:gd name="connsiteY134" fmla="*/ 736075 h 1101835"/>
                <a:gd name="connsiteX135" fmla="*/ 443865 w 716407"/>
                <a:gd name="connsiteY135" fmla="*/ 741790 h 1101835"/>
                <a:gd name="connsiteX136" fmla="*/ 438150 w 716407"/>
                <a:gd name="connsiteY136" fmla="*/ 743695 h 1101835"/>
                <a:gd name="connsiteX137" fmla="*/ 434340 w 716407"/>
                <a:gd name="connsiteY137" fmla="*/ 757030 h 1101835"/>
                <a:gd name="connsiteX138" fmla="*/ 426720 w 716407"/>
                <a:gd name="connsiteY138" fmla="*/ 768460 h 1101835"/>
                <a:gd name="connsiteX139" fmla="*/ 419100 w 716407"/>
                <a:gd name="connsiteY139" fmla="*/ 779890 h 1101835"/>
                <a:gd name="connsiteX140" fmla="*/ 415290 w 716407"/>
                <a:gd name="connsiteY140" fmla="*/ 785605 h 1101835"/>
                <a:gd name="connsiteX141" fmla="*/ 409575 w 716407"/>
                <a:gd name="connsiteY141" fmla="*/ 797035 h 1101835"/>
                <a:gd name="connsiteX142" fmla="*/ 415290 w 716407"/>
                <a:gd name="connsiteY142" fmla="*/ 814180 h 1101835"/>
                <a:gd name="connsiteX143" fmla="*/ 417195 w 716407"/>
                <a:gd name="connsiteY143" fmla="*/ 819895 h 1101835"/>
                <a:gd name="connsiteX144" fmla="*/ 424815 w 716407"/>
                <a:gd name="connsiteY144" fmla="*/ 825610 h 1101835"/>
                <a:gd name="connsiteX145" fmla="*/ 430530 w 716407"/>
                <a:gd name="connsiteY145" fmla="*/ 829420 h 1101835"/>
                <a:gd name="connsiteX146" fmla="*/ 441960 w 716407"/>
                <a:gd name="connsiteY146" fmla="*/ 833230 h 1101835"/>
                <a:gd name="connsiteX147" fmla="*/ 447675 w 716407"/>
                <a:gd name="connsiteY147" fmla="*/ 837040 h 1101835"/>
                <a:gd name="connsiteX148" fmla="*/ 453390 w 716407"/>
                <a:gd name="connsiteY148" fmla="*/ 838945 h 1101835"/>
                <a:gd name="connsiteX149" fmla="*/ 457200 w 716407"/>
                <a:gd name="connsiteY149" fmla="*/ 844660 h 1101835"/>
                <a:gd name="connsiteX150" fmla="*/ 468630 w 716407"/>
                <a:gd name="connsiteY150" fmla="*/ 848470 h 1101835"/>
                <a:gd name="connsiteX151" fmla="*/ 474345 w 716407"/>
                <a:gd name="connsiteY151" fmla="*/ 850375 h 1101835"/>
                <a:gd name="connsiteX152" fmla="*/ 480060 w 716407"/>
                <a:gd name="connsiteY152" fmla="*/ 852280 h 1101835"/>
                <a:gd name="connsiteX153" fmla="*/ 485775 w 716407"/>
                <a:gd name="connsiteY153" fmla="*/ 856090 h 1101835"/>
                <a:gd name="connsiteX154" fmla="*/ 499110 w 716407"/>
                <a:gd name="connsiteY154" fmla="*/ 861805 h 1101835"/>
                <a:gd name="connsiteX155" fmla="*/ 506730 w 716407"/>
                <a:gd name="connsiteY155" fmla="*/ 869425 h 1101835"/>
                <a:gd name="connsiteX156" fmla="*/ 518160 w 716407"/>
                <a:gd name="connsiteY156" fmla="*/ 875140 h 1101835"/>
                <a:gd name="connsiteX157" fmla="*/ 523875 w 716407"/>
                <a:gd name="connsiteY157" fmla="*/ 878950 h 1101835"/>
                <a:gd name="connsiteX158" fmla="*/ 525780 w 716407"/>
                <a:gd name="connsiteY158" fmla="*/ 884665 h 1101835"/>
                <a:gd name="connsiteX159" fmla="*/ 529590 w 716407"/>
                <a:gd name="connsiteY159" fmla="*/ 907525 h 1101835"/>
                <a:gd name="connsiteX160" fmla="*/ 539115 w 716407"/>
                <a:gd name="connsiteY160" fmla="*/ 924670 h 1101835"/>
                <a:gd name="connsiteX161" fmla="*/ 541020 w 716407"/>
                <a:gd name="connsiteY161" fmla="*/ 930385 h 1101835"/>
                <a:gd name="connsiteX162" fmla="*/ 544830 w 716407"/>
                <a:gd name="connsiteY162" fmla="*/ 936100 h 1101835"/>
                <a:gd name="connsiteX163" fmla="*/ 542925 w 716407"/>
                <a:gd name="connsiteY163" fmla="*/ 934195 h 1101835"/>
                <a:gd name="connsiteX164" fmla="*/ 542925 w 716407"/>
                <a:gd name="connsiteY164" fmla="*/ 934195 h 1101835"/>
                <a:gd name="connsiteX165" fmla="*/ 533400 w 716407"/>
                <a:gd name="connsiteY165" fmla="*/ 947530 h 1101835"/>
                <a:gd name="connsiteX166" fmla="*/ 531495 w 716407"/>
                <a:gd name="connsiteY166" fmla="*/ 953245 h 1101835"/>
                <a:gd name="connsiteX167" fmla="*/ 520065 w 716407"/>
                <a:gd name="connsiteY167" fmla="*/ 955150 h 1101835"/>
                <a:gd name="connsiteX168" fmla="*/ 502920 w 716407"/>
                <a:gd name="connsiteY168" fmla="*/ 962770 h 1101835"/>
                <a:gd name="connsiteX169" fmla="*/ 497205 w 716407"/>
                <a:gd name="connsiteY169" fmla="*/ 960865 h 1101835"/>
                <a:gd name="connsiteX170" fmla="*/ 485775 w 716407"/>
                <a:gd name="connsiteY170" fmla="*/ 938005 h 1101835"/>
                <a:gd name="connsiteX171" fmla="*/ 480060 w 716407"/>
                <a:gd name="connsiteY171" fmla="*/ 932290 h 1101835"/>
                <a:gd name="connsiteX172" fmla="*/ 457200 w 716407"/>
                <a:gd name="connsiteY172" fmla="*/ 926575 h 1101835"/>
                <a:gd name="connsiteX173" fmla="*/ 434340 w 716407"/>
                <a:gd name="connsiteY173" fmla="*/ 928480 h 1101835"/>
                <a:gd name="connsiteX174" fmla="*/ 430530 w 716407"/>
                <a:gd name="connsiteY174" fmla="*/ 939910 h 1101835"/>
                <a:gd name="connsiteX175" fmla="*/ 419100 w 716407"/>
                <a:gd name="connsiteY175" fmla="*/ 945625 h 1101835"/>
                <a:gd name="connsiteX176" fmla="*/ 409575 w 716407"/>
                <a:gd name="connsiteY176" fmla="*/ 962770 h 1101835"/>
                <a:gd name="connsiteX177" fmla="*/ 400050 w 716407"/>
                <a:gd name="connsiteY177" fmla="*/ 978010 h 1101835"/>
                <a:gd name="connsiteX178" fmla="*/ 394335 w 716407"/>
                <a:gd name="connsiteY178" fmla="*/ 979915 h 1101835"/>
                <a:gd name="connsiteX179" fmla="*/ 388620 w 716407"/>
                <a:gd name="connsiteY179" fmla="*/ 978010 h 1101835"/>
                <a:gd name="connsiteX180" fmla="*/ 381000 w 716407"/>
                <a:gd name="connsiteY180" fmla="*/ 960865 h 1101835"/>
                <a:gd name="connsiteX181" fmla="*/ 375285 w 716407"/>
                <a:gd name="connsiteY181" fmla="*/ 958960 h 1101835"/>
                <a:gd name="connsiteX182" fmla="*/ 369570 w 716407"/>
                <a:gd name="connsiteY182" fmla="*/ 955150 h 1101835"/>
                <a:gd name="connsiteX183" fmla="*/ 360045 w 716407"/>
                <a:gd name="connsiteY183" fmla="*/ 962770 h 1101835"/>
                <a:gd name="connsiteX184" fmla="*/ 346710 w 716407"/>
                <a:gd name="connsiteY184" fmla="*/ 978010 h 1101835"/>
                <a:gd name="connsiteX185" fmla="*/ 340995 w 716407"/>
                <a:gd name="connsiteY185" fmla="*/ 1006585 h 1101835"/>
                <a:gd name="connsiteX186" fmla="*/ 335280 w 716407"/>
                <a:gd name="connsiteY186" fmla="*/ 1010395 h 1101835"/>
                <a:gd name="connsiteX187" fmla="*/ 331470 w 716407"/>
                <a:gd name="connsiteY187" fmla="*/ 1016110 h 1101835"/>
                <a:gd name="connsiteX188" fmla="*/ 325755 w 716407"/>
                <a:gd name="connsiteY188" fmla="*/ 1019920 h 1101835"/>
                <a:gd name="connsiteX189" fmla="*/ 320040 w 716407"/>
                <a:gd name="connsiteY189" fmla="*/ 1040875 h 1101835"/>
                <a:gd name="connsiteX190" fmla="*/ 314325 w 716407"/>
                <a:gd name="connsiteY190" fmla="*/ 1042780 h 1101835"/>
                <a:gd name="connsiteX191" fmla="*/ 312420 w 716407"/>
                <a:gd name="connsiteY191" fmla="*/ 1048495 h 1101835"/>
                <a:gd name="connsiteX192" fmla="*/ 310515 w 716407"/>
                <a:gd name="connsiteY192" fmla="*/ 1082785 h 1101835"/>
                <a:gd name="connsiteX193" fmla="*/ 293370 w 716407"/>
                <a:gd name="connsiteY193" fmla="*/ 1077070 h 1101835"/>
                <a:gd name="connsiteX194" fmla="*/ 264795 w 716407"/>
                <a:gd name="connsiteY194" fmla="*/ 1073260 h 1101835"/>
                <a:gd name="connsiteX195" fmla="*/ 247650 w 716407"/>
                <a:gd name="connsiteY195" fmla="*/ 1063735 h 1101835"/>
                <a:gd name="connsiteX196" fmla="*/ 241935 w 716407"/>
                <a:gd name="connsiteY196" fmla="*/ 1061830 h 1101835"/>
                <a:gd name="connsiteX197" fmla="*/ 224790 w 716407"/>
                <a:gd name="connsiteY197" fmla="*/ 1063735 h 1101835"/>
                <a:gd name="connsiteX198" fmla="*/ 213360 w 716407"/>
                <a:gd name="connsiteY198" fmla="*/ 1067545 h 1101835"/>
                <a:gd name="connsiteX199" fmla="*/ 207645 w 716407"/>
                <a:gd name="connsiteY199" fmla="*/ 1069450 h 1101835"/>
                <a:gd name="connsiteX200" fmla="*/ 201930 w 716407"/>
                <a:gd name="connsiteY200" fmla="*/ 1073260 h 1101835"/>
                <a:gd name="connsiteX201" fmla="*/ 177165 w 716407"/>
                <a:gd name="connsiteY201" fmla="*/ 1077070 h 1101835"/>
                <a:gd name="connsiteX202" fmla="*/ 165735 w 716407"/>
                <a:gd name="connsiteY202" fmla="*/ 1082785 h 1101835"/>
                <a:gd name="connsiteX203" fmla="*/ 161925 w 716407"/>
                <a:gd name="connsiteY203" fmla="*/ 1088500 h 1101835"/>
                <a:gd name="connsiteX204" fmla="*/ 156210 w 716407"/>
                <a:gd name="connsiteY204" fmla="*/ 1099930 h 1101835"/>
                <a:gd name="connsiteX205" fmla="*/ 150495 w 716407"/>
                <a:gd name="connsiteY205" fmla="*/ 1101835 h 1101835"/>
                <a:gd name="connsiteX206" fmla="*/ 135255 w 716407"/>
                <a:gd name="connsiteY206" fmla="*/ 1099930 h 1101835"/>
                <a:gd name="connsiteX207" fmla="*/ 125730 w 716407"/>
                <a:gd name="connsiteY207" fmla="*/ 1090405 h 1101835"/>
                <a:gd name="connsiteX208" fmla="*/ 120015 w 716407"/>
                <a:gd name="connsiteY208" fmla="*/ 1088500 h 1101835"/>
                <a:gd name="connsiteX209" fmla="*/ 114300 w 716407"/>
                <a:gd name="connsiteY209" fmla="*/ 1084690 h 1101835"/>
                <a:gd name="connsiteX210" fmla="*/ 108585 w 716407"/>
                <a:gd name="connsiteY210" fmla="*/ 1082785 h 1101835"/>
                <a:gd name="connsiteX211" fmla="*/ 104775 w 716407"/>
                <a:gd name="connsiteY211" fmla="*/ 1071355 h 1101835"/>
                <a:gd name="connsiteX212" fmla="*/ 102870 w 716407"/>
                <a:gd name="connsiteY212" fmla="*/ 1063735 h 1101835"/>
                <a:gd name="connsiteX213" fmla="*/ 97155 w 716407"/>
                <a:gd name="connsiteY213" fmla="*/ 1059925 h 1101835"/>
                <a:gd name="connsiteX214" fmla="*/ 72390 w 716407"/>
                <a:gd name="connsiteY214" fmla="*/ 1050400 h 1101835"/>
                <a:gd name="connsiteX215" fmla="*/ 62865 w 716407"/>
                <a:gd name="connsiteY215" fmla="*/ 1058020 h 1101835"/>
                <a:gd name="connsiteX216" fmla="*/ 49530 w 716407"/>
                <a:gd name="connsiteY216" fmla="*/ 1061830 h 1101835"/>
                <a:gd name="connsiteX217" fmla="*/ 24765 w 716407"/>
                <a:gd name="connsiteY217" fmla="*/ 1054210 h 1101835"/>
                <a:gd name="connsiteX218" fmla="*/ 22860 w 716407"/>
                <a:gd name="connsiteY218" fmla="*/ 1048495 h 1101835"/>
                <a:gd name="connsiteX219" fmla="*/ 5715 w 716407"/>
                <a:gd name="connsiteY219" fmla="*/ 1042780 h 1101835"/>
                <a:gd name="connsiteX220" fmla="*/ 0 w 716407"/>
                <a:gd name="connsiteY220" fmla="*/ 1040875 h 1101835"/>
                <a:gd name="connsiteX221" fmla="*/ 1905 w 716407"/>
                <a:gd name="connsiteY221" fmla="*/ 1035160 h 1101835"/>
                <a:gd name="connsiteX222" fmla="*/ 9525 w 716407"/>
                <a:gd name="connsiteY222" fmla="*/ 1023730 h 1101835"/>
                <a:gd name="connsiteX223" fmla="*/ 5715 w 716407"/>
                <a:gd name="connsiteY223" fmla="*/ 970390 h 1101835"/>
                <a:gd name="connsiteX224" fmla="*/ 3810 w 716407"/>
                <a:gd name="connsiteY224" fmla="*/ 960865 h 1101835"/>
                <a:gd name="connsiteX225" fmla="*/ 5715 w 716407"/>
                <a:gd name="connsiteY225" fmla="*/ 951340 h 1101835"/>
                <a:gd name="connsiteX226" fmla="*/ 17145 w 716407"/>
                <a:gd name="connsiteY226" fmla="*/ 943720 h 1101835"/>
                <a:gd name="connsiteX227" fmla="*/ 19050 w 716407"/>
                <a:gd name="connsiteY227" fmla="*/ 934195 h 1101835"/>
                <a:gd name="connsiteX228" fmla="*/ 24765 w 716407"/>
                <a:gd name="connsiteY228" fmla="*/ 917050 h 1101835"/>
                <a:gd name="connsiteX229" fmla="*/ 28575 w 716407"/>
                <a:gd name="connsiteY229" fmla="*/ 911335 h 1101835"/>
                <a:gd name="connsiteX230" fmla="*/ 26670 w 716407"/>
                <a:gd name="connsiteY230" fmla="*/ 896095 h 1101835"/>
                <a:gd name="connsiteX231" fmla="*/ 30480 w 716407"/>
                <a:gd name="connsiteY231" fmla="*/ 877045 h 1101835"/>
                <a:gd name="connsiteX232" fmla="*/ 38100 w 716407"/>
                <a:gd name="connsiteY232" fmla="*/ 865615 h 1101835"/>
                <a:gd name="connsiteX233" fmla="*/ 49530 w 716407"/>
                <a:gd name="connsiteY233" fmla="*/ 863710 h 1101835"/>
                <a:gd name="connsiteX234" fmla="*/ 62865 w 716407"/>
                <a:gd name="connsiteY234" fmla="*/ 861805 h 1101835"/>
                <a:gd name="connsiteX235" fmla="*/ 70485 w 716407"/>
                <a:gd name="connsiteY235" fmla="*/ 854185 h 1101835"/>
                <a:gd name="connsiteX236" fmla="*/ 76200 w 716407"/>
                <a:gd name="connsiteY236" fmla="*/ 850375 h 1101835"/>
                <a:gd name="connsiteX237" fmla="*/ 83820 w 716407"/>
                <a:gd name="connsiteY237" fmla="*/ 842755 h 1101835"/>
                <a:gd name="connsiteX238" fmla="*/ 89535 w 716407"/>
                <a:gd name="connsiteY238" fmla="*/ 837040 h 1101835"/>
                <a:gd name="connsiteX239" fmla="*/ 100965 w 716407"/>
                <a:gd name="connsiteY239" fmla="*/ 833230 h 1101835"/>
                <a:gd name="connsiteX240" fmla="*/ 118110 w 716407"/>
                <a:gd name="connsiteY240" fmla="*/ 827515 h 1101835"/>
                <a:gd name="connsiteX241" fmla="*/ 135255 w 716407"/>
                <a:gd name="connsiteY241" fmla="*/ 821800 h 1101835"/>
                <a:gd name="connsiteX242" fmla="*/ 140970 w 716407"/>
                <a:gd name="connsiteY242" fmla="*/ 819895 h 1101835"/>
                <a:gd name="connsiteX243" fmla="*/ 154305 w 716407"/>
                <a:gd name="connsiteY243" fmla="*/ 817990 h 1101835"/>
                <a:gd name="connsiteX244" fmla="*/ 158115 w 716407"/>
                <a:gd name="connsiteY244" fmla="*/ 823705 h 1101835"/>
                <a:gd name="connsiteX245" fmla="*/ 163830 w 716407"/>
                <a:gd name="connsiteY245" fmla="*/ 827515 h 1101835"/>
                <a:gd name="connsiteX246" fmla="*/ 192405 w 716407"/>
                <a:gd name="connsiteY246" fmla="*/ 825610 h 1101835"/>
                <a:gd name="connsiteX247" fmla="*/ 198120 w 716407"/>
                <a:gd name="connsiteY247" fmla="*/ 823705 h 1101835"/>
                <a:gd name="connsiteX248" fmla="*/ 211455 w 716407"/>
                <a:gd name="connsiteY248" fmla="*/ 821800 h 1101835"/>
                <a:gd name="connsiteX249" fmla="*/ 230505 w 716407"/>
                <a:gd name="connsiteY249" fmla="*/ 816085 h 1101835"/>
                <a:gd name="connsiteX250" fmla="*/ 236220 w 716407"/>
                <a:gd name="connsiteY250" fmla="*/ 814180 h 1101835"/>
                <a:gd name="connsiteX251" fmla="*/ 255270 w 716407"/>
                <a:gd name="connsiteY251" fmla="*/ 810370 h 1101835"/>
                <a:gd name="connsiteX252" fmla="*/ 260985 w 716407"/>
                <a:gd name="connsiteY252" fmla="*/ 806560 h 1101835"/>
                <a:gd name="connsiteX253" fmla="*/ 262890 w 716407"/>
                <a:gd name="connsiteY253" fmla="*/ 800845 h 1101835"/>
                <a:gd name="connsiteX254" fmla="*/ 259080 w 716407"/>
                <a:gd name="connsiteY254" fmla="*/ 779890 h 1101835"/>
                <a:gd name="connsiteX255" fmla="*/ 255270 w 716407"/>
                <a:gd name="connsiteY255" fmla="*/ 774175 h 1101835"/>
                <a:gd name="connsiteX256" fmla="*/ 251460 w 716407"/>
                <a:gd name="connsiteY256" fmla="*/ 762745 h 1101835"/>
                <a:gd name="connsiteX257" fmla="*/ 245745 w 716407"/>
                <a:gd name="connsiteY257" fmla="*/ 751315 h 1101835"/>
                <a:gd name="connsiteX258" fmla="*/ 234315 w 716407"/>
                <a:gd name="connsiteY258" fmla="*/ 743695 h 1101835"/>
                <a:gd name="connsiteX259" fmla="*/ 228600 w 716407"/>
                <a:gd name="connsiteY259" fmla="*/ 741790 h 1101835"/>
                <a:gd name="connsiteX260" fmla="*/ 222885 w 716407"/>
                <a:gd name="connsiteY260" fmla="*/ 737980 h 1101835"/>
                <a:gd name="connsiteX261" fmla="*/ 220980 w 716407"/>
                <a:gd name="connsiteY261" fmla="*/ 732265 h 1101835"/>
                <a:gd name="connsiteX262" fmla="*/ 217170 w 716407"/>
                <a:gd name="connsiteY262" fmla="*/ 726550 h 1101835"/>
                <a:gd name="connsiteX263" fmla="*/ 211455 w 716407"/>
                <a:gd name="connsiteY263" fmla="*/ 715120 h 1101835"/>
                <a:gd name="connsiteX264" fmla="*/ 205740 w 716407"/>
                <a:gd name="connsiteY264" fmla="*/ 711310 h 1101835"/>
                <a:gd name="connsiteX265" fmla="*/ 203835 w 716407"/>
                <a:gd name="connsiteY265" fmla="*/ 705595 h 1101835"/>
                <a:gd name="connsiteX266" fmla="*/ 196215 w 716407"/>
                <a:gd name="connsiteY266" fmla="*/ 696070 h 1101835"/>
                <a:gd name="connsiteX267" fmla="*/ 194310 w 716407"/>
                <a:gd name="connsiteY267" fmla="*/ 673210 h 1101835"/>
                <a:gd name="connsiteX268" fmla="*/ 99060 w 716407"/>
                <a:gd name="connsiteY268" fmla="*/ 675115 h 1101835"/>
                <a:gd name="connsiteX269" fmla="*/ 85725 w 716407"/>
                <a:gd name="connsiteY269" fmla="*/ 673210 h 1101835"/>
                <a:gd name="connsiteX270" fmla="*/ 78105 w 716407"/>
                <a:gd name="connsiteY270" fmla="*/ 663685 h 1101835"/>
                <a:gd name="connsiteX271" fmla="*/ 64770 w 716407"/>
                <a:gd name="connsiteY271" fmla="*/ 657970 h 1101835"/>
                <a:gd name="connsiteX272" fmla="*/ 57150 w 716407"/>
                <a:gd name="connsiteY272" fmla="*/ 646540 h 1101835"/>
                <a:gd name="connsiteX273" fmla="*/ 62865 w 716407"/>
                <a:gd name="connsiteY273" fmla="*/ 642730 h 1101835"/>
                <a:gd name="connsiteX274" fmla="*/ 68580 w 716407"/>
                <a:gd name="connsiteY274" fmla="*/ 637015 h 1101835"/>
                <a:gd name="connsiteX275" fmla="*/ 72390 w 716407"/>
                <a:gd name="connsiteY275" fmla="*/ 631300 h 1101835"/>
                <a:gd name="connsiteX276" fmla="*/ 78105 w 716407"/>
                <a:gd name="connsiteY276" fmla="*/ 629395 h 1101835"/>
                <a:gd name="connsiteX277" fmla="*/ 83820 w 716407"/>
                <a:gd name="connsiteY277" fmla="*/ 623680 h 1101835"/>
                <a:gd name="connsiteX278" fmla="*/ 89535 w 716407"/>
                <a:gd name="connsiteY278" fmla="*/ 621775 h 1101835"/>
                <a:gd name="connsiteX279" fmla="*/ 95250 w 716407"/>
                <a:gd name="connsiteY279" fmla="*/ 617965 h 1101835"/>
                <a:gd name="connsiteX280" fmla="*/ 102870 w 716407"/>
                <a:gd name="connsiteY280" fmla="*/ 595105 h 1101835"/>
                <a:gd name="connsiteX281" fmla="*/ 108585 w 716407"/>
                <a:gd name="connsiteY281" fmla="*/ 583675 h 1101835"/>
                <a:gd name="connsiteX282" fmla="*/ 114300 w 716407"/>
                <a:gd name="connsiteY282" fmla="*/ 581770 h 1101835"/>
                <a:gd name="connsiteX283" fmla="*/ 118110 w 716407"/>
                <a:gd name="connsiteY283" fmla="*/ 570340 h 1101835"/>
                <a:gd name="connsiteX284" fmla="*/ 123825 w 716407"/>
                <a:gd name="connsiteY284" fmla="*/ 543670 h 1101835"/>
                <a:gd name="connsiteX285" fmla="*/ 129540 w 716407"/>
                <a:gd name="connsiteY285" fmla="*/ 539860 h 1101835"/>
                <a:gd name="connsiteX286" fmla="*/ 133350 w 716407"/>
                <a:gd name="connsiteY286" fmla="*/ 520810 h 1101835"/>
                <a:gd name="connsiteX287" fmla="*/ 137160 w 716407"/>
                <a:gd name="connsiteY287" fmla="*/ 507475 h 1101835"/>
                <a:gd name="connsiteX288" fmla="*/ 142875 w 716407"/>
                <a:gd name="connsiteY288" fmla="*/ 501760 h 1101835"/>
                <a:gd name="connsiteX289" fmla="*/ 144780 w 716407"/>
                <a:gd name="connsiteY289" fmla="*/ 463660 h 1101835"/>
                <a:gd name="connsiteX290" fmla="*/ 142875 w 716407"/>
                <a:gd name="connsiteY290" fmla="*/ 457945 h 1101835"/>
                <a:gd name="connsiteX291" fmla="*/ 137160 w 716407"/>
                <a:gd name="connsiteY291" fmla="*/ 456040 h 1101835"/>
                <a:gd name="connsiteX292" fmla="*/ 150495 w 716407"/>
                <a:gd name="connsiteY292" fmla="*/ 457945 h 1101835"/>
                <a:gd name="connsiteX293" fmla="*/ 156210 w 716407"/>
                <a:gd name="connsiteY293" fmla="*/ 461755 h 1101835"/>
                <a:gd name="connsiteX294" fmla="*/ 161925 w 716407"/>
                <a:gd name="connsiteY294" fmla="*/ 467470 h 1101835"/>
                <a:gd name="connsiteX295" fmla="*/ 177165 w 716407"/>
                <a:gd name="connsiteY295" fmla="*/ 469375 h 1101835"/>
                <a:gd name="connsiteX296" fmla="*/ 190500 w 716407"/>
                <a:gd name="connsiteY296" fmla="*/ 471280 h 1101835"/>
                <a:gd name="connsiteX297" fmla="*/ 201930 w 716407"/>
                <a:gd name="connsiteY297" fmla="*/ 473185 h 1101835"/>
                <a:gd name="connsiteX298" fmla="*/ 219075 w 716407"/>
                <a:gd name="connsiteY298" fmla="*/ 475090 h 1101835"/>
                <a:gd name="connsiteX299" fmla="*/ 224790 w 716407"/>
                <a:gd name="connsiteY299" fmla="*/ 476995 h 1101835"/>
                <a:gd name="connsiteX300" fmla="*/ 236220 w 716407"/>
                <a:gd name="connsiteY300" fmla="*/ 484615 h 1101835"/>
                <a:gd name="connsiteX301" fmla="*/ 240030 w 716407"/>
                <a:gd name="connsiteY301" fmla="*/ 490330 h 1101835"/>
                <a:gd name="connsiteX302" fmla="*/ 249555 w 716407"/>
                <a:gd name="connsiteY302" fmla="*/ 497950 h 1101835"/>
                <a:gd name="connsiteX303" fmla="*/ 245745 w 716407"/>
                <a:gd name="connsiteY303" fmla="*/ 511285 h 1101835"/>
                <a:gd name="connsiteX304" fmla="*/ 240030 w 716407"/>
                <a:gd name="connsiteY304" fmla="*/ 517000 h 1101835"/>
                <a:gd name="connsiteX305" fmla="*/ 238125 w 716407"/>
                <a:gd name="connsiteY305" fmla="*/ 522715 h 1101835"/>
                <a:gd name="connsiteX306" fmla="*/ 249555 w 716407"/>
                <a:gd name="connsiteY306" fmla="*/ 526525 h 1101835"/>
                <a:gd name="connsiteX307" fmla="*/ 264795 w 716407"/>
                <a:gd name="connsiteY307" fmla="*/ 534145 h 1101835"/>
                <a:gd name="connsiteX308" fmla="*/ 276225 w 716407"/>
                <a:gd name="connsiteY308" fmla="*/ 539860 h 1101835"/>
                <a:gd name="connsiteX309" fmla="*/ 281940 w 716407"/>
                <a:gd name="connsiteY309" fmla="*/ 553195 h 1101835"/>
                <a:gd name="connsiteX310" fmla="*/ 285750 w 716407"/>
                <a:gd name="connsiteY310" fmla="*/ 558910 h 1101835"/>
                <a:gd name="connsiteX311" fmla="*/ 306705 w 716407"/>
                <a:gd name="connsiteY311" fmla="*/ 557005 h 1101835"/>
                <a:gd name="connsiteX312" fmla="*/ 308610 w 716407"/>
                <a:gd name="connsiteY312" fmla="*/ 547480 h 1101835"/>
                <a:gd name="connsiteX313" fmla="*/ 320040 w 716407"/>
                <a:gd name="connsiteY313" fmla="*/ 537955 h 1101835"/>
                <a:gd name="connsiteX314" fmla="*/ 323850 w 716407"/>
                <a:gd name="connsiteY314" fmla="*/ 518905 h 1101835"/>
                <a:gd name="connsiteX315" fmla="*/ 325755 w 716407"/>
                <a:gd name="connsiteY315" fmla="*/ 513190 h 1101835"/>
                <a:gd name="connsiteX316" fmla="*/ 323850 w 716407"/>
                <a:gd name="connsiteY316" fmla="*/ 497950 h 1101835"/>
                <a:gd name="connsiteX317" fmla="*/ 321945 w 716407"/>
                <a:gd name="connsiteY317" fmla="*/ 488425 h 1101835"/>
                <a:gd name="connsiteX318" fmla="*/ 304800 w 716407"/>
                <a:gd name="connsiteY318" fmla="*/ 478900 h 1101835"/>
                <a:gd name="connsiteX319" fmla="*/ 297180 w 716407"/>
                <a:gd name="connsiteY319" fmla="*/ 475090 h 1101835"/>
                <a:gd name="connsiteX320" fmla="*/ 281940 w 716407"/>
                <a:gd name="connsiteY320" fmla="*/ 452230 h 1101835"/>
                <a:gd name="connsiteX321" fmla="*/ 280035 w 716407"/>
                <a:gd name="connsiteY321" fmla="*/ 446515 h 1101835"/>
                <a:gd name="connsiteX322" fmla="*/ 276225 w 716407"/>
                <a:gd name="connsiteY322" fmla="*/ 440800 h 1101835"/>
                <a:gd name="connsiteX323" fmla="*/ 274320 w 716407"/>
                <a:gd name="connsiteY323" fmla="*/ 429370 h 1101835"/>
                <a:gd name="connsiteX324" fmla="*/ 272415 w 716407"/>
                <a:gd name="connsiteY324" fmla="*/ 423655 h 1101835"/>
                <a:gd name="connsiteX325" fmla="*/ 270510 w 716407"/>
                <a:gd name="connsiteY325" fmla="*/ 416035 h 1101835"/>
                <a:gd name="connsiteX326" fmla="*/ 272415 w 716407"/>
                <a:gd name="connsiteY326" fmla="*/ 400795 h 1101835"/>
                <a:gd name="connsiteX327" fmla="*/ 278130 w 716407"/>
                <a:gd name="connsiteY327" fmla="*/ 398890 h 1101835"/>
                <a:gd name="connsiteX328" fmla="*/ 291465 w 716407"/>
                <a:gd name="connsiteY328" fmla="*/ 393175 h 1101835"/>
                <a:gd name="connsiteX329" fmla="*/ 308610 w 716407"/>
                <a:gd name="connsiteY329" fmla="*/ 387460 h 1101835"/>
                <a:gd name="connsiteX330" fmla="*/ 314325 w 716407"/>
                <a:gd name="connsiteY330" fmla="*/ 385555 h 1101835"/>
                <a:gd name="connsiteX331" fmla="*/ 323850 w 716407"/>
                <a:gd name="connsiteY331" fmla="*/ 383650 h 1101835"/>
                <a:gd name="connsiteX332" fmla="*/ 335339 w 716407"/>
                <a:gd name="connsiteY332" fmla="*/ 362731 h 1101835"/>
                <a:gd name="connsiteX333" fmla="*/ 363920 w 716407"/>
                <a:gd name="connsiteY33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40055 w 716407"/>
                <a:gd name="connsiteY49" fmla="*/ 130285 h 1101835"/>
                <a:gd name="connsiteX50" fmla="*/ 462915 w 716407"/>
                <a:gd name="connsiteY50" fmla="*/ 141715 h 1101835"/>
                <a:gd name="connsiteX51" fmla="*/ 483870 w 716407"/>
                <a:gd name="connsiteY51" fmla="*/ 149335 h 1101835"/>
                <a:gd name="connsiteX52" fmla="*/ 489585 w 716407"/>
                <a:gd name="connsiteY52" fmla="*/ 151240 h 1101835"/>
                <a:gd name="connsiteX53" fmla="*/ 537210 w 716407"/>
                <a:gd name="connsiteY53" fmla="*/ 153145 h 1101835"/>
                <a:gd name="connsiteX54" fmla="*/ 571500 w 716407"/>
                <a:gd name="connsiteY54" fmla="*/ 151240 h 1101835"/>
                <a:gd name="connsiteX55" fmla="*/ 582930 w 716407"/>
                <a:gd name="connsiteY55" fmla="*/ 149335 h 1101835"/>
                <a:gd name="connsiteX56" fmla="*/ 638175 w 716407"/>
                <a:gd name="connsiteY56" fmla="*/ 151240 h 1101835"/>
                <a:gd name="connsiteX57" fmla="*/ 641985 w 716407"/>
                <a:gd name="connsiteY57" fmla="*/ 156955 h 1101835"/>
                <a:gd name="connsiteX58" fmla="*/ 645795 w 716407"/>
                <a:gd name="connsiteY58" fmla="*/ 168385 h 1101835"/>
                <a:gd name="connsiteX59" fmla="*/ 649605 w 716407"/>
                <a:gd name="connsiteY59" fmla="*/ 174100 h 1101835"/>
                <a:gd name="connsiteX60" fmla="*/ 640080 w 716407"/>
                <a:gd name="connsiteY60" fmla="*/ 185530 h 1101835"/>
                <a:gd name="connsiteX61" fmla="*/ 628650 w 716407"/>
                <a:gd name="connsiteY61" fmla="*/ 193150 h 1101835"/>
                <a:gd name="connsiteX62" fmla="*/ 624840 w 716407"/>
                <a:gd name="connsiteY62" fmla="*/ 198865 h 1101835"/>
                <a:gd name="connsiteX63" fmla="*/ 619125 w 716407"/>
                <a:gd name="connsiteY63" fmla="*/ 214105 h 1101835"/>
                <a:gd name="connsiteX64" fmla="*/ 621030 w 716407"/>
                <a:gd name="connsiteY64" fmla="*/ 250300 h 1101835"/>
                <a:gd name="connsiteX65" fmla="*/ 622935 w 716407"/>
                <a:gd name="connsiteY65" fmla="*/ 256015 h 1101835"/>
                <a:gd name="connsiteX66" fmla="*/ 626745 w 716407"/>
                <a:gd name="connsiteY66" fmla="*/ 261730 h 1101835"/>
                <a:gd name="connsiteX67" fmla="*/ 632460 w 716407"/>
                <a:gd name="connsiteY67" fmla="*/ 263635 h 1101835"/>
                <a:gd name="connsiteX68" fmla="*/ 641985 w 716407"/>
                <a:gd name="connsiteY68" fmla="*/ 275065 h 1101835"/>
                <a:gd name="connsiteX69" fmla="*/ 647700 w 716407"/>
                <a:gd name="connsiteY69" fmla="*/ 276970 h 1101835"/>
                <a:gd name="connsiteX70" fmla="*/ 661035 w 716407"/>
                <a:gd name="connsiteY70" fmla="*/ 282685 h 1101835"/>
                <a:gd name="connsiteX71" fmla="*/ 674370 w 716407"/>
                <a:gd name="connsiteY71" fmla="*/ 296020 h 1101835"/>
                <a:gd name="connsiteX72" fmla="*/ 678180 w 716407"/>
                <a:gd name="connsiteY72" fmla="*/ 301735 h 1101835"/>
                <a:gd name="connsiteX73" fmla="*/ 683895 w 716407"/>
                <a:gd name="connsiteY73" fmla="*/ 303640 h 1101835"/>
                <a:gd name="connsiteX74" fmla="*/ 689610 w 716407"/>
                <a:gd name="connsiteY74" fmla="*/ 307450 h 1101835"/>
                <a:gd name="connsiteX75" fmla="*/ 697230 w 716407"/>
                <a:gd name="connsiteY75" fmla="*/ 311260 h 1101835"/>
                <a:gd name="connsiteX76" fmla="*/ 714375 w 716407"/>
                <a:gd name="connsiteY76" fmla="*/ 324595 h 1101835"/>
                <a:gd name="connsiteX77" fmla="*/ 716280 w 716407"/>
                <a:gd name="connsiteY77" fmla="*/ 330310 h 1101835"/>
                <a:gd name="connsiteX78" fmla="*/ 708660 w 716407"/>
                <a:gd name="connsiteY78" fmla="*/ 341740 h 1101835"/>
                <a:gd name="connsiteX79" fmla="*/ 702945 w 716407"/>
                <a:gd name="connsiteY79" fmla="*/ 347455 h 1101835"/>
                <a:gd name="connsiteX80" fmla="*/ 691515 w 716407"/>
                <a:gd name="connsiteY80" fmla="*/ 353170 h 1101835"/>
                <a:gd name="connsiteX81" fmla="*/ 674370 w 716407"/>
                <a:gd name="connsiteY81" fmla="*/ 355075 h 1101835"/>
                <a:gd name="connsiteX82" fmla="*/ 668655 w 716407"/>
                <a:gd name="connsiteY82" fmla="*/ 356980 h 1101835"/>
                <a:gd name="connsiteX83" fmla="*/ 649605 w 716407"/>
                <a:gd name="connsiteY83" fmla="*/ 379840 h 1101835"/>
                <a:gd name="connsiteX84" fmla="*/ 638175 w 716407"/>
                <a:gd name="connsiteY84" fmla="*/ 391270 h 1101835"/>
                <a:gd name="connsiteX85" fmla="*/ 632460 w 716407"/>
                <a:gd name="connsiteY85" fmla="*/ 402700 h 1101835"/>
                <a:gd name="connsiteX86" fmla="*/ 626745 w 716407"/>
                <a:gd name="connsiteY86" fmla="*/ 404605 h 1101835"/>
                <a:gd name="connsiteX87" fmla="*/ 624840 w 716407"/>
                <a:gd name="connsiteY87" fmla="*/ 410320 h 1101835"/>
                <a:gd name="connsiteX88" fmla="*/ 605790 w 716407"/>
                <a:gd name="connsiteY88" fmla="*/ 416035 h 1101835"/>
                <a:gd name="connsiteX89" fmla="*/ 586740 w 716407"/>
                <a:gd name="connsiteY89" fmla="*/ 412225 h 1101835"/>
                <a:gd name="connsiteX90" fmla="*/ 582930 w 716407"/>
                <a:gd name="connsiteY90" fmla="*/ 406510 h 1101835"/>
                <a:gd name="connsiteX91" fmla="*/ 569595 w 716407"/>
                <a:gd name="connsiteY91" fmla="*/ 400795 h 1101835"/>
                <a:gd name="connsiteX92" fmla="*/ 539115 w 716407"/>
                <a:gd name="connsiteY92" fmla="*/ 402700 h 1101835"/>
                <a:gd name="connsiteX93" fmla="*/ 527685 w 716407"/>
                <a:gd name="connsiteY93" fmla="*/ 406510 h 1101835"/>
                <a:gd name="connsiteX94" fmla="*/ 516255 w 716407"/>
                <a:gd name="connsiteY94" fmla="*/ 414130 h 1101835"/>
                <a:gd name="connsiteX95" fmla="*/ 514350 w 716407"/>
                <a:gd name="connsiteY95" fmla="*/ 419845 h 1101835"/>
                <a:gd name="connsiteX96" fmla="*/ 504825 w 716407"/>
                <a:gd name="connsiteY96" fmla="*/ 429370 h 1101835"/>
                <a:gd name="connsiteX97" fmla="*/ 501015 w 716407"/>
                <a:gd name="connsiteY97" fmla="*/ 435085 h 1101835"/>
                <a:gd name="connsiteX98" fmla="*/ 495300 w 716407"/>
                <a:gd name="connsiteY98" fmla="*/ 440800 h 1101835"/>
                <a:gd name="connsiteX99" fmla="*/ 493395 w 716407"/>
                <a:gd name="connsiteY99" fmla="*/ 452230 h 1101835"/>
                <a:gd name="connsiteX100" fmla="*/ 491490 w 716407"/>
                <a:gd name="connsiteY100" fmla="*/ 459850 h 1101835"/>
                <a:gd name="connsiteX101" fmla="*/ 489585 w 716407"/>
                <a:gd name="connsiteY101" fmla="*/ 465565 h 1101835"/>
                <a:gd name="connsiteX102" fmla="*/ 478155 w 716407"/>
                <a:gd name="connsiteY102" fmla="*/ 469375 h 1101835"/>
                <a:gd name="connsiteX103" fmla="*/ 476250 w 716407"/>
                <a:gd name="connsiteY103" fmla="*/ 478900 h 1101835"/>
                <a:gd name="connsiteX104" fmla="*/ 472440 w 716407"/>
                <a:gd name="connsiteY104" fmla="*/ 490330 h 1101835"/>
                <a:gd name="connsiteX105" fmla="*/ 474345 w 716407"/>
                <a:gd name="connsiteY105" fmla="*/ 520810 h 1101835"/>
                <a:gd name="connsiteX106" fmla="*/ 476250 w 716407"/>
                <a:gd name="connsiteY106" fmla="*/ 528430 h 1101835"/>
                <a:gd name="connsiteX107" fmla="*/ 478155 w 716407"/>
                <a:gd name="connsiteY107" fmla="*/ 537955 h 1101835"/>
                <a:gd name="connsiteX108" fmla="*/ 481965 w 716407"/>
                <a:gd name="connsiteY108" fmla="*/ 568435 h 1101835"/>
                <a:gd name="connsiteX109" fmla="*/ 487680 w 716407"/>
                <a:gd name="connsiteY109" fmla="*/ 587485 h 1101835"/>
                <a:gd name="connsiteX110" fmla="*/ 489585 w 716407"/>
                <a:gd name="connsiteY110" fmla="*/ 593200 h 1101835"/>
                <a:gd name="connsiteX111" fmla="*/ 493395 w 716407"/>
                <a:gd name="connsiteY111" fmla="*/ 610345 h 1101835"/>
                <a:gd name="connsiteX112" fmla="*/ 495300 w 716407"/>
                <a:gd name="connsiteY112" fmla="*/ 616060 h 1101835"/>
                <a:gd name="connsiteX113" fmla="*/ 499110 w 716407"/>
                <a:gd name="connsiteY113" fmla="*/ 623680 h 1101835"/>
                <a:gd name="connsiteX114" fmla="*/ 504825 w 716407"/>
                <a:gd name="connsiteY114" fmla="*/ 627490 h 1101835"/>
                <a:gd name="connsiteX115" fmla="*/ 510540 w 716407"/>
                <a:gd name="connsiteY115" fmla="*/ 638920 h 1101835"/>
                <a:gd name="connsiteX116" fmla="*/ 512445 w 716407"/>
                <a:gd name="connsiteY116" fmla="*/ 644635 h 1101835"/>
                <a:gd name="connsiteX117" fmla="*/ 518160 w 716407"/>
                <a:gd name="connsiteY117" fmla="*/ 646540 h 1101835"/>
                <a:gd name="connsiteX118" fmla="*/ 506730 w 716407"/>
                <a:gd name="connsiteY118" fmla="*/ 650350 h 1101835"/>
                <a:gd name="connsiteX119" fmla="*/ 501015 w 716407"/>
                <a:gd name="connsiteY119" fmla="*/ 652255 h 1101835"/>
                <a:gd name="connsiteX120" fmla="*/ 495300 w 716407"/>
                <a:gd name="connsiteY120" fmla="*/ 657970 h 1101835"/>
                <a:gd name="connsiteX121" fmla="*/ 489585 w 716407"/>
                <a:gd name="connsiteY121" fmla="*/ 661780 h 1101835"/>
                <a:gd name="connsiteX122" fmla="*/ 487680 w 716407"/>
                <a:gd name="connsiteY122" fmla="*/ 667495 h 1101835"/>
                <a:gd name="connsiteX123" fmla="*/ 483870 w 716407"/>
                <a:gd name="connsiteY123" fmla="*/ 673210 h 1101835"/>
                <a:gd name="connsiteX124" fmla="*/ 478155 w 716407"/>
                <a:gd name="connsiteY124" fmla="*/ 684640 h 1101835"/>
                <a:gd name="connsiteX125" fmla="*/ 480060 w 716407"/>
                <a:gd name="connsiteY125" fmla="*/ 717025 h 1101835"/>
                <a:gd name="connsiteX126" fmla="*/ 485775 w 716407"/>
                <a:gd name="connsiteY126" fmla="*/ 718930 h 1101835"/>
                <a:gd name="connsiteX127" fmla="*/ 497205 w 716407"/>
                <a:gd name="connsiteY127" fmla="*/ 724645 h 1101835"/>
                <a:gd name="connsiteX128" fmla="*/ 506730 w 716407"/>
                <a:gd name="connsiteY128" fmla="*/ 726550 h 1101835"/>
                <a:gd name="connsiteX129" fmla="*/ 495300 w 716407"/>
                <a:gd name="connsiteY129" fmla="*/ 722740 h 1101835"/>
                <a:gd name="connsiteX130" fmla="*/ 489585 w 716407"/>
                <a:gd name="connsiteY130" fmla="*/ 718930 h 1101835"/>
                <a:gd name="connsiteX131" fmla="*/ 455295 w 716407"/>
                <a:gd name="connsiteY131" fmla="*/ 718930 h 1101835"/>
                <a:gd name="connsiteX132" fmla="*/ 449580 w 716407"/>
                <a:gd name="connsiteY132" fmla="*/ 730360 h 1101835"/>
                <a:gd name="connsiteX133" fmla="*/ 445770 w 716407"/>
                <a:gd name="connsiteY133" fmla="*/ 736075 h 1101835"/>
                <a:gd name="connsiteX134" fmla="*/ 443865 w 716407"/>
                <a:gd name="connsiteY134" fmla="*/ 741790 h 1101835"/>
                <a:gd name="connsiteX135" fmla="*/ 438150 w 716407"/>
                <a:gd name="connsiteY135" fmla="*/ 743695 h 1101835"/>
                <a:gd name="connsiteX136" fmla="*/ 434340 w 716407"/>
                <a:gd name="connsiteY136" fmla="*/ 757030 h 1101835"/>
                <a:gd name="connsiteX137" fmla="*/ 426720 w 716407"/>
                <a:gd name="connsiteY137" fmla="*/ 768460 h 1101835"/>
                <a:gd name="connsiteX138" fmla="*/ 419100 w 716407"/>
                <a:gd name="connsiteY138" fmla="*/ 779890 h 1101835"/>
                <a:gd name="connsiteX139" fmla="*/ 415290 w 716407"/>
                <a:gd name="connsiteY139" fmla="*/ 785605 h 1101835"/>
                <a:gd name="connsiteX140" fmla="*/ 409575 w 716407"/>
                <a:gd name="connsiteY140" fmla="*/ 797035 h 1101835"/>
                <a:gd name="connsiteX141" fmla="*/ 415290 w 716407"/>
                <a:gd name="connsiteY141" fmla="*/ 814180 h 1101835"/>
                <a:gd name="connsiteX142" fmla="*/ 417195 w 716407"/>
                <a:gd name="connsiteY142" fmla="*/ 819895 h 1101835"/>
                <a:gd name="connsiteX143" fmla="*/ 424815 w 716407"/>
                <a:gd name="connsiteY143" fmla="*/ 825610 h 1101835"/>
                <a:gd name="connsiteX144" fmla="*/ 430530 w 716407"/>
                <a:gd name="connsiteY144" fmla="*/ 829420 h 1101835"/>
                <a:gd name="connsiteX145" fmla="*/ 441960 w 716407"/>
                <a:gd name="connsiteY145" fmla="*/ 833230 h 1101835"/>
                <a:gd name="connsiteX146" fmla="*/ 447675 w 716407"/>
                <a:gd name="connsiteY146" fmla="*/ 837040 h 1101835"/>
                <a:gd name="connsiteX147" fmla="*/ 453390 w 716407"/>
                <a:gd name="connsiteY147" fmla="*/ 838945 h 1101835"/>
                <a:gd name="connsiteX148" fmla="*/ 457200 w 716407"/>
                <a:gd name="connsiteY148" fmla="*/ 844660 h 1101835"/>
                <a:gd name="connsiteX149" fmla="*/ 468630 w 716407"/>
                <a:gd name="connsiteY149" fmla="*/ 848470 h 1101835"/>
                <a:gd name="connsiteX150" fmla="*/ 474345 w 716407"/>
                <a:gd name="connsiteY150" fmla="*/ 850375 h 1101835"/>
                <a:gd name="connsiteX151" fmla="*/ 480060 w 716407"/>
                <a:gd name="connsiteY151" fmla="*/ 852280 h 1101835"/>
                <a:gd name="connsiteX152" fmla="*/ 485775 w 716407"/>
                <a:gd name="connsiteY152" fmla="*/ 856090 h 1101835"/>
                <a:gd name="connsiteX153" fmla="*/ 499110 w 716407"/>
                <a:gd name="connsiteY153" fmla="*/ 861805 h 1101835"/>
                <a:gd name="connsiteX154" fmla="*/ 506730 w 716407"/>
                <a:gd name="connsiteY154" fmla="*/ 869425 h 1101835"/>
                <a:gd name="connsiteX155" fmla="*/ 518160 w 716407"/>
                <a:gd name="connsiteY155" fmla="*/ 875140 h 1101835"/>
                <a:gd name="connsiteX156" fmla="*/ 523875 w 716407"/>
                <a:gd name="connsiteY156" fmla="*/ 878950 h 1101835"/>
                <a:gd name="connsiteX157" fmla="*/ 525780 w 716407"/>
                <a:gd name="connsiteY157" fmla="*/ 884665 h 1101835"/>
                <a:gd name="connsiteX158" fmla="*/ 529590 w 716407"/>
                <a:gd name="connsiteY158" fmla="*/ 907525 h 1101835"/>
                <a:gd name="connsiteX159" fmla="*/ 539115 w 716407"/>
                <a:gd name="connsiteY159" fmla="*/ 924670 h 1101835"/>
                <a:gd name="connsiteX160" fmla="*/ 541020 w 716407"/>
                <a:gd name="connsiteY160" fmla="*/ 930385 h 1101835"/>
                <a:gd name="connsiteX161" fmla="*/ 544830 w 716407"/>
                <a:gd name="connsiteY161" fmla="*/ 936100 h 1101835"/>
                <a:gd name="connsiteX162" fmla="*/ 542925 w 716407"/>
                <a:gd name="connsiteY162" fmla="*/ 934195 h 1101835"/>
                <a:gd name="connsiteX163" fmla="*/ 542925 w 716407"/>
                <a:gd name="connsiteY163" fmla="*/ 934195 h 1101835"/>
                <a:gd name="connsiteX164" fmla="*/ 533400 w 716407"/>
                <a:gd name="connsiteY164" fmla="*/ 947530 h 1101835"/>
                <a:gd name="connsiteX165" fmla="*/ 531495 w 716407"/>
                <a:gd name="connsiteY165" fmla="*/ 953245 h 1101835"/>
                <a:gd name="connsiteX166" fmla="*/ 520065 w 716407"/>
                <a:gd name="connsiteY166" fmla="*/ 955150 h 1101835"/>
                <a:gd name="connsiteX167" fmla="*/ 502920 w 716407"/>
                <a:gd name="connsiteY167" fmla="*/ 962770 h 1101835"/>
                <a:gd name="connsiteX168" fmla="*/ 497205 w 716407"/>
                <a:gd name="connsiteY168" fmla="*/ 960865 h 1101835"/>
                <a:gd name="connsiteX169" fmla="*/ 485775 w 716407"/>
                <a:gd name="connsiteY169" fmla="*/ 938005 h 1101835"/>
                <a:gd name="connsiteX170" fmla="*/ 480060 w 716407"/>
                <a:gd name="connsiteY170" fmla="*/ 932290 h 1101835"/>
                <a:gd name="connsiteX171" fmla="*/ 457200 w 716407"/>
                <a:gd name="connsiteY171" fmla="*/ 926575 h 1101835"/>
                <a:gd name="connsiteX172" fmla="*/ 434340 w 716407"/>
                <a:gd name="connsiteY172" fmla="*/ 928480 h 1101835"/>
                <a:gd name="connsiteX173" fmla="*/ 430530 w 716407"/>
                <a:gd name="connsiteY173" fmla="*/ 939910 h 1101835"/>
                <a:gd name="connsiteX174" fmla="*/ 419100 w 716407"/>
                <a:gd name="connsiteY174" fmla="*/ 945625 h 1101835"/>
                <a:gd name="connsiteX175" fmla="*/ 409575 w 716407"/>
                <a:gd name="connsiteY175" fmla="*/ 962770 h 1101835"/>
                <a:gd name="connsiteX176" fmla="*/ 400050 w 716407"/>
                <a:gd name="connsiteY176" fmla="*/ 978010 h 1101835"/>
                <a:gd name="connsiteX177" fmla="*/ 394335 w 716407"/>
                <a:gd name="connsiteY177" fmla="*/ 979915 h 1101835"/>
                <a:gd name="connsiteX178" fmla="*/ 388620 w 716407"/>
                <a:gd name="connsiteY178" fmla="*/ 978010 h 1101835"/>
                <a:gd name="connsiteX179" fmla="*/ 381000 w 716407"/>
                <a:gd name="connsiteY179" fmla="*/ 960865 h 1101835"/>
                <a:gd name="connsiteX180" fmla="*/ 375285 w 716407"/>
                <a:gd name="connsiteY180" fmla="*/ 958960 h 1101835"/>
                <a:gd name="connsiteX181" fmla="*/ 369570 w 716407"/>
                <a:gd name="connsiteY181" fmla="*/ 955150 h 1101835"/>
                <a:gd name="connsiteX182" fmla="*/ 360045 w 716407"/>
                <a:gd name="connsiteY182" fmla="*/ 962770 h 1101835"/>
                <a:gd name="connsiteX183" fmla="*/ 346710 w 716407"/>
                <a:gd name="connsiteY183" fmla="*/ 978010 h 1101835"/>
                <a:gd name="connsiteX184" fmla="*/ 340995 w 716407"/>
                <a:gd name="connsiteY184" fmla="*/ 1006585 h 1101835"/>
                <a:gd name="connsiteX185" fmla="*/ 335280 w 716407"/>
                <a:gd name="connsiteY185" fmla="*/ 1010395 h 1101835"/>
                <a:gd name="connsiteX186" fmla="*/ 331470 w 716407"/>
                <a:gd name="connsiteY186" fmla="*/ 1016110 h 1101835"/>
                <a:gd name="connsiteX187" fmla="*/ 325755 w 716407"/>
                <a:gd name="connsiteY187" fmla="*/ 1019920 h 1101835"/>
                <a:gd name="connsiteX188" fmla="*/ 320040 w 716407"/>
                <a:gd name="connsiteY188" fmla="*/ 1040875 h 1101835"/>
                <a:gd name="connsiteX189" fmla="*/ 314325 w 716407"/>
                <a:gd name="connsiteY189" fmla="*/ 1042780 h 1101835"/>
                <a:gd name="connsiteX190" fmla="*/ 312420 w 716407"/>
                <a:gd name="connsiteY190" fmla="*/ 1048495 h 1101835"/>
                <a:gd name="connsiteX191" fmla="*/ 310515 w 716407"/>
                <a:gd name="connsiteY191" fmla="*/ 1082785 h 1101835"/>
                <a:gd name="connsiteX192" fmla="*/ 293370 w 716407"/>
                <a:gd name="connsiteY192" fmla="*/ 1077070 h 1101835"/>
                <a:gd name="connsiteX193" fmla="*/ 264795 w 716407"/>
                <a:gd name="connsiteY193" fmla="*/ 1073260 h 1101835"/>
                <a:gd name="connsiteX194" fmla="*/ 247650 w 716407"/>
                <a:gd name="connsiteY194" fmla="*/ 1063735 h 1101835"/>
                <a:gd name="connsiteX195" fmla="*/ 241935 w 716407"/>
                <a:gd name="connsiteY195" fmla="*/ 1061830 h 1101835"/>
                <a:gd name="connsiteX196" fmla="*/ 224790 w 716407"/>
                <a:gd name="connsiteY196" fmla="*/ 1063735 h 1101835"/>
                <a:gd name="connsiteX197" fmla="*/ 213360 w 716407"/>
                <a:gd name="connsiteY197" fmla="*/ 1067545 h 1101835"/>
                <a:gd name="connsiteX198" fmla="*/ 207645 w 716407"/>
                <a:gd name="connsiteY198" fmla="*/ 1069450 h 1101835"/>
                <a:gd name="connsiteX199" fmla="*/ 201930 w 716407"/>
                <a:gd name="connsiteY199" fmla="*/ 1073260 h 1101835"/>
                <a:gd name="connsiteX200" fmla="*/ 177165 w 716407"/>
                <a:gd name="connsiteY200" fmla="*/ 1077070 h 1101835"/>
                <a:gd name="connsiteX201" fmla="*/ 165735 w 716407"/>
                <a:gd name="connsiteY201" fmla="*/ 1082785 h 1101835"/>
                <a:gd name="connsiteX202" fmla="*/ 161925 w 716407"/>
                <a:gd name="connsiteY202" fmla="*/ 1088500 h 1101835"/>
                <a:gd name="connsiteX203" fmla="*/ 156210 w 716407"/>
                <a:gd name="connsiteY203" fmla="*/ 1099930 h 1101835"/>
                <a:gd name="connsiteX204" fmla="*/ 150495 w 716407"/>
                <a:gd name="connsiteY204" fmla="*/ 1101835 h 1101835"/>
                <a:gd name="connsiteX205" fmla="*/ 135255 w 716407"/>
                <a:gd name="connsiteY205" fmla="*/ 1099930 h 1101835"/>
                <a:gd name="connsiteX206" fmla="*/ 125730 w 716407"/>
                <a:gd name="connsiteY206" fmla="*/ 1090405 h 1101835"/>
                <a:gd name="connsiteX207" fmla="*/ 120015 w 716407"/>
                <a:gd name="connsiteY207" fmla="*/ 1088500 h 1101835"/>
                <a:gd name="connsiteX208" fmla="*/ 114300 w 716407"/>
                <a:gd name="connsiteY208" fmla="*/ 1084690 h 1101835"/>
                <a:gd name="connsiteX209" fmla="*/ 108585 w 716407"/>
                <a:gd name="connsiteY209" fmla="*/ 1082785 h 1101835"/>
                <a:gd name="connsiteX210" fmla="*/ 104775 w 716407"/>
                <a:gd name="connsiteY210" fmla="*/ 1071355 h 1101835"/>
                <a:gd name="connsiteX211" fmla="*/ 102870 w 716407"/>
                <a:gd name="connsiteY211" fmla="*/ 1063735 h 1101835"/>
                <a:gd name="connsiteX212" fmla="*/ 97155 w 716407"/>
                <a:gd name="connsiteY212" fmla="*/ 1059925 h 1101835"/>
                <a:gd name="connsiteX213" fmla="*/ 72390 w 716407"/>
                <a:gd name="connsiteY213" fmla="*/ 1050400 h 1101835"/>
                <a:gd name="connsiteX214" fmla="*/ 62865 w 716407"/>
                <a:gd name="connsiteY214" fmla="*/ 1058020 h 1101835"/>
                <a:gd name="connsiteX215" fmla="*/ 49530 w 716407"/>
                <a:gd name="connsiteY215" fmla="*/ 1061830 h 1101835"/>
                <a:gd name="connsiteX216" fmla="*/ 24765 w 716407"/>
                <a:gd name="connsiteY216" fmla="*/ 1054210 h 1101835"/>
                <a:gd name="connsiteX217" fmla="*/ 22860 w 716407"/>
                <a:gd name="connsiteY217" fmla="*/ 1048495 h 1101835"/>
                <a:gd name="connsiteX218" fmla="*/ 5715 w 716407"/>
                <a:gd name="connsiteY218" fmla="*/ 1042780 h 1101835"/>
                <a:gd name="connsiteX219" fmla="*/ 0 w 716407"/>
                <a:gd name="connsiteY219" fmla="*/ 1040875 h 1101835"/>
                <a:gd name="connsiteX220" fmla="*/ 1905 w 716407"/>
                <a:gd name="connsiteY220" fmla="*/ 1035160 h 1101835"/>
                <a:gd name="connsiteX221" fmla="*/ 9525 w 716407"/>
                <a:gd name="connsiteY221" fmla="*/ 1023730 h 1101835"/>
                <a:gd name="connsiteX222" fmla="*/ 5715 w 716407"/>
                <a:gd name="connsiteY222" fmla="*/ 970390 h 1101835"/>
                <a:gd name="connsiteX223" fmla="*/ 3810 w 716407"/>
                <a:gd name="connsiteY223" fmla="*/ 960865 h 1101835"/>
                <a:gd name="connsiteX224" fmla="*/ 5715 w 716407"/>
                <a:gd name="connsiteY224" fmla="*/ 951340 h 1101835"/>
                <a:gd name="connsiteX225" fmla="*/ 17145 w 716407"/>
                <a:gd name="connsiteY225" fmla="*/ 943720 h 1101835"/>
                <a:gd name="connsiteX226" fmla="*/ 19050 w 716407"/>
                <a:gd name="connsiteY226" fmla="*/ 934195 h 1101835"/>
                <a:gd name="connsiteX227" fmla="*/ 24765 w 716407"/>
                <a:gd name="connsiteY227" fmla="*/ 917050 h 1101835"/>
                <a:gd name="connsiteX228" fmla="*/ 28575 w 716407"/>
                <a:gd name="connsiteY228" fmla="*/ 911335 h 1101835"/>
                <a:gd name="connsiteX229" fmla="*/ 26670 w 716407"/>
                <a:gd name="connsiteY229" fmla="*/ 896095 h 1101835"/>
                <a:gd name="connsiteX230" fmla="*/ 30480 w 716407"/>
                <a:gd name="connsiteY230" fmla="*/ 877045 h 1101835"/>
                <a:gd name="connsiteX231" fmla="*/ 38100 w 716407"/>
                <a:gd name="connsiteY231" fmla="*/ 865615 h 1101835"/>
                <a:gd name="connsiteX232" fmla="*/ 49530 w 716407"/>
                <a:gd name="connsiteY232" fmla="*/ 863710 h 1101835"/>
                <a:gd name="connsiteX233" fmla="*/ 62865 w 716407"/>
                <a:gd name="connsiteY233" fmla="*/ 861805 h 1101835"/>
                <a:gd name="connsiteX234" fmla="*/ 70485 w 716407"/>
                <a:gd name="connsiteY234" fmla="*/ 854185 h 1101835"/>
                <a:gd name="connsiteX235" fmla="*/ 76200 w 716407"/>
                <a:gd name="connsiteY235" fmla="*/ 850375 h 1101835"/>
                <a:gd name="connsiteX236" fmla="*/ 83820 w 716407"/>
                <a:gd name="connsiteY236" fmla="*/ 842755 h 1101835"/>
                <a:gd name="connsiteX237" fmla="*/ 89535 w 716407"/>
                <a:gd name="connsiteY237" fmla="*/ 837040 h 1101835"/>
                <a:gd name="connsiteX238" fmla="*/ 100965 w 716407"/>
                <a:gd name="connsiteY238" fmla="*/ 833230 h 1101835"/>
                <a:gd name="connsiteX239" fmla="*/ 118110 w 716407"/>
                <a:gd name="connsiteY239" fmla="*/ 827515 h 1101835"/>
                <a:gd name="connsiteX240" fmla="*/ 135255 w 716407"/>
                <a:gd name="connsiteY240" fmla="*/ 821800 h 1101835"/>
                <a:gd name="connsiteX241" fmla="*/ 140970 w 716407"/>
                <a:gd name="connsiteY241" fmla="*/ 819895 h 1101835"/>
                <a:gd name="connsiteX242" fmla="*/ 154305 w 716407"/>
                <a:gd name="connsiteY242" fmla="*/ 817990 h 1101835"/>
                <a:gd name="connsiteX243" fmla="*/ 158115 w 716407"/>
                <a:gd name="connsiteY243" fmla="*/ 823705 h 1101835"/>
                <a:gd name="connsiteX244" fmla="*/ 163830 w 716407"/>
                <a:gd name="connsiteY244" fmla="*/ 827515 h 1101835"/>
                <a:gd name="connsiteX245" fmla="*/ 192405 w 716407"/>
                <a:gd name="connsiteY245" fmla="*/ 825610 h 1101835"/>
                <a:gd name="connsiteX246" fmla="*/ 198120 w 716407"/>
                <a:gd name="connsiteY246" fmla="*/ 823705 h 1101835"/>
                <a:gd name="connsiteX247" fmla="*/ 211455 w 716407"/>
                <a:gd name="connsiteY247" fmla="*/ 821800 h 1101835"/>
                <a:gd name="connsiteX248" fmla="*/ 230505 w 716407"/>
                <a:gd name="connsiteY248" fmla="*/ 816085 h 1101835"/>
                <a:gd name="connsiteX249" fmla="*/ 236220 w 716407"/>
                <a:gd name="connsiteY249" fmla="*/ 814180 h 1101835"/>
                <a:gd name="connsiteX250" fmla="*/ 255270 w 716407"/>
                <a:gd name="connsiteY250" fmla="*/ 810370 h 1101835"/>
                <a:gd name="connsiteX251" fmla="*/ 260985 w 716407"/>
                <a:gd name="connsiteY251" fmla="*/ 806560 h 1101835"/>
                <a:gd name="connsiteX252" fmla="*/ 262890 w 716407"/>
                <a:gd name="connsiteY252" fmla="*/ 800845 h 1101835"/>
                <a:gd name="connsiteX253" fmla="*/ 259080 w 716407"/>
                <a:gd name="connsiteY253" fmla="*/ 779890 h 1101835"/>
                <a:gd name="connsiteX254" fmla="*/ 255270 w 716407"/>
                <a:gd name="connsiteY254" fmla="*/ 774175 h 1101835"/>
                <a:gd name="connsiteX255" fmla="*/ 251460 w 716407"/>
                <a:gd name="connsiteY255" fmla="*/ 762745 h 1101835"/>
                <a:gd name="connsiteX256" fmla="*/ 245745 w 716407"/>
                <a:gd name="connsiteY256" fmla="*/ 751315 h 1101835"/>
                <a:gd name="connsiteX257" fmla="*/ 234315 w 716407"/>
                <a:gd name="connsiteY257" fmla="*/ 743695 h 1101835"/>
                <a:gd name="connsiteX258" fmla="*/ 228600 w 716407"/>
                <a:gd name="connsiteY258" fmla="*/ 741790 h 1101835"/>
                <a:gd name="connsiteX259" fmla="*/ 222885 w 716407"/>
                <a:gd name="connsiteY259" fmla="*/ 737980 h 1101835"/>
                <a:gd name="connsiteX260" fmla="*/ 220980 w 716407"/>
                <a:gd name="connsiteY260" fmla="*/ 732265 h 1101835"/>
                <a:gd name="connsiteX261" fmla="*/ 217170 w 716407"/>
                <a:gd name="connsiteY261" fmla="*/ 726550 h 1101835"/>
                <a:gd name="connsiteX262" fmla="*/ 211455 w 716407"/>
                <a:gd name="connsiteY262" fmla="*/ 715120 h 1101835"/>
                <a:gd name="connsiteX263" fmla="*/ 205740 w 716407"/>
                <a:gd name="connsiteY263" fmla="*/ 711310 h 1101835"/>
                <a:gd name="connsiteX264" fmla="*/ 203835 w 716407"/>
                <a:gd name="connsiteY264" fmla="*/ 705595 h 1101835"/>
                <a:gd name="connsiteX265" fmla="*/ 196215 w 716407"/>
                <a:gd name="connsiteY265" fmla="*/ 696070 h 1101835"/>
                <a:gd name="connsiteX266" fmla="*/ 194310 w 716407"/>
                <a:gd name="connsiteY266" fmla="*/ 673210 h 1101835"/>
                <a:gd name="connsiteX267" fmla="*/ 99060 w 716407"/>
                <a:gd name="connsiteY267" fmla="*/ 675115 h 1101835"/>
                <a:gd name="connsiteX268" fmla="*/ 85725 w 716407"/>
                <a:gd name="connsiteY268" fmla="*/ 673210 h 1101835"/>
                <a:gd name="connsiteX269" fmla="*/ 78105 w 716407"/>
                <a:gd name="connsiteY269" fmla="*/ 663685 h 1101835"/>
                <a:gd name="connsiteX270" fmla="*/ 64770 w 716407"/>
                <a:gd name="connsiteY270" fmla="*/ 657970 h 1101835"/>
                <a:gd name="connsiteX271" fmla="*/ 57150 w 716407"/>
                <a:gd name="connsiteY271" fmla="*/ 646540 h 1101835"/>
                <a:gd name="connsiteX272" fmla="*/ 62865 w 716407"/>
                <a:gd name="connsiteY272" fmla="*/ 642730 h 1101835"/>
                <a:gd name="connsiteX273" fmla="*/ 68580 w 716407"/>
                <a:gd name="connsiteY273" fmla="*/ 637015 h 1101835"/>
                <a:gd name="connsiteX274" fmla="*/ 72390 w 716407"/>
                <a:gd name="connsiteY274" fmla="*/ 631300 h 1101835"/>
                <a:gd name="connsiteX275" fmla="*/ 78105 w 716407"/>
                <a:gd name="connsiteY275" fmla="*/ 629395 h 1101835"/>
                <a:gd name="connsiteX276" fmla="*/ 83820 w 716407"/>
                <a:gd name="connsiteY276" fmla="*/ 623680 h 1101835"/>
                <a:gd name="connsiteX277" fmla="*/ 89535 w 716407"/>
                <a:gd name="connsiteY277" fmla="*/ 621775 h 1101835"/>
                <a:gd name="connsiteX278" fmla="*/ 95250 w 716407"/>
                <a:gd name="connsiteY278" fmla="*/ 617965 h 1101835"/>
                <a:gd name="connsiteX279" fmla="*/ 102870 w 716407"/>
                <a:gd name="connsiteY279" fmla="*/ 595105 h 1101835"/>
                <a:gd name="connsiteX280" fmla="*/ 108585 w 716407"/>
                <a:gd name="connsiteY280" fmla="*/ 583675 h 1101835"/>
                <a:gd name="connsiteX281" fmla="*/ 114300 w 716407"/>
                <a:gd name="connsiteY281" fmla="*/ 581770 h 1101835"/>
                <a:gd name="connsiteX282" fmla="*/ 118110 w 716407"/>
                <a:gd name="connsiteY282" fmla="*/ 570340 h 1101835"/>
                <a:gd name="connsiteX283" fmla="*/ 123825 w 716407"/>
                <a:gd name="connsiteY283" fmla="*/ 543670 h 1101835"/>
                <a:gd name="connsiteX284" fmla="*/ 129540 w 716407"/>
                <a:gd name="connsiteY284" fmla="*/ 539860 h 1101835"/>
                <a:gd name="connsiteX285" fmla="*/ 133350 w 716407"/>
                <a:gd name="connsiteY285" fmla="*/ 520810 h 1101835"/>
                <a:gd name="connsiteX286" fmla="*/ 137160 w 716407"/>
                <a:gd name="connsiteY286" fmla="*/ 507475 h 1101835"/>
                <a:gd name="connsiteX287" fmla="*/ 142875 w 716407"/>
                <a:gd name="connsiteY287" fmla="*/ 501760 h 1101835"/>
                <a:gd name="connsiteX288" fmla="*/ 144780 w 716407"/>
                <a:gd name="connsiteY288" fmla="*/ 463660 h 1101835"/>
                <a:gd name="connsiteX289" fmla="*/ 142875 w 716407"/>
                <a:gd name="connsiteY289" fmla="*/ 457945 h 1101835"/>
                <a:gd name="connsiteX290" fmla="*/ 137160 w 716407"/>
                <a:gd name="connsiteY290" fmla="*/ 456040 h 1101835"/>
                <a:gd name="connsiteX291" fmla="*/ 150495 w 716407"/>
                <a:gd name="connsiteY291" fmla="*/ 457945 h 1101835"/>
                <a:gd name="connsiteX292" fmla="*/ 156210 w 716407"/>
                <a:gd name="connsiteY292" fmla="*/ 461755 h 1101835"/>
                <a:gd name="connsiteX293" fmla="*/ 161925 w 716407"/>
                <a:gd name="connsiteY293" fmla="*/ 467470 h 1101835"/>
                <a:gd name="connsiteX294" fmla="*/ 177165 w 716407"/>
                <a:gd name="connsiteY294" fmla="*/ 469375 h 1101835"/>
                <a:gd name="connsiteX295" fmla="*/ 190500 w 716407"/>
                <a:gd name="connsiteY295" fmla="*/ 471280 h 1101835"/>
                <a:gd name="connsiteX296" fmla="*/ 201930 w 716407"/>
                <a:gd name="connsiteY296" fmla="*/ 473185 h 1101835"/>
                <a:gd name="connsiteX297" fmla="*/ 219075 w 716407"/>
                <a:gd name="connsiteY297" fmla="*/ 475090 h 1101835"/>
                <a:gd name="connsiteX298" fmla="*/ 224790 w 716407"/>
                <a:gd name="connsiteY298" fmla="*/ 476995 h 1101835"/>
                <a:gd name="connsiteX299" fmla="*/ 236220 w 716407"/>
                <a:gd name="connsiteY299" fmla="*/ 484615 h 1101835"/>
                <a:gd name="connsiteX300" fmla="*/ 240030 w 716407"/>
                <a:gd name="connsiteY300" fmla="*/ 490330 h 1101835"/>
                <a:gd name="connsiteX301" fmla="*/ 249555 w 716407"/>
                <a:gd name="connsiteY301" fmla="*/ 497950 h 1101835"/>
                <a:gd name="connsiteX302" fmla="*/ 245745 w 716407"/>
                <a:gd name="connsiteY302" fmla="*/ 511285 h 1101835"/>
                <a:gd name="connsiteX303" fmla="*/ 240030 w 716407"/>
                <a:gd name="connsiteY303" fmla="*/ 517000 h 1101835"/>
                <a:gd name="connsiteX304" fmla="*/ 238125 w 716407"/>
                <a:gd name="connsiteY304" fmla="*/ 522715 h 1101835"/>
                <a:gd name="connsiteX305" fmla="*/ 249555 w 716407"/>
                <a:gd name="connsiteY305" fmla="*/ 526525 h 1101835"/>
                <a:gd name="connsiteX306" fmla="*/ 264795 w 716407"/>
                <a:gd name="connsiteY306" fmla="*/ 534145 h 1101835"/>
                <a:gd name="connsiteX307" fmla="*/ 276225 w 716407"/>
                <a:gd name="connsiteY307" fmla="*/ 539860 h 1101835"/>
                <a:gd name="connsiteX308" fmla="*/ 281940 w 716407"/>
                <a:gd name="connsiteY308" fmla="*/ 553195 h 1101835"/>
                <a:gd name="connsiteX309" fmla="*/ 285750 w 716407"/>
                <a:gd name="connsiteY309" fmla="*/ 558910 h 1101835"/>
                <a:gd name="connsiteX310" fmla="*/ 306705 w 716407"/>
                <a:gd name="connsiteY310" fmla="*/ 557005 h 1101835"/>
                <a:gd name="connsiteX311" fmla="*/ 308610 w 716407"/>
                <a:gd name="connsiteY311" fmla="*/ 547480 h 1101835"/>
                <a:gd name="connsiteX312" fmla="*/ 320040 w 716407"/>
                <a:gd name="connsiteY312" fmla="*/ 537955 h 1101835"/>
                <a:gd name="connsiteX313" fmla="*/ 323850 w 716407"/>
                <a:gd name="connsiteY313" fmla="*/ 518905 h 1101835"/>
                <a:gd name="connsiteX314" fmla="*/ 325755 w 716407"/>
                <a:gd name="connsiteY314" fmla="*/ 513190 h 1101835"/>
                <a:gd name="connsiteX315" fmla="*/ 323850 w 716407"/>
                <a:gd name="connsiteY315" fmla="*/ 497950 h 1101835"/>
                <a:gd name="connsiteX316" fmla="*/ 321945 w 716407"/>
                <a:gd name="connsiteY316" fmla="*/ 488425 h 1101835"/>
                <a:gd name="connsiteX317" fmla="*/ 304800 w 716407"/>
                <a:gd name="connsiteY317" fmla="*/ 478900 h 1101835"/>
                <a:gd name="connsiteX318" fmla="*/ 297180 w 716407"/>
                <a:gd name="connsiteY318" fmla="*/ 475090 h 1101835"/>
                <a:gd name="connsiteX319" fmla="*/ 281940 w 716407"/>
                <a:gd name="connsiteY319" fmla="*/ 452230 h 1101835"/>
                <a:gd name="connsiteX320" fmla="*/ 280035 w 716407"/>
                <a:gd name="connsiteY320" fmla="*/ 446515 h 1101835"/>
                <a:gd name="connsiteX321" fmla="*/ 276225 w 716407"/>
                <a:gd name="connsiteY321" fmla="*/ 440800 h 1101835"/>
                <a:gd name="connsiteX322" fmla="*/ 274320 w 716407"/>
                <a:gd name="connsiteY322" fmla="*/ 429370 h 1101835"/>
                <a:gd name="connsiteX323" fmla="*/ 272415 w 716407"/>
                <a:gd name="connsiteY323" fmla="*/ 423655 h 1101835"/>
                <a:gd name="connsiteX324" fmla="*/ 270510 w 716407"/>
                <a:gd name="connsiteY324" fmla="*/ 416035 h 1101835"/>
                <a:gd name="connsiteX325" fmla="*/ 272415 w 716407"/>
                <a:gd name="connsiteY325" fmla="*/ 400795 h 1101835"/>
                <a:gd name="connsiteX326" fmla="*/ 278130 w 716407"/>
                <a:gd name="connsiteY326" fmla="*/ 398890 h 1101835"/>
                <a:gd name="connsiteX327" fmla="*/ 291465 w 716407"/>
                <a:gd name="connsiteY327" fmla="*/ 393175 h 1101835"/>
                <a:gd name="connsiteX328" fmla="*/ 308610 w 716407"/>
                <a:gd name="connsiteY328" fmla="*/ 387460 h 1101835"/>
                <a:gd name="connsiteX329" fmla="*/ 314325 w 716407"/>
                <a:gd name="connsiteY329" fmla="*/ 385555 h 1101835"/>
                <a:gd name="connsiteX330" fmla="*/ 323850 w 716407"/>
                <a:gd name="connsiteY330" fmla="*/ 383650 h 1101835"/>
                <a:gd name="connsiteX331" fmla="*/ 335339 w 716407"/>
                <a:gd name="connsiteY331" fmla="*/ 362731 h 1101835"/>
                <a:gd name="connsiteX332" fmla="*/ 363920 w 716407"/>
                <a:gd name="connsiteY33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61092 w 716407"/>
                <a:gd name="connsiteY49" fmla="*/ 118867 h 1101835"/>
                <a:gd name="connsiteX50" fmla="*/ 462915 w 716407"/>
                <a:gd name="connsiteY50" fmla="*/ 141715 h 1101835"/>
                <a:gd name="connsiteX51" fmla="*/ 483870 w 716407"/>
                <a:gd name="connsiteY51" fmla="*/ 149335 h 1101835"/>
                <a:gd name="connsiteX52" fmla="*/ 489585 w 716407"/>
                <a:gd name="connsiteY52" fmla="*/ 151240 h 1101835"/>
                <a:gd name="connsiteX53" fmla="*/ 537210 w 716407"/>
                <a:gd name="connsiteY53" fmla="*/ 153145 h 1101835"/>
                <a:gd name="connsiteX54" fmla="*/ 571500 w 716407"/>
                <a:gd name="connsiteY54" fmla="*/ 151240 h 1101835"/>
                <a:gd name="connsiteX55" fmla="*/ 582930 w 716407"/>
                <a:gd name="connsiteY55" fmla="*/ 149335 h 1101835"/>
                <a:gd name="connsiteX56" fmla="*/ 638175 w 716407"/>
                <a:gd name="connsiteY56" fmla="*/ 151240 h 1101835"/>
                <a:gd name="connsiteX57" fmla="*/ 641985 w 716407"/>
                <a:gd name="connsiteY57" fmla="*/ 156955 h 1101835"/>
                <a:gd name="connsiteX58" fmla="*/ 645795 w 716407"/>
                <a:gd name="connsiteY58" fmla="*/ 168385 h 1101835"/>
                <a:gd name="connsiteX59" fmla="*/ 649605 w 716407"/>
                <a:gd name="connsiteY59" fmla="*/ 174100 h 1101835"/>
                <a:gd name="connsiteX60" fmla="*/ 640080 w 716407"/>
                <a:gd name="connsiteY60" fmla="*/ 185530 h 1101835"/>
                <a:gd name="connsiteX61" fmla="*/ 628650 w 716407"/>
                <a:gd name="connsiteY61" fmla="*/ 193150 h 1101835"/>
                <a:gd name="connsiteX62" fmla="*/ 624840 w 716407"/>
                <a:gd name="connsiteY62" fmla="*/ 198865 h 1101835"/>
                <a:gd name="connsiteX63" fmla="*/ 619125 w 716407"/>
                <a:gd name="connsiteY63" fmla="*/ 214105 h 1101835"/>
                <a:gd name="connsiteX64" fmla="*/ 621030 w 716407"/>
                <a:gd name="connsiteY64" fmla="*/ 250300 h 1101835"/>
                <a:gd name="connsiteX65" fmla="*/ 622935 w 716407"/>
                <a:gd name="connsiteY65" fmla="*/ 256015 h 1101835"/>
                <a:gd name="connsiteX66" fmla="*/ 626745 w 716407"/>
                <a:gd name="connsiteY66" fmla="*/ 261730 h 1101835"/>
                <a:gd name="connsiteX67" fmla="*/ 632460 w 716407"/>
                <a:gd name="connsiteY67" fmla="*/ 263635 h 1101835"/>
                <a:gd name="connsiteX68" fmla="*/ 641985 w 716407"/>
                <a:gd name="connsiteY68" fmla="*/ 275065 h 1101835"/>
                <a:gd name="connsiteX69" fmla="*/ 647700 w 716407"/>
                <a:gd name="connsiteY69" fmla="*/ 276970 h 1101835"/>
                <a:gd name="connsiteX70" fmla="*/ 661035 w 716407"/>
                <a:gd name="connsiteY70" fmla="*/ 282685 h 1101835"/>
                <a:gd name="connsiteX71" fmla="*/ 674370 w 716407"/>
                <a:gd name="connsiteY71" fmla="*/ 296020 h 1101835"/>
                <a:gd name="connsiteX72" fmla="*/ 678180 w 716407"/>
                <a:gd name="connsiteY72" fmla="*/ 301735 h 1101835"/>
                <a:gd name="connsiteX73" fmla="*/ 683895 w 716407"/>
                <a:gd name="connsiteY73" fmla="*/ 303640 h 1101835"/>
                <a:gd name="connsiteX74" fmla="*/ 689610 w 716407"/>
                <a:gd name="connsiteY74" fmla="*/ 307450 h 1101835"/>
                <a:gd name="connsiteX75" fmla="*/ 697230 w 716407"/>
                <a:gd name="connsiteY75" fmla="*/ 311260 h 1101835"/>
                <a:gd name="connsiteX76" fmla="*/ 714375 w 716407"/>
                <a:gd name="connsiteY76" fmla="*/ 324595 h 1101835"/>
                <a:gd name="connsiteX77" fmla="*/ 716280 w 716407"/>
                <a:gd name="connsiteY77" fmla="*/ 330310 h 1101835"/>
                <a:gd name="connsiteX78" fmla="*/ 708660 w 716407"/>
                <a:gd name="connsiteY78" fmla="*/ 341740 h 1101835"/>
                <a:gd name="connsiteX79" fmla="*/ 702945 w 716407"/>
                <a:gd name="connsiteY79" fmla="*/ 347455 h 1101835"/>
                <a:gd name="connsiteX80" fmla="*/ 691515 w 716407"/>
                <a:gd name="connsiteY80" fmla="*/ 353170 h 1101835"/>
                <a:gd name="connsiteX81" fmla="*/ 674370 w 716407"/>
                <a:gd name="connsiteY81" fmla="*/ 355075 h 1101835"/>
                <a:gd name="connsiteX82" fmla="*/ 668655 w 716407"/>
                <a:gd name="connsiteY82" fmla="*/ 356980 h 1101835"/>
                <a:gd name="connsiteX83" fmla="*/ 649605 w 716407"/>
                <a:gd name="connsiteY83" fmla="*/ 379840 h 1101835"/>
                <a:gd name="connsiteX84" fmla="*/ 638175 w 716407"/>
                <a:gd name="connsiteY84" fmla="*/ 391270 h 1101835"/>
                <a:gd name="connsiteX85" fmla="*/ 632460 w 716407"/>
                <a:gd name="connsiteY85" fmla="*/ 402700 h 1101835"/>
                <a:gd name="connsiteX86" fmla="*/ 626745 w 716407"/>
                <a:gd name="connsiteY86" fmla="*/ 404605 h 1101835"/>
                <a:gd name="connsiteX87" fmla="*/ 624840 w 716407"/>
                <a:gd name="connsiteY87" fmla="*/ 410320 h 1101835"/>
                <a:gd name="connsiteX88" fmla="*/ 605790 w 716407"/>
                <a:gd name="connsiteY88" fmla="*/ 416035 h 1101835"/>
                <a:gd name="connsiteX89" fmla="*/ 586740 w 716407"/>
                <a:gd name="connsiteY89" fmla="*/ 412225 h 1101835"/>
                <a:gd name="connsiteX90" fmla="*/ 582930 w 716407"/>
                <a:gd name="connsiteY90" fmla="*/ 406510 h 1101835"/>
                <a:gd name="connsiteX91" fmla="*/ 569595 w 716407"/>
                <a:gd name="connsiteY91" fmla="*/ 400795 h 1101835"/>
                <a:gd name="connsiteX92" fmla="*/ 539115 w 716407"/>
                <a:gd name="connsiteY92" fmla="*/ 402700 h 1101835"/>
                <a:gd name="connsiteX93" fmla="*/ 527685 w 716407"/>
                <a:gd name="connsiteY93" fmla="*/ 406510 h 1101835"/>
                <a:gd name="connsiteX94" fmla="*/ 516255 w 716407"/>
                <a:gd name="connsiteY94" fmla="*/ 414130 h 1101835"/>
                <a:gd name="connsiteX95" fmla="*/ 514350 w 716407"/>
                <a:gd name="connsiteY95" fmla="*/ 419845 h 1101835"/>
                <a:gd name="connsiteX96" fmla="*/ 504825 w 716407"/>
                <a:gd name="connsiteY96" fmla="*/ 429370 h 1101835"/>
                <a:gd name="connsiteX97" fmla="*/ 501015 w 716407"/>
                <a:gd name="connsiteY97" fmla="*/ 435085 h 1101835"/>
                <a:gd name="connsiteX98" fmla="*/ 495300 w 716407"/>
                <a:gd name="connsiteY98" fmla="*/ 440800 h 1101835"/>
                <a:gd name="connsiteX99" fmla="*/ 493395 w 716407"/>
                <a:gd name="connsiteY99" fmla="*/ 452230 h 1101835"/>
                <a:gd name="connsiteX100" fmla="*/ 491490 w 716407"/>
                <a:gd name="connsiteY100" fmla="*/ 459850 h 1101835"/>
                <a:gd name="connsiteX101" fmla="*/ 489585 w 716407"/>
                <a:gd name="connsiteY101" fmla="*/ 465565 h 1101835"/>
                <a:gd name="connsiteX102" fmla="*/ 478155 w 716407"/>
                <a:gd name="connsiteY102" fmla="*/ 469375 h 1101835"/>
                <a:gd name="connsiteX103" fmla="*/ 476250 w 716407"/>
                <a:gd name="connsiteY103" fmla="*/ 478900 h 1101835"/>
                <a:gd name="connsiteX104" fmla="*/ 472440 w 716407"/>
                <a:gd name="connsiteY104" fmla="*/ 490330 h 1101835"/>
                <a:gd name="connsiteX105" fmla="*/ 474345 w 716407"/>
                <a:gd name="connsiteY105" fmla="*/ 520810 h 1101835"/>
                <a:gd name="connsiteX106" fmla="*/ 476250 w 716407"/>
                <a:gd name="connsiteY106" fmla="*/ 528430 h 1101835"/>
                <a:gd name="connsiteX107" fmla="*/ 478155 w 716407"/>
                <a:gd name="connsiteY107" fmla="*/ 537955 h 1101835"/>
                <a:gd name="connsiteX108" fmla="*/ 481965 w 716407"/>
                <a:gd name="connsiteY108" fmla="*/ 568435 h 1101835"/>
                <a:gd name="connsiteX109" fmla="*/ 487680 w 716407"/>
                <a:gd name="connsiteY109" fmla="*/ 587485 h 1101835"/>
                <a:gd name="connsiteX110" fmla="*/ 489585 w 716407"/>
                <a:gd name="connsiteY110" fmla="*/ 593200 h 1101835"/>
                <a:gd name="connsiteX111" fmla="*/ 493395 w 716407"/>
                <a:gd name="connsiteY111" fmla="*/ 610345 h 1101835"/>
                <a:gd name="connsiteX112" fmla="*/ 495300 w 716407"/>
                <a:gd name="connsiteY112" fmla="*/ 616060 h 1101835"/>
                <a:gd name="connsiteX113" fmla="*/ 499110 w 716407"/>
                <a:gd name="connsiteY113" fmla="*/ 623680 h 1101835"/>
                <a:gd name="connsiteX114" fmla="*/ 504825 w 716407"/>
                <a:gd name="connsiteY114" fmla="*/ 627490 h 1101835"/>
                <a:gd name="connsiteX115" fmla="*/ 510540 w 716407"/>
                <a:gd name="connsiteY115" fmla="*/ 638920 h 1101835"/>
                <a:gd name="connsiteX116" fmla="*/ 512445 w 716407"/>
                <a:gd name="connsiteY116" fmla="*/ 644635 h 1101835"/>
                <a:gd name="connsiteX117" fmla="*/ 518160 w 716407"/>
                <a:gd name="connsiteY117" fmla="*/ 646540 h 1101835"/>
                <a:gd name="connsiteX118" fmla="*/ 506730 w 716407"/>
                <a:gd name="connsiteY118" fmla="*/ 650350 h 1101835"/>
                <a:gd name="connsiteX119" fmla="*/ 501015 w 716407"/>
                <a:gd name="connsiteY119" fmla="*/ 652255 h 1101835"/>
                <a:gd name="connsiteX120" fmla="*/ 495300 w 716407"/>
                <a:gd name="connsiteY120" fmla="*/ 657970 h 1101835"/>
                <a:gd name="connsiteX121" fmla="*/ 489585 w 716407"/>
                <a:gd name="connsiteY121" fmla="*/ 661780 h 1101835"/>
                <a:gd name="connsiteX122" fmla="*/ 487680 w 716407"/>
                <a:gd name="connsiteY122" fmla="*/ 667495 h 1101835"/>
                <a:gd name="connsiteX123" fmla="*/ 483870 w 716407"/>
                <a:gd name="connsiteY123" fmla="*/ 673210 h 1101835"/>
                <a:gd name="connsiteX124" fmla="*/ 478155 w 716407"/>
                <a:gd name="connsiteY124" fmla="*/ 684640 h 1101835"/>
                <a:gd name="connsiteX125" fmla="*/ 480060 w 716407"/>
                <a:gd name="connsiteY125" fmla="*/ 717025 h 1101835"/>
                <a:gd name="connsiteX126" fmla="*/ 485775 w 716407"/>
                <a:gd name="connsiteY126" fmla="*/ 718930 h 1101835"/>
                <a:gd name="connsiteX127" fmla="*/ 497205 w 716407"/>
                <a:gd name="connsiteY127" fmla="*/ 724645 h 1101835"/>
                <a:gd name="connsiteX128" fmla="*/ 506730 w 716407"/>
                <a:gd name="connsiteY128" fmla="*/ 726550 h 1101835"/>
                <a:gd name="connsiteX129" fmla="*/ 495300 w 716407"/>
                <a:gd name="connsiteY129" fmla="*/ 722740 h 1101835"/>
                <a:gd name="connsiteX130" fmla="*/ 489585 w 716407"/>
                <a:gd name="connsiteY130" fmla="*/ 718930 h 1101835"/>
                <a:gd name="connsiteX131" fmla="*/ 455295 w 716407"/>
                <a:gd name="connsiteY131" fmla="*/ 718930 h 1101835"/>
                <a:gd name="connsiteX132" fmla="*/ 449580 w 716407"/>
                <a:gd name="connsiteY132" fmla="*/ 730360 h 1101835"/>
                <a:gd name="connsiteX133" fmla="*/ 445770 w 716407"/>
                <a:gd name="connsiteY133" fmla="*/ 736075 h 1101835"/>
                <a:gd name="connsiteX134" fmla="*/ 443865 w 716407"/>
                <a:gd name="connsiteY134" fmla="*/ 741790 h 1101835"/>
                <a:gd name="connsiteX135" fmla="*/ 438150 w 716407"/>
                <a:gd name="connsiteY135" fmla="*/ 743695 h 1101835"/>
                <a:gd name="connsiteX136" fmla="*/ 434340 w 716407"/>
                <a:gd name="connsiteY136" fmla="*/ 757030 h 1101835"/>
                <a:gd name="connsiteX137" fmla="*/ 426720 w 716407"/>
                <a:gd name="connsiteY137" fmla="*/ 768460 h 1101835"/>
                <a:gd name="connsiteX138" fmla="*/ 419100 w 716407"/>
                <a:gd name="connsiteY138" fmla="*/ 779890 h 1101835"/>
                <a:gd name="connsiteX139" fmla="*/ 415290 w 716407"/>
                <a:gd name="connsiteY139" fmla="*/ 785605 h 1101835"/>
                <a:gd name="connsiteX140" fmla="*/ 409575 w 716407"/>
                <a:gd name="connsiteY140" fmla="*/ 797035 h 1101835"/>
                <a:gd name="connsiteX141" fmla="*/ 415290 w 716407"/>
                <a:gd name="connsiteY141" fmla="*/ 814180 h 1101835"/>
                <a:gd name="connsiteX142" fmla="*/ 417195 w 716407"/>
                <a:gd name="connsiteY142" fmla="*/ 819895 h 1101835"/>
                <a:gd name="connsiteX143" fmla="*/ 424815 w 716407"/>
                <a:gd name="connsiteY143" fmla="*/ 825610 h 1101835"/>
                <a:gd name="connsiteX144" fmla="*/ 430530 w 716407"/>
                <a:gd name="connsiteY144" fmla="*/ 829420 h 1101835"/>
                <a:gd name="connsiteX145" fmla="*/ 441960 w 716407"/>
                <a:gd name="connsiteY145" fmla="*/ 833230 h 1101835"/>
                <a:gd name="connsiteX146" fmla="*/ 447675 w 716407"/>
                <a:gd name="connsiteY146" fmla="*/ 837040 h 1101835"/>
                <a:gd name="connsiteX147" fmla="*/ 453390 w 716407"/>
                <a:gd name="connsiteY147" fmla="*/ 838945 h 1101835"/>
                <a:gd name="connsiteX148" fmla="*/ 457200 w 716407"/>
                <a:gd name="connsiteY148" fmla="*/ 844660 h 1101835"/>
                <a:gd name="connsiteX149" fmla="*/ 468630 w 716407"/>
                <a:gd name="connsiteY149" fmla="*/ 848470 h 1101835"/>
                <a:gd name="connsiteX150" fmla="*/ 474345 w 716407"/>
                <a:gd name="connsiteY150" fmla="*/ 850375 h 1101835"/>
                <a:gd name="connsiteX151" fmla="*/ 480060 w 716407"/>
                <a:gd name="connsiteY151" fmla="*/ 852280 h 1101835"/>
                <a:gd name="connsiteX152" fmla="*/ 485775 w 716407"/>
                <a:gd name="connsiteY152" fmla="*/ 856090 h 1101835"/>
                <a:gd name="connsiteX153" fmla="*/ 499110 w 716407"/>
                <a:gd name="connsiteY153" fmla="*/ 861805 h 1101835"/>
                <a:gd name="connsiteX154" fmla="*/ 506730 w 716407"/>
                <a:gd name="connsiteY154" fmla="*/ 869425 h 1101835"/>
                <a:gd name="connsiteX155" fmla="*/ 518160 w 716407"/>
                <a:gd name="connsiteY155" fmla="*/ 875140 h 1101835"/>
                <a:gd name="connsiteX156" fmla="*/ 523875 w 716407"/>
                <a:gd name="connsiteY156" fmla="*/ 878950 h 1101835"/>
                <a:gd name="connsiteX157" fmla="*/ 525780 w 716407"/>
                <a:gd name="connsiteY157" fmla="*/ 884665 h 1101835"/>
                <a:gd name="connsiteX158" fmla="*/ 529590 w 716407"/>
                <a:gd name="connsiteY158" fmla="*/ 907525 h 1101835"/>
                <a:gd name="connsiteX159" fmla="*/ 539115 w 716407"/>
                <a:gd name="connsiteY159" fmla="*/ 924670 h 1101835"/>
                <a:gd name="connsiteX160" fmla="*/ 541020 w 716407"/>
                <a:gd name="connsiteY160" fmla="*/ 930385 h 1101835"/>
                <a:gd name="connsiteX161" fmla="*/ 544830 w 716407"/>
                <a:gd name="connsiteY161" fmla="*/ 936100 h 1101835"/>
                <a:gd name="connsiteX162" fmla="*/ 542925 w 716407"/>
                <a:gd name="connsiteY162" fmla="*/ 934195 h 1101835"/>
                <a:gd name="connsiteX163" fmla="*/ 542925 w 716407"/>
                <a:gd name="connsiteY163" fmla="*/ 934195 h 1101835"/>
                <a:gd name="connsiteX164" fmla="*/ 533400 w 716407"/>
                <a:gd name="connsiteY164" fmla="*/ 947530 h 1101835"/>
                <a:gd name="connsiteX165" fmla="*/ 531495 w 716407"/>
                <a:gd name="connsiteY165" fmla="*/ 953245 h 1101835"/>
                <a:gd name="connsiteX166" fmla="*/ 520065 w 716407"/>
                <a:gd name="connsiteY166" fmla="*/ 955150 h 1101835"/>
                <a:gd name="connsiteX167" fmla="*/ 502920 w 716407"/>
                <a:gd name="connsiteY167" fmla="*/ 962770 h 1101835"/>
                <a:gd name="connsiteX168" fmla="*/ 497205 w 716407"/>
                <a:gd name="connsiteY168" fmla="*/ 960865 h 1101835"/>
                <a:gd name="connsiteX169" fmla="*/ 485775 w 716407"/>
                <a:gd name="connsiteY169" fmla="*/ 938005 h 1101835"/>
                <a:gd name="connsiteX170" fmla="*/ 480060 w 716407"/>
                <a:gd name="connsiteY170" fmla="*/ 932290 h 1101835"/>
                <a:gd name="connsiteX171" fmla="*/ 457200 w 716407"/>
                <a:gd name="connsiteY171" fmla="*/ 926575 h 1101835"/>
                <a:gd name="connsiteX172" fmla="*/ 434340 w 716407"/>
                <a:gd name="connsiteY172" fmla="*/ 928480 h 1101835"/>
                <a:gd name="connsiteX173" fmla="*/ 430530 w 716407"/>
                <a:gd name="connsiteY173" fmla="*/ 939910 h 1101835"/>
                <a:gd name="connsiteX174" fmla="*/ 419100 w 716407"/>
                <a:gd name="connsiteY174" fmla="*/ 945625 h 1101835"/>
                <a:gd name="connsiteX175" fmla="*/ 409575 w 716407"/>
                <a:gd name="connsiteY175" fmla="*/ 962770 h 1101835"/>
                <a:gd name="connsiteX176" fmla="*/ 400050 w 716407"/>
                <a:gd name="connsiteY176" fmla="*/ 978010 h 1101835"/>
                <a:gd name="connsiteX177" fmla="*/ 394335 w 716407"/>
                <a:gd name="connsiteY177" fmla="*/ 979915 h 1101835"/>
                <a:gd name="connsiteX178" fmla="*/ 388620 w 716407"/>
                <a:gd name="connsiteY178" fmla="*/ 978010 h 1101835"/>
                <a:gd name="connsiteX179" fmla="*/ 381000 w 716407"/>
                <a:gd name="connsiteY179" fmla="*/ 960865 h 1101835"/>
                <a:gd name="connsiteX180" fmla="*/ 375285 w 716407"/>
                <a:gd name="connsiteY180" fmla="*/ 958960 h 1101835"/>
                <a:gd name="connsiteX181" fmla="*/ 369570 w 716407"/>
                <a:gd name="connsiteY181" fmla="*/ 955150 h 1101835"/>
                <a:gd name="connsiteX182" fmla="*/ 360045 w 716407"/>
                <a:gd name="connsiteY182" fmla="*/ 962770 h 1101835"/>
                <a:gd name="connsiteX183" fmla="*/ 346710 w 716407"/>
                <a:gd name="connsiteY183" fmla="*/ 978010 h 1101835"/>
                <a:gd name="connsiteX184" fmla="*/ 340995 w 716407"/>
                <a:gd name="connsiteY184" fmla="*/ 1006585 h 1101835"/>
                <a:gd name="connsiteX185" fmla="*/ 335280 w 716407"/>
                <a:gd name="connsiteY185" fmla="*/ 1010395 h 1101835"/>
                <a:gd name="connsiteX186" fmla="*/ 331470 w 716407"/>
                <a:gd name="connsiteY186" fmla="*/ 1016110 h 1101835"/>
                <a:gd name="connsiteX187" fmla="*/ 325755 w 716407"/>
                <a:gd name="connsiteY187" fmla="*/ 1019920 h 1101835"/>
                <a:gd name="connsiteX188" fmla="*/ 320040 w 716407"/>
                <a:gd name="connsiteY188" fmla="*/ 1040875 h 1101835"/>
                <a:gd name="connsiteX189" fmla="*/ 314325 w 716407"/>
                <a:gd name="connsiteY189" fmla="*/ 1042780 h 1101835"/>
                <a:gd name="connsiteX190" fmla="*/ 312420 w 716407"/>
                <a:gd name="connsiteY190" fmla="*/ 1048495 h 1101835"/>
                <a:gd name="connsiteX191" fmla="*/ 310515 w 716407"/>
                <a:gd name="connsiteY191" fmla="*/ 1082785 h 1101835"/>
                <a:gd name="connsiteX192" fmla="*/ 293370 w 716407"/>
                <a:gd name="connsiteY192" fmla="*/ 1077070 h 1101835"/>
                <a:gd name="connsiteX193" fmla="*/ 264795 w 716407"/>
                <a:gd name="connsiteY193" fmla="*/ 1073260 h 1101835"/>
                <a:gd name="connsiteX194" fmla="*/ 247650 w 716407"/>
                <a:gd name="connsiteY194" fmla="*/ 1063735 h 1101835"/>
                <a:gd name="connsiteX195" fmla="*/ 241935 w 716407"/>
                <a:gd name="connsiteY195" fmla="*/ 1061830 h 1101835"/>
                <a:gd name="connsiteX196" fmla="*/ 224790 w 716407"/>
                <a:gd name="connsiteY196" fmla="*/ 1063735 h 1101835"/>
                <a:gd name="connsiteX197" fmla="*/ 213360 w 716407"/>
                <a:gd name="connsiteY197" fmla="*/ 1067545 h 1101835"/>
                <a:gd name="connsiteX198" fmla="*/ 207645 w 716407"/>
                <a:gd name="connsiteY198" fmla="*/ 1069450 h 1101835"/>
                <a:gd name="connsiteX199" fmla="*/ 201930 w 716407"/>
                <a:gd name="connsiteY199" fmla="*/ 1073260 h 1101835"/>
                <a:gd name="connsiteX200" fmla="*/ 177165 w 716407"/>
                <a:gd name="connsiteY200" fmla="*/ 1077070 h 1101835"/>
                <a:gd name="connsiteX201" fmla="*/ 165735 w 716407"/>
                <a:gd name="connsiteY201" fmla="*/ 1082785 h 1101835"/>
                <a:gd name="connsiteX202" fmla="*/ 161925 w 716407"/>
                <a:gd name="connsiteY202" fmla="*/ 1088500 h 1101835"/>
                <a:gd name="connsiteX203" fmla="*/ 156210 w 716407"/>
                <a:gd name="connsiteY203" fmla="*/ 1099930 h 1101835"/>
                <a:gd name="connsiteX204" fmla="*/ 150495 w 716407"/>
                <a:gd name="connsiteY204" fmla="*/ 1101835 h 1101835"/>
                <a:gd name="connsiteX205" fmla="*/ 135255 w 716407"/>
                <a:gd name="connsiteY205" fmla="*/ 1099930 h 1101835"/>
                <a:gd name="connsiteX206" fmla="*/ 125730 w 716407"/>
                <a:gd name="connsiteY206" fmla="*/ 1090405 h 1101835"/>
                <a:gd name="connsiteX207" fmla="*/ 120015 w 716407"/>
                <a:gd name="connsiteY207" fmla="*/ 1088500 h 1101835"/>
                <a:gd name="connsiteX208" fmla="*/ 114300 w 716407"/>
                <a:gd name="connsiteY208" fmla="*/ 1084690 h 1101835"/>
                <a:gd name="connsiteX209" fmla="*/ 108585 w 716407"/>
                <a:gd name="connsiteY209" fmla="*/ 1082785 h 1101835"/>
                <a:gd name="connsiteX210" fmla="*/ 104775 w 716407"/>
                <a:gd name="connsiteY210" fmla="*/ 1071355 h 1101835"/>
                <a:gd name="connsiteX211" fmla="*/ 102870 w 716407"/>
                <a:gd name="connsiteY211" fmla="*/ 1063735 h 1101835"/>
                <a:gd name="connsiteX212" fmla="*/ 97155 w 716407"/>
                <a:gd name="connsiteY212" fmla="*/ 1059925 h 1101835"/>
                <a:gd name="connsiteX213" fmla="*/ 72390 w 716407"/>
                <a:gd name="connsiteY213" fmla="*/ 1050400 h 1101835"/>
                <a:gd name="connsiteX214" fmla="*/ 62865 w 716407"/>
                <a:gd name="connsiteY214" fmla="*/ 1058020 h 1101835"/>
                <a:gd name="connsiteX215" fmla="*/ 49530 w 716407"/>
                <a:gd name="connsiteY215" fmla="*/ 1061830 h 1101835"/>
                <a:gd name="connsiteX216" fmla="*/ 24765 w 716407"/>
                <a:gd name="connsiteY216" fmla="*/ 1054210 h 1101835"/>
                <a:gd name="connsiteX217" fmla="*/ 22860 w 716407"/>
                <a:gd name="connsiteY217" fmla="*/ 1048495 h 1101835"/>
                <a:gd name="connsiteX218" fmla="*/ 5715 w 716407"/>
                <a:gd name="connsiteY218" fmla="*/ 1042780 h 1101835"/>
                <a:gd name="connsiteX219" fmla="*/ 0 w 716407"/>
                <a:gd name="connsiteY219" fmla="*/ 1040875 h 1101835"/>
                <a:gd name="connsiteX220" fmla="*/ 1905 w 716407"/>
                <a:gd name="connsiteY220" fmla="*/ 1035160 h 1101835"/>
                <a:gd name="connsiteX221" fmla="*/ 9525 w 716407"/>
                <a:gd name="connsiteY221" fmla="*/ 1023730 h 1101835"/>
                <a:gd name="connsiteX222" fmla="*/ 5715 w 716407"/>
                <a:gd name="connsiteY222" fmla="*/ 970390 h 1101835"/>
                <a:gd name="connsiteX223" fmla="*/ 3810 w 716407"/>
                <a:gd name="connsiteY223" fmla="*/ 960865 h 1101835"/>
                <a:gd name="connsiteX224" fmla="*/ 5715 w 716407"/>
                <a:gd name="connsiteY224" fmla="*/ 951340 h 1101835"/>
                <a:gd name="connsiteX225" fmla="*/ 17145 w 716407"/>
                <a:gd name="connsiteY225" fmla="*/ 943720 h 1101835"/>
                <a:gd name="connsiteX226" fmla="*/ 19050 w 716407"/>
                <a:gd name="connsiteY226" fmla="*/ 934195 h 1101835"/>
                <a:gd name="connsiteX227" fmla="*/ 24765 w 716407"/>
                <a:gd name="connsiteY227" fmla="*/ 917050 h 1101835"/>
                <a:gd name="connsiteX228" fmla="*/ 28575 w 716407"/>
                <a:gd name="connsiteY228" fmla="*/ 911335 h 1101835"/>
                <a:gd name="connsiteX229" fmla="*/ 26670 w 716407"/>
                <a:gd name="connsiteY229" fmla="*/ 896095 h 1101835"/>
                <a:gd name="connsiteX230" fmla="*/ 30480 w 716407"/>
                <a:gd name="connsiteY230" fmla="*/ 877045 h 1101835"/>
                <a:gd name="connsiteX231" fmla="*/ 38100 w 716407"/>
                <a:gd name="connsiteY231" fmla="*/ 865615 h 1101835"/>
                <a:gd name="connsiteX232" fmla="*/ 49530 w 716407"/>
                <a:gd name="connsiteY232" fmla="*/ 863710 h 1101835"/>
                <a:gd name="connsiteX233" fmla="*/ 62865 w 716407"/>
                <a:gd name="connsiteY233" fmla="*/ 861805 h 1101835"/>
                <a:gd name="connsiteX234" fmla="*/ 70485 w 716407"/>
                <a:gd name="connsiteY234" fmla="*/ 854185 h 1101835"/>
                <a:gd name="connsiteX235" fmla="*/ 76200 w 716407"/>
                <a:gd name="connsiteY235" fmla="*/ 850375 h 1101835"/>
                <a:gd name="connsiteX236" fmla="*/ 83820 w 716407"/>
                <a:gd name="connsiteY236" fmla="*/ 842755 h 1101835"/>
                <a:gd name="connsiteX237" fmla="*/ 89535 w 716407"/>
                <a:gd name="connsiteY237" fmla="*/ 837040 h 1101835"/>
                <a:gd name="connsiteX238" fmla="*/ 100965 w 716407"/>
                <a:gd name="connsiteY238" fmla="*/ 833230 h 1101835"/>
                <a:gd name="connsiteX239" fmla="*/ 118110 w 716407"/>
                <a:gd name="connsiteY239" fmla="*/ 827515 h 1101835"/>
                <a:gd name="connsiteX240" fmla="*/ 135255 w 716407"/>
                <a:gd name="connsiteY240" fmla="*/ 821800 h 1101835"/>
                <a:gd name="connsiteX241" fmla="*/ 140970 w 716407"/>
                <a:gd name="connsiteY241" fmla="*/ 819895 h 1101835"/>
                <a:gd name="connsiteX242" fmla="*/ 154305 w 716407"/>
                <a:gd name="connsiteY242" fmla="*/ 817990 h 1101835"/>
                <a:gd name="connsiteX243" fmla="*/ 158115 w 716407"/>
                <a:gd name="connsiteY243" fmla="*/ 823705 h 1101835"/>
                <a:gd name="connsiteX244" fmla="*/ 163830 w 716407"/>
                <a:gd name="connsiteY244" fmla="*/ 827515 h 1101835"/>
                <a:gd name="connsiteX245" fmla="*/ 192405 w 716407"/>
                <a:gd name="connsiteY245" fmla="*/ 825610 h 1101835"/>
                <a:gd name="connsiteX246" fmla="*/ 198120 w 716407"/>
                <a:gd name="connsiteY246" fmla="*/ 823705 h 1101835"/>
                <a:gd name="connsiteX247" fmla="*/ 211455 w 716407"/>
                <a:gd name="connsiteY247" fmla="*/ 821800 h 1101835"/>
                <a:gd name="connsiteX248" fmla="*/ 230505 w 716407"/>
                <a:gd name="connsiteY248" fmla="*/ 816085 h 1101835"/>
                <a:gd name="connsiteX249" fmla="*/ 236220 w 716407"/>
                <a:gd name="connsiteY249" fmla="*/ 814180 h 1101835"/>
                <a:gd name="connsiteX250" fmla="*/ 255270 w 716407"/>
                <a:gd name="connsiteY250" fmla="*/ 810370 h 1101835"/>
                <a:gd name="connsiteX251" fmla="*/ 260985 w 716407"/>
                <a:gd name="connsiteY251" fmla="*/ 806560 h 1101835"/>
                <a:gd name="connsiteX252" fmla="*/ 262890 w 716407"/>
                <a:gd name="connsiteY252" fmla="*/ 800845 h 1101835"/>
                <a:gd name="connsiteX253" fmla="*/ 259080 w 716407"/>
                <a:gd name="connsiteY253" fmla="*/ 779890 h 1101835"/>
                <a:gd name="connsiteX254" fmla="*/ 255270 w 716407"/>
                <a:gd name="connsiteY254" fmla="*/ 774175 h 1101835"/>
                <a:gd name="connsiteX255" fmla="*/ 251460 w 716407"/>
                <a:gd name="connsiteY255" fmla="*/ 762745 h 1101835"/>
                <a:gd name="connsiteX256" fmla="*/ 245745 w 716407"/>
                <a:gd name="connsiteY256" fmla="*/ 751315 h 1101835"/>
                <a:gd name="connsiteX257" fmla="*/ 234315 w 716407"/>
                <a:gd name="connsiteY257" fmla="*/ 743695 h 1101835"/>
                <a:gd name="connsiteX258" fmla="*/ 228600 w 716407"/>
                <a:gd name="connsiteY258" fmla="*/ 741790 h 1101835"/>
                <a:gd name="connsiteX259" fmla="*/ 222885 w 716407"/>
                <a:gd name="connsiteY259" fmla="*/ 737980 h 1101835"/>
                <a:gd name="connsiteX260" fmla="*/ 220980 w 716407"/>
                <a:gd name="connsiteY260" fmla="*/ 732265 h 1101835"/>
                <a:gd name="connsiteX261" fmla="*/ 217170 w 716407"/>
                <a:gd name="connsiteY261" fmla="*/ 726550 h 1101835"/>
                <a:gd name="connsiteX262" fmla="*/ 211455 w 716407"/>
                <a:gd name="connsiteY262" fmla="*/ 715120 h 1101835"/>
                <a:gd name="connsiteX263" fmla="*/ 205740 w 716407"/>
                <a:gd name="connsiteY263" fmla="*/ 711310 h 1101835"/>
                <a:gd name="connsiteX264" fmla="*/ 203835 w 716407"/>
                <a:gd name="connsiteY264" fmla="*/ 705595 h 1101835"/>
                <a:gd name="connsiteX265" fmla="*/ 196215 w 716407"/>
                <a:gd name="connsiteY265" fmla="*/ 696070 h 1101835"/>
                <a:gd name="connsiteX266" fmla="*/ 194310 w 716407"/>
                <a:gd name="connsiteY266" fmla="*/ 673210 h 1101835"/>
                <a:gd name="connsiteX267" fmla="*/ 99060 w 716407"/>
                <a:gd name="connsiteY267" fmla="*/ 675115 h 1101835"/>
                <a:gd name="connsiteX268" fmla="*/ 85725 w 716407"/>
                <a:gd name="connsiteY268" fmla="*/ 673210 h 1101835"/>
                <a:gd name="connsiteX269" fmla="*/ 78105 w 716407"/>
                <a:gd name="connsiteY269" fmla="*/ 663685 h 1101835"/>
                <a:gd name="connsiteX270" fmla="*/ 64770 w 716407"/>
                <a:gd name="connsiteY270" fmla="*/ 657970 h 1101835"/>
                <a:gd name="connsiteX271" fmla="*/ 57150 w 716407"/>
                <a:gd name="connsiteY271" fmla="*/ 646540 h 1101835"/>
                <a:gd name="connsiteX272" fmla="*/ 62865 w 716407"/>
                <a:gd name="connsiteY272" fmla="*/ 642730 h 1101835"/>
                <a:gd name="connsiteX273" fmla="*/ 68580 w 716407"/>
                <a:gd name="connsiteY273" fmla="*/ 637015 h 1101835"/>
                <a:gd name="connsiteX274" fmla="*/ 72390 w 716407"/>
                <a:gd name="connsiteY274" fmla="*/ 631300 h 1101835"/>
                <a:gd name="connsiteX275" fmla="*/ 78105 w 716407"/>
                <a:gd name="connsiteY275" fmla="*/ 629395 h 1101835"/>
                <a:gd name="connsiteX276" fmla="*/ 83820 w 716407"/>
                <a:gd name="connsiteY276" fmla="*/ 623680 h 1101835"/>
                <a:gd name="connsiteX277" fmla="*/ 89535 w 716407"/>
                <a:gd name="connsiteY277" fmla="*/ 621775 h 1101835"/>
                <a:gd name="connsiteX278" fmla="*/ 95250 w 716407"/>
                <a:gd name="connsiteY278" fmla="*/ 617965 h 1101835"/>
                <a:gd name="connsiteX279" fmla="*/ 102870 w 716407"/>
                <a:gd name="connsiteY279" fmla="*/ 595105 h 1101835"/>
                <a:gd name="connsiteX280" fmla="*/ 108585 w 716407"/>
                <a:gd name="connsiteY280" fmla="*/ 583675 h 1101835"/>
                <a:gd name="connsiteX281" fmla="*/ 114300 w 716407"/>
                <a:gd name="connsiteY281" fmla="*/ 581770 h 1101835"/>
                <a:gd name="connsiteX282" fmla="*/ 118110 w 716407"/>
                <a:gd name="connsiteY282" fmla="*/ 570340 h 1101835"/>
                <a:gd name="connsiteX283" fmla="*/ 123825 w 716407"/>
                <a:gd name="connsiteY283" fmla="*/ 543670 h 1101835"/>
                <a:gd name="connsiteX284" fmla="*/ 129540 w 716407"/>
                <a:gd name="connsiteY284" fmla="*/ 539860 h 1101835"/>
                <a:gd name="connsiteX285" fmla="*/ 133350 w 716407"/>
                <a:gd name="connsiteY285" fmla="*/ 520810 h 1101835"/>
                <a:gd name="connsiteX286" fmla="*/ 137160 w 716407"/>
                <a:gd name="connsiteY286" fmla="*/ 507475 h 1101835"/>
                <a:gd name="connsiteX287" fmla="*/ 142875 w 716407"/>
                <a:gd name="connsiteY287" fmla="*/ 501760 h 1101835"/>
                <a:gd name="connsiteX288" fmla="*/ 144780 w 716407"/>
                <a:gd name="connsiteY288" fmla="*/ 463660 h 1101835"/>
                <a:gd name="connsiteX289" fmla="*/ 142875 w 716407"/>
                <a:gd name="connsiteY289" fmla="*/ 457945 h 1101835"/>
                <a:gd name="connsiteX290" fmla="*/ 137160 w 716407"/>
                <a:gd name="connsiteY290" fmla="*/ 456040 h 1101835"/>
                <a:gd name="connsiteX291" fmla="*/ 150495 w 716407"/>
                <a:gd name="connsiteY291" fmla="*/ 457945 h 1101835"/>
                <a:gd name="connsiteX292" fmla="*/ 156210 w 716407"/>
                <a:gd name="connsiteY292" fmla="*/ 461755 h 1101835"/>
                <a:gd name="connsiteX293" fmla="*/ 161925 w 716407"/>
                <a:gd name="connsiteY293" fmla="*/ 467470 h 1101835"/>
                <a:gd name="connsiteX294" fmla="*/ 177165 w 716407"/>
                <a:gd name="connsiteY294" fmla="*/ 469375 h 1101835"/>
                <a:gd name="connsiteX295" fmla="*/ 190500 w 716407"/>
                <a:gd name="connsiteY295" fmla="*/ 471280 h 1101835"/>
                <a:gd name="connsiteX296" fmla="*/ 201930 w 716407"/>
                <a:gd name="connsiteY296" fmla="*/ 473185 h 1101835"/>
                <a:gd name="connsiteX297" fmla="*/ 219075 w 716407"/>
                <a:gd name="connsiteY297" fmla="*/ 475090 h 1101835"/>
                <a:gd name="connsiteX298" fmla="*/ 224790 w 716407"/>
                <a:gd name="connsiteY298" fmla="*/ 476995 h 1101835"/>
                <a:gd name="connsiteX299" fmla="*/ 236220 w 716407"/>
                <a:gd name="connsiteY299" fmla="*/ 484615 h 1101835"/>
                <a:gd name="connsiteX300" fmla="*/ 240030 w 716407"/>
                <a:gd name="connsiteY300" fmla="*/ 490330 h 1101835"/>
                <a:gd name="connsiteX301" fmla="*/ 249555 w 716407"/>
                <a:gd name="connsiteY301" fmla="*/ 497950 h 1101835"/>
                <a:gd name="connsiteX302" fmla="*/ 245745 w 716407"/>
                <a:gd name="connsiteY302" fmla="*/ 511285 h 1101835"/>
                <a:gd name="connsiteX303" fmla="*/ 240030 w 716407"/>
                <a:gd name="connsiteY303" fmla="*/ 517000 h 1101835"/>
                <a:gd name="connsiteX304" fmla="*/ 238125 w 716407"/>
                <a:gd name="connsiteY304" fmla="*/ 522715 h 1101835"/>
                <a:gd name="connsiteX305" fmla="*/ 249555 w 716407"/>
                <a:gd name="connsiteY305" fmla="*/ 526525 h 1101835"/>
                <a:gd name="connsiteX306" fmla="*/ 264795 w 716407"/>
                <a:gd name="connsiteY306" fmla="*/ 534145 h 1101835"/>
                <a:gd name="connsiteX307" fmla="*/ 276225 w 716407"/>
                <a:gd name="connsiteY307" fmla="*/ 539860 h 1101835"/>
                <a:gd name="connsiteX308" fmla="*/ 281940 w 716407"/>
                <a:gd name="connsiteY308" fmla="*/ 553195 h 1101835"/>
                <a:gd name="connsiteX309" fmla="*/ 285750 w 716407"/>
                <a:gd name="connsiteY309" fmla="*/ 558910 h 1101835"/>
                <a:gd name="connsiteX310" fmla="*/ 306705 w 716407"/>
                <a:gd name="connsiteY310" fmla="*/ 557005 h 1101835"/>
                <a:gd name="connsiteX311" fmla="*/ 308610 w 716407"/>
                <a:gd name="connsiteY311" fmla="*/ 547480 h 1101835"/>
                <a:gd name="connsiteX312" fmla="*/ 320040 w 716407"/>
                <a:gd name="connsiteY312" fmla="*/ 537955 h 1101835"/>
                <a:gd name="connsiteX313" fmla="*/ 323850 w 716407"/>
                <a:gd name="connsiteY313" fmla="*/ 518905 h 1101835"/>
                <a:gd name="connsiteX314" fmla="*/ 325755 w 716407"/>
                <a:gd name="connsiteY314" fmla="*/ 513190 h 1101835"/>
                <a:gd name="connsiteX315" fmla="*/ 323850 w 716407"/>
                <a:gd name="connsiteY315" fmla="*/ 497950 h 1101835"/>
                <a:gd name="connsiteX316" fmla="*/ 321945 w 716407"/>
                <a:gd name="connsiteY316" fmla="*/ 488425 h 1101835"/>
                <a:gd name="connsiteX317" fmla="*/ 304800 w 716407"/>
                <a:gd name="connsiteY317" fmla="*/ 478900 h 1101835"/>
                <a:gd name="connsiteX318" fmla="*/ 297180 w 716407"/>
                <a:gd name="connsiteY318" fmla="*/ 475090 h 1101835"/>
                <a:gd name="connsiteX319" fmla="*/ 281940 w 716407"/>
                <a:gd name="connsiteY319" fmla="*/ 452230 h 1101835"/>
                <a:gd name="connsiteX320" fmla="*/ 280035 w 716407"/>
                <a:gd name="connsiteY320" fmla="*/ 446515 h 1101835"/>
                <a:gd name="connsiteX321" fmla="*/ 276225 w 716407"/>
                <a:gd name="connsiteY321" fmla="*/ 440800 h 1101835"/>
                <a:gd name="connsiteX322" fmla="*/ 274320 w 716407"/>
                <a:gd name="connsiteY322" fmla="*/ 429370 h 1101835"/>
                <a:gd name="connsiteX323" fmla="*/ 272415 w 716407"/>
                <a:gd name="connsiteY323" fmla="*/ 423655 h 1101835"/>
                <a:gd name="connsiteX324" fmla="*/ 270510 w 716407"/>
                <a:gd name="connsiteY324" fmla="*/ 416035 h 1101835"/>
                <a:gd name="connsiteX325" fmla="*/ 272415 w 716407"/>
                <a:gd name="connsiteY325" fmla="*/ 400795 h 1101835"/>
                <a:gd name="connsiteX326" fmla="*/ 278130 w 716407"/>
                <a:gd name="connsiteY326" fmla="*/ 398890 h 1101835"/>
                <a:gd name="connsiteX327" fmla="*/ 291465 w 716407"/>
                <a:gd name="connsiteY327" fmla="*/ 393175 h 1101835"/>
                <a:gd name="connsiteX328" fmla="*/ 308610 w 716407"/>
                <a:gd name="connsiteY328" fmla="*/ 387460 h 1101835"/>
                <a:gd name="connsiteX329" fmla="*/ 314325 w 716407"/>
                <a:gd name="connsiteY329" fmla="*/ 385555 h 1101835"/>
                <a:gd name="connsiteX330" fmla="*/ 323850 w 716407"/>
                <a:gd name="connsiteY330" fmla="*/ 383650 h 1101835"/>
                <a:gd name="connsiteX331" fmla="*/ 335339 w 716407"/>
                <a:gd name="connsiteY331" fmla="*/ 362731 h 1101835"/>
                <a:gd name="connsiteX332" fmla="*/ 363920 w 716407"/>
                <a:gd name="connsiteY33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61092 w 716407"/>
                <a:gd name="connsiteY49" fmla="*/ 118867 h 1101835"/>
                <a:gd name="connsiteX50" fmla="*/ 485861 w 716407"/>
                <a:gd name="connsiteY50" fmla="*/ 137919 h 1101835"/>
                <a:gd name="connsiteX51" fmla="*/ 483870 w 716407"/>
                <a:gd name="connsiteY51" fmla="*/ 149335 h 1101835"/>
                <a:gd name="connsiteX52" fmla="*/ 489585 w 716407"/>
                <a:gd name="connsiteY52" fmla="*/ 151240 h 1101835"/>
                <a:gd name="connsiteX53" fmla="*/ 537210 w 716407"/>
                <a:gd name="connsiteY53" fmla="*/ 153145 h 1101835"/>
                <a:gd name="connsiteX54" fmla="*/ 571500 w 716407"/>
                <a:gd name="connsiteY54" fmla="*/ 151240 h 1101835"/>
                <a:gd name="connsiteX55" fmla="*/ 582930 w 716407"/>
                <a:gd name="connsiteY55" fmla="*/ 149335 h 1101835"/>
                <a:gd name="connsiteX56" fmla="*/ 638175 w 716407"/>
                <a:gd name="connsiteY56" fmla="*/ 151240 h 1101835"/>
                <a:gd name="connsiteX57" fmla="*/ 641985 w 716407"/>
                <a:gd name="connsiteY57" fmla="*/ 156955 h 1101835"/>
                <a:gd name="connsiteX58" fmla="*/ 645795 w 716407"/>
                <a:gd name="connsiteY58" fmla="*/ 168385 h 1101835"/>
                <a:gd name="connsiteX59" fmla="*/ 649605 w 716407"/>
                <a:gd name="connsiteY59" fmla="*/ 174100 h 1101835"/>
                <a:gd name="connsiteX60" fmla="*/ 640080 w 716407"/>
                <a:gd name="connsiteY60" fmla="*/ 185530 h 1101835"/>
                <a:gd name="connsiteX61" fmla="*/ 628650 w 716407"/>
                <a:gd name="connsiteY61" fmla="*/ 193150 h 1101835"/>
                <a:gd name="connsiteX62" fmla="*/ 624840 w 716407"/>
                <a:gd name="connsiteY62" fmla="*/ 198865 h 1101835"/>
                <a:gd name="connsiteX63" fmla="*/ 619125 w 716407"/>
                <a:gd name="connsiteY63" fmla="*/ 214105 h 1101835"/>
                <a:gd name="connsiteX64" fmla="*/ 621030 w 716407"/>
                <a:gd name="connsiteY64" fmla="*/ 250300 h 1101835"/>
                <a:gd name="connsiteX65" fmla="*/ 622935 w 716407"/>
                <a:gd name="connsiteY65" fmla="*/ 256015 h 1101835"/>
                <a:gd name="connsiteX66" fmla="*/ 626745 w 716407"/>
                <a:gd name="connsiteY66" fmla="*/ 261730 h 1101835"/>
                <a:gd name="connsiteX67" fmla="*/ 632460 w 716407"/>
                <a:gd name="connsiteY67" fmla="*/ 263635 h 1101835"/>
                <a:gd name="connsiteX68" fmla="*/ 641985 w 716407"/>
                <a:gd name="connsiteY68" fmla="*/ 275065 h 1101835"/>
                <a:gd name="connsiteX69" fmla="*/ 647700 w 716407"/>
                <a:gd name="connsiteY69" fmla="*/ 276970 h 1101835"/>
                <a:gd name="connsiteX70" fmla="*/ 661035 w 716407"/>
                <a:gd name="connsiteY70" fmla="*/ 282685 h 1101835"/>
                <a:gd name="connsiteX71" fmla="*/ 674370 w 716407"/>
                <a:gd name="connsiteY71" fmla="*/ 296020 h 1101835"/>
                <a:gd name="connsiteX72" fmla="*/ 678180 w 716407"/>
                <a:gd name="connsiteY72" fmla="*/ 301735 h 1101835"/>
                <a:gd name="connsiteX73" fmla="*/ 683895 w 716407"/>
                <a:gd name="connsiteY73" fmla="*/ 303640 h 1101835"/>
                <a:gd name="connsiteX74" fmla="*/ 689610 w 716407"/>
                <a:gd name="connsiteY74" fmla="*/ 307450 h 1101835"/>
                <a:gd name="connsiteX75" fmla="*/ 697230 w 716407"/>
                <a:gd name="connsiteY75" fmla="*/ 311260 h 1101835"/>
                <a:gd name="connsiteX76" fmla="*/ 714375 w 716407"/>
                <a:gd name="connsiteY76" fmla="*/ 324595 h 1101835"/>
                <a:gd name="connsiteX77" fmla="*/ 716280 w 716407"/>
                <a:gd name="connsiteY77" fmla="*/ 330310 h 1101835"/>
                <a:gd name="connsiteX78" fmla="*/ 708660 w 716407"/>
                <a:gd name="connsiteY78" fmla="*/ 341740 h 1101835"/>
                <a:gd name="connsiteX79" fmla="*/ 702945 w 716407"/>
                <a:gd name="connsiteY79" fmla="*/ 347455 h 1101835"/>
                <a:gd name="connsiteX80" fmla="*/ 691515 w 716407"/>
                <a:gd name="connsiteY80" fmla="*/ 353170 h 1101835"/>
                <a:gd name="connsiteX81" fmla="*/ 674370 w 716407"/>
                <a:gd name="connsiteY81" fmla="*/ 355075 h 1101835"/>
                <a:gd name="connsiteX82" fmla="*/ 668655 w 716407"/>
                <a:gd name="connsiteY82" fmla="*/ 356980 h 1101835"/>
                <a:gd name="connsiteX83" fmla="*/ 649605 w 716407"/>
                <a:gd name="connsiteY83" fmla="*/ 379840 h 1101835"/>
                <a:gd name="connsiteX84" fmla="*/ 638175 w 716407"/>
                <a:gd name="connsiteY84" fmla="*/ 391270 h 1101835"/>
                <a:gd name="connsiteX85" fmla="*/ 632460 w 716407"/>
                <a:gd name="connsiteY85" fmla="*/ 402700 h 1101835"/>
                <a:gd name="connsiteX86" fmla="*/ 626745 w 716407"/>
                <a:gd name="connsiteY86" fmla="*/ 404605 h 1101835"/>
                <a:gd name="connsiteX87" fmla="*/ 624840 w 716407"/>
                <a:gd name="connsiteY87" fmla="*/ 410320 h 1101835"/>
                <a:gd name="connsiteX88" fmla="*/ 605790 w 716407"/>
                <a:gd name="connsiteY88" fmla="*/ 416035 h 1101835"/>
                <a:gd name="connsiteX89" fmla="*/ 586740 w 716407"/>
                <a:gd name="connsiteY89" fmla="*/ 412225 h 1101835"/>
                <a:gd name="connsiteX90" fmla="*/ 582930 w 716407"/>
                <a:gd name="connsiteY90" fmla="*/ 406510 h 1101835"/>
                <a:gd name="connsiteX91" fmla="*/ 569595 w 716407"/>
                <a:gd name="connsiteY91" fmla="*/ 400795 h 1101835"/>
                <a:gd name="connsiteX92" fmla="*/ 539115 w 716407"/>
                <a:gd name="connsiteY92" fmla="*/ 402700 h 1101835"/>
                <a:gd name="connsiteX93" fmla="*/ 527685 w 716407"/>
                <a:gd name="connsiteY93" fmla="*/ 406510 h 1101835"/>
                <a:gd name="connsiteX94" fmla="*/ 516255 w 716407"/>
                <a:gd name="connsiteY94" fmla="*/ 414130 h 1101835"/>
                <a:gd name="connsiteX95" fmla="*/ 514350 w 716407"/>
                <a:gd name="connsiteY95" fmla="*/ 419845 h 1101835"/>
                <a:gd name="connsiteX96" fmla="*/ 504825 w 716407"/>
                <a:gd name="connsiteY96" fmla="*/ 429370 h 1101835"/>
                <a:gd name="connsiteX97" fmla="*/ 501015 w 716407"/>
                <a:gd name="connsiteY97" fmla="*/ 435085 h 1101835"/>
                <a:gd name="connsiteX98" fmla="*/ 495300 w 716407"/>
                <a:gd name="connsiteY98" fmla="*/ 440800 h 1101835"/>
                <a:gd name="connsiteX99" fmla="*/ 493395 w 716407"/>
                <a:gd name="connsiteY99" fmla="*/ 452230 h 1101835"/>
                <a:gd name="connsiteX100" fmla="*/ 491490 w 716407"/>
                <a:gd name="connsiteY100" fmla="*/ 459850 h 1101835"/>
                <a:gd name="connsiteX101" fmla="*/ 489585 w 716407"/>
                <a:gd name="connsiteY101" fmla="*/ 465565 h 1101835"/>
                <a:gd name="connsiteX102" fmla="*/ 478155 w 716407"/>
                <a:gd name="connsiteY102" fmla="*/ 469375 h 1101835"/>
                <a:gd name="connsiteX103" fmla="*/ 476250 w 716407"/>
                <a:gd name="connsiteY103" fmla="*/ 478900 h 1101835"/>
                <a:gd name="connsiteX104" fmla="*/ 472440 w 716407"/>
                <a:gd name="connsiteY104" fmla="*/ 490330 h 1101835"/>
                <a:gd name="connsiteX105" fmla="*/ 474345 w 716407"/>
                <a:gd name="connsiteY105" fmla="*/ 520810 h 1101835"/>
                <a:gd name="connsiteX106" fmla="*/ 476250 w 716407"/>
                <a:gd name="connsiteY106" fmla="*/ 528430 h 1101835"/>
                <a:gd name="connsiteX107" fmla="*/ 478155 w 716407"/>
                <a:gd name="connsiteY107" fmla="*/ 537955 h 1101835"/>
                <a:gd name="connsiteX108" fmla="*/ 481965 w 716407"/>
                <a:gd name="connsiteY108" fmla="*/ 568435 h 1101835"/>
                <a:gd name="connsiteX109" fmla="*/ 487680 w 716407"/>
                <a:gd name="connsiteY109" fmla="*/ 587485 h 1101835"/>
                <a:gd name="connsiteX110" fmla="*/ 489585 w 716407"/>
                <a:gd name="connsiteY110" fmla="*/ 593200 h 1101835"/>
                <a:gd name="connsiteX111" fmla="*/ 493395 w 716407"/>
                <a:gd name="connsiteY111" fmla="*/ 610345 h 1101835"/>
                <a:gd name="connsiteX112" fmla="*/ 495300 w 716407"/>
                <a:gd name="connsiteY112" fmla="*/ 616060 h 1101835"/>
                <a:gd name="connsiteX113" fmla="*/ 499110 w 716407"/>
                <a:gd name="connsiteY113" fmla="*/ 623680 h 1101835"/>
                <a:gd name="connsiteX114" fmla="*/ 504825 w 716407"/>
                <a:gd name="connsiteY114" fmla="*/ 627490 h 1101835"/>
                <a:gd name="connsiteX115" fmla="*/ 510540 w 716407"/>
                <a:gd name="connsiteY115" fmla="*/ 638920 h 1101835"/>
                <a:gd name="connsiteX116" fmla="*/ 512445 w 716407"/>
                <a:gd name="connsiteY116" fmla="*/ 644635 h 1101835"/>
                <a:gd name="connsiteX117" fmla="*/ 518160 w 716407"/>
                <a:gd name="connsiteY117" fmla="*/ 646540 h 1101835"/>
                <a:gd name="connsiteX118" fmla="*/ 506730 w 716407"/>
                <a:gd name="connsiteY118" fmla="*/ 650350 h 1101835"/>
                <a:gd name="connsiteX119" fmla="*/ 501015 w 716407"/>
                <a:gd name="connsiteY119" fmla="*/ 652255 h 1101835"/>
                <a:gd name="connsiteX120" fmla="*/ 495300 w 716407"/>
                <a:gd name="connsiteY120" fmla="*/ 657970 h 1101835"/>
                <a:gd name="connsiteX121" fmla="*/ 489585 w 716407"/>
                <a:gd name="connsiteY121" fmla="*/ 661780 h 1101835"/>
                <a:gd name="connsiteX122" fmla="*/ 487680 w 716407"/>
                <a:gd name="connsiteY122" fmla="*/ 667495 h 1101835"/>
                <a:gd name="connsiteX123" fmla="*/ 483870 w 716407"/>
                <a:gd name="connsiteY123" fmla="*/ 673210 h 1101835"/>
                <a:gd name="connsiteX124" fmla="*/ 478155 w 716407"/>
                <a:gd name="connsiteY124" fmla="*/ 684640 h 1101835"/>
                <a:gd name="connsiteX125" fmla="*/ 480060 w 716407"/>
                <a:gd name="connsiteY125" fmla="*/ 717025 h 1101835"/>
                <a:gd name="connsiteX126" fmla="*/ 485775 w 716407"/>
                <a:gd name="connsiteY126" fmla="*/ 718930 h 1101835"/>
                <a:gd name="connsiteX127" fmla="*/ 497205 w 716407"/>
                <a:gd name="connsiteY127" fmla="*/ 724645 h 1101835"/>
                <a:gd name="connsiteX128" fmla="*/ 506730 w 716407"/>
                <a:gd name="connsiteY128" fmla="*/ 726550 h 1101835"/>
                <a:gd name="connsiteX129" fmla="*/ 495300 w 716407"/>
                <a:gd name="connsiteY129" fmla="*/ 722740 h 1101835"/>
                <a:gd name="connsiteX130" fmla="*/ 489585 w 716407"/>
                <a:gd name="connsiteY130" fmla="*/ 718930 h 1101835"/>
                <a:gd name="connsiteX131" fmla="*/ 455295 w 716407"/>
                <a:gd name="connsiteY131" fmla="*/ 718930 h 1101835"/>
                <a:gd name="connsiteX132" fmla="*/ 449580 w 716407"/>
                <a:gd name="connsiteY132" fmla="*/ 730360 h 1101835"/>
                <a:gd name="connsiteX133" fmla="*/ 445770 w 716407"/>
                <a:gd name="connsiteY133" fmla="*/ 736075 h 1101835"/>
                <a:gd name="connsiteX134" fmla="*/ 443865 w 716407"/>
                <a:gd name="connsiteY134" fmla="*/ 741790 h 1101835"/>
                <a:gd name="connsiteX135" fmla="*/ 438150 w 716407"/>
                <a:gd name="connsiteY135" fmla="*/ 743695 h 1101835"/>
                <a:gd name="connsiteX136" fmla="*/ 434340 w 716407"/>
                <a:gd name="connsiteY136" fmla="*/ 757030 h 1101835"/>
                <a:gd name="connsiteX137" fmla="*/ 426720 w 716407"/>
                <a:gd name="connsiteY137" fmla="*/ 768460 h 1101835"/>
                <a:gd name="connsiteX138" fmla="*/ 419100 w 716407"/>
                <a:gd name="connsiteY138" fmla="*/ 779890 h 1101835"/>
                <a:gd name="connsiteX139" fmla="*/ 415290 w 716407"/>
                <a:gd name="connsiteY139" fmla="*/ 785605 h 1101835"/>
                <a:gd name="connsiteX140" fmla="*/ 409575 w 716407"/>
                <a:gd name="connsiteY140" fmla="*/ 797035 h 1101835"/>
                <a:gd name="connsiteX141" fmla="*/ 415290 w 716407"/>
                <a:gd name="connsiteY141" fmla="*/ 814180 h 1101835"/>
                <a:gd name="connsiteX142" fmla="*/ 417195 w 716407"/>
                <a:gd name="connsiteY142" fmla="*/ 819895 h 1101835"/>
                <a:gd name="connsiteX143" fmla="*/ 424815 w 716407"/>
                <a:gd name="connsiteY143" fmla="*/ 825610 h 1101835"/>
                <a:gd name="connsiteX144" fmla="*/ 430530 w 716407"/>
                <a:gd name="connsiteY144" fmla="*/ 829420 h 1101835"/>
                <a:gd name="connsiteX145" fmla="*/ 441960 w 716407"/>
                <a:gd name="connsiteY145" fmla="*/ 833230 h 1101835"/>
                <a:gd name="connsiteX146" fmla="*/ 447675 w 716407"/>
                <a:gd name="connsiteY146" fmla="*/ 837040 h 1101835"/>
                <a:gd name="connsiteX147" fmla="*/ 453390 w 716407"/>
                <a:gd name="connsiteY147" fmla="*/ 838945 h 1101835"/>
                <a:gd name="connsiteX148" fmla="*/ 457200 w 716407"/>
                <a:gd name="connsiteY148" fmla="*/ 844660 h 1101835"/>
                <a:gd name="connsiteX149" fmla="*/ 468630 w 716407"/>
                <a:gd name="connsiteY149" fmla="*/ 848470 h 1101835"/>
                <a:gd name="connsiteX150" fmla="*/ 474345 w 716407"/>
                <a:gd name="connsiteY150" fmla="*/ 850375 h 1101835"/>
                <a:gd name="connsiteX151" fmla="*/ 480060 w 716407"/>
                <a:gd name="connsiteY151" fmla="*/ 852280 h 1101835"/>
                <a:gd name="connsiteX152" fmla="*/ 485775 w 716407"/>
                <a:gd name="connsiteY152" fmla="*/ 856090 h 1101835"/>
                <a:gd name="connsiteX153" fmla="*/ 499110 w 716407"/>
                <a:gd name="connsiteY153" fmla="*/ 861805 h 1101835"/>
                <a:gd name="connsiteX154" fmla="*/ 506730 w 716407"/>
                <a:gd name="connsiteY154" fmla="*/ 869425 h 1101835"/>
                <a:gd name="connsiteX155" fmla="*/ 518160 w 716407"/>
                <a:gd name="connsiteY155" fmla="*/ 875140 h 1101835"/>
                <a:gd name="connsiteX156" fmla="*/ 523875 w 716407"/>
                <a:gd name="connsiteY156" fmla="*/ 878950 h 1101835"/>
                <a:gd name="connsiteX157" fmla="*/ 525780 w 716407"/>
                <a:gd name="connsiteY157" fmla="*/ 884665 h 1101835"/>
                <a:gd name="connsiteX158" fmla="*/ 529590 w 716407"/>
                <a:gd name="connsiteY158" fmla="*/ 907525 h 1101835"/>
                <a:gd name="connsiteX159" fmla="*/ 539115 w 716407"/>
                <a:gd name="connsiteY159" fmla="*/ 924670 h 1101835"/>
                <a:gd name="connsiteX160" fmla="*/ 541020 w 716407"/>
                <a:gd name="connsiteY160" fmla="*/ 930385 h 1101835"/>
                <a:gd name="connsiteX161" fmla="*/ 544830 w 716407"/>
                <a:gd name="connsiteY161" fmla="*/ 936100 h 1101835"/>
                <a:gd name="connsiteX162" fmla="*/ 542925 w 716407"/>
                <a:gd name="connsiteY162" fmla="*/ 934195 h 1101835"/>
                <a:gd name="connsiteX163" fmla="*/ 542925 w 716407"/>
                <a:gd name="connsiteY163" fmla="*/ 934195 h 1101835"/>
                <a:gd name="connsiteX164" fmla="*/ 533400 w 716407"/>
                <a:gd name="connsiteY164" fmla="*/ 947530 h 1101835"/>
                <a:gd name="connsiteX165" fmla="*/ 531495 w 716407"/>
                <a:gd name="connsiteY165" fmla="*/ 953245 h 1101835"/>
                <a:gd name="connsiteX166" fmla="*/ 520065 w 716407"/>
                <a:gd name="connsiteY166" fmla="*/ 955150 h 1101835"/>
                <a:gd name="connsiteX167" fmla="*/ 502920 w 716407"/>
                <a:gd name="connsiteY167" fmla="*/ 962770 h 1101835"/>
                <a:gd name="connsiteX168" fmla="*/ 497205 w 716407"/>
                <a:gd name="connsiteY168" fmla="*/ 960865 h 1101835"/>
                <a:gd name="connsiteX169" fmla="*/ 485775 w 716407"/>
                <a:gd name="connsiteY169" fmla="*/ 938005 h 1101835"/>
                <a:gd name="connsiteX170" fmla="*/ 480060 w 716407"/>
                <a:gd name="connsiteY170" fmla="*/ 932290 h 1101835"/>
                <a:gd name="connsiteX171" fmla="*/ 457200 w 716407"/>
                <a:gd name="connsiteY171" fmla="*/ 926575 h 1101835"/>
                <a:gd name="connsiteX172" fmla="*/ 434340 w 716407"/>
                <a:gd name="connsiteY172" fmla="*/ 928480 h 1101835"/>
                <a:gd name="connsiteX173" fmla="*/ 430530 w 716407"/>
                <a:gd name="connsiteY173" fmla="*/ 939910 h 1101835"/>
                <a:gd name="connsiteX174" fmla="*/ 419100 w 716407"/>
                <a:gd name="connsiteY174" fmla="*/ 945625 h 1101835"/>
                <a:gd name="connsiteX175" fmla="*/ 409575 w 716407"/>
                <a:gd name="connsiteY175" fmla="*/ 962770 h 1101835"/>
                <a:gd name="connsiteX176" fmla="*/ 400050 w 716407"/>
                <a:gd name="connsiteY176" fmla="*/ 978010 h 1101835"/>
                <a:gd name="connsiteX177" fmla="*/ 394335 w 716407"/>
                <a:gd name="connsiteY177" fmla="*/ 979915 h 1101835"/>
                <a:gd name="connsiteX178" fmla="*/ 388620 w 716407"/>
                <a:gd name="connsiteY178" fmla="*/ 978010 h 1101835"/>
                <a:gd name="connsiteX179" fmla="*/ 381000 w 716407"/>
                <a:gd name="connsiteY179" fmla="*/ 960865 h 1101835"/>
                <a:gd name="connsiteX180" fmla="*/ 375285 w 716407"/>
                <a:gd name="connsiteY180" fmla="*/ 958960 h 1101835"/>
                <a:gd name="connsiteX181" fmla="*/ 369570 w 716407"/>
                <a:gd name="connsiteY181" fmla="*/ 955150 h 1101835"/>
                <a:gd name="connsiteX182" fmla="*/ 360045 w 716407"/>
                <a:gd name="connsiteY182" fmla="*/ 962770 h 1101835"/>
                <a:gd name="connsiteX183" fmla="*/ 346710 w 716407"/>
                <a:gd name="connsiteY183" fmla="*/ 978010 h 1101835"/>
                <a:gd name="connsiteX184" fmla="*/ 340995 w 716407"/>
                <a:gd name="connsiteY184" fmla="*/ 1006585 h 1101835"/>
                <a:gd name="connsiteX185" fmla="*/ 335280 w 716407"/>
                <a:gd name="connsiteY185" fmla="*/ 1010395 h 1101835"/>
                <a:gd name="connsiteX186" fmla="*/ 331470 w 716407"/>
                <a:gd name="connsiteY186" fmla="*/ 1016110 h 1101835"/>
                <a:gd name="connsiteX187" fmla="*/ 325755 w 716407"/>
                <a:gd name="connsiteY187" fmla="*/ 1019920 h 1101835"/>
                <a:gd name="connsiteX188" fmla="*/ 320040 w 716407"/>
                <a:gd name="connsiteY188" fmla="*/ 1040875 h 1101835"/>
                <a:gd name="connsiteX189" fmla="*/ 314325 w 716407"/>
                <a:gd name="connsiteY189" fmla="*/ 1042780 h 1101835"/>
                <a:gd name="connsiteX190" fmla="*/ 312420 w 716407"/>
                <a:gd name="connsiteY190" fmla="*/ 1048495 h 1101835"/>
                <a:gd name="connsiteX191" fmla="*/ 310515 w 716407"/>
                <a:gd name="connsiteY191" fmla="*/ 1082785 h 1101835"/>
                <a:gd name="connsiteX192" fmla="*/ 293370 w 716407"/>
                <a:gd name="connsiteY192" fmla="*/ 1077070 h 1101835"/>
                <a:gd name="connsiteX193" fmla="*/ 264795 w 716407"/>
                <a:gd name="connsiteY193" fmla="*/ 1073260 h 1101835"/>
                <a:gd name="connsiteX194" fmla="*/ 247650 w 716407"/>
                <a:gd name="connsiteY194" fmla="*/ 1063735 h 1101835"/>
                <a:gd name="connsiteX195" fmla="*/ 241935 w 716407"/>
                <a:gd name="connsiteY195" fmla="*/ 1061830 h 1101835"/>
                <a:gd name="connsiteX196" fmla="*/ 224790 w 716407"/>
                <a:gd name="connsiteY196" fmla="*/ 1063735 h 1101835"/>
                <a:gd name="connsiteX197" fmla="*/ 213360 w 716407"/>
                <a:gd name="connsiteY197" fmla="*/ 1067545 h 1101835"/>
                <a:gd name="connsiteX198" fmla="*/ 207645 w 716407"/>
                <a:gd name="connsiteY198" fmla="*/ 1069450 h 1101835"/>
                <a:gd name="connsiteX199" fmla="*/ 201930 w 716407"/>
                <a:gd name="connsiteY199" fmla="*/ 1073260 h 1101835"/>
                <a:gd name="connsiteX200" fmla="*/ 177165 w 716407"/>
                <a:gd name="connsiteY200" fmla="*/ 1077070 h 1101835"/>
                <a:gd name="connsiteX201" fmla="*/ 165735 w 716407"/>
                <a:gd name="connsiteY201" fmla="*/ 1082785 h 1101835"/>
                <a:gd name="connsiteX202" fmla="*/ 161925 w 716407"/>
                <a:gd name="connsiteY202" fmla="*/ 1088500 h 1101835"/>
                <a:gd name="connsiteX203" fmla="*/ 156210 w 716407"/>
                <a:gd name="connsiteY203" fmla="*/ 1099930 h 1101835"/>
                <a:gd name="connsiteX204" fmla="*/ 150495 w 716407"/>
                <a:gd name="connsiteY204" fmla="*/ 1101835 h 1101835"/>
                <a:gd name="connsiteX205" fmla="*/ 135255 w 716407"/>
                <a:gd name="connsiteY205" fmla="*/ 1099930 h 1101835"/>
                <a:gd name="connsiteX206" fmla="*/ 125730 w 716407"/>
                <a:gd name="connsiteY206" fmla="*/ 1090405 h 1101835"/>
                <a:gd name="connsiteX207" fmla="*/ 120015 w 716407"/>
                <a:gd name="connsiteY207" fmla="*/ 1088500 h 1101835"/>
                <a:gd name="connsiteX208" fmla="*/ 114300 w 716407"/>
                <a:gd name="connsiteY208" fmla="*/ 1084690 h 1101835"/>
                <a:gd name="connsiteX209" fmla="*/ 108585 w 716407"/>
                <a:gd name="connsiteY209" fmla="*/ 1082785 h 1101835"/>
                <a:gd name="connsiteX210" fmla="*/ 104775 w 716407"/>
                <a:gd name="connsiteY210" fmla="*/ 1071355 h 1101835"/>
                <a:gd name="connsiteX211" fmla="*/ 102870 w 716407"/>
                <a:gd name="connsiteY211" fmla="*/ 1063735 h 1101835"/>
                <a:gd name="connsiteX212" fmla="*/ 97155 w 716407"/>
                <a:gd name="connsiteY212" fmla="*/ 1059925 h 1101835"/>
                <a:gd name="connsiteX213" fmla="*/ 72390 w 716407"/>
                <a:gd name="connsiteY213" fmla="*/ 1050400 h 1101835"/>
                <a:gd name="connsiteX214" fmla="*/ 62865 w 716407"/>
                <a:gd name="connsiteY214" fmla="*/ 1058020 h 1101835"/>
                <a:gd name="connsiteX215" fmla="*/ 49530 w 716407"/>
                <a:gd name="connsiteY215" fmla="*/ 1061830 h 1101835"/>
                <a:gd name="connsiteX216" fmla="*/ 24765 w 716407"/>
                <a:gd name="connsiteY216" fmla="*/ 1054210 h 1101835"/>
                <a:gd name="connsiteX217" fmla="*/ 22860 w 716407"/>
                <a:gd name="connsiteY217" fmla="*/ 1048495 h 1101835"/>
                <a:gd name="connsiteX218" fmla="*/ 5715 w 716407"/>
                <a:gd name="connsiteY218" fmla="*/ 1042780 h 1101835"/>
                <a:gd name="connsiteX219" fmla="*/ 0 w 716407"/>
                <a:gd name="connsiteY219" fmla="*/ 1040875 h 1101835"/>
                <a:gd name="connsiteX220" fmla="*/ 1905 w 716407"/>
                <a:gd name="connsiteY220" fmla="*/ 1035160 h 1101835"/>
                <a:gd name="connsiteX221" fmla="*/ 9525 w 716407"/>
                <a:gd name="connsiteY221" fmla="*/ 1023730 h 1101835"/>
                <a:gd name="connsiteX222" fmla="*/ 5715 w 716407"/>
                <a:gd name="connsiteY222" fmla="*/ 970390 h 1101835"/>
                <a:gd name="connsiteX223" fmla="*/ 3810 w 716407"/>
                <a:gd name="connsiteY223" fmla="*/ 960865 h 1101835"/>
                <a:gd name="connsiteX224" fmla="*/ 5715 w 716407"/>
                <a:gd name="connsiteY224" fmla="*/ 951340 h 1101835"/>
                <a:gd name="connsiteX225" fmla="*/ 17145 w 716407"/>
                <a:gd name="connsiteY225" fmla="*/ 943720 h 1101835"/>
                <a:gd name="connsiteX226" fmla="*/ 19050 w 716407"/>
                <a:gd name="connsiteY226" fmla="*/ 934195 h 1101835"/>
                <a:gd name="connsiteX227" fmla="*/ 24765 w 716407"/>
                <a:gd name="connsiteY227" fmla="*/ 917050 h 1101835"/>
                <a:gd name="connsiteX228" fmla="*/ 28575 w 716407"/>
                <a:gd name="connsiteY228" fmla="*/ 911335 h 1101835"/>
                <a:gd name="connsiteX229" fmla="*/ 26670 w 716407"/>
                <a:gd name="connsiteY229" fmla="*/ 896095 h 1101835"/>
                <a:gd name="connsiteX230" fmla="*/ 30480 w 716407"/>
                <a:gd name="connsiteY230" fmla="*/ 877045 h 1101835"/>
                <a:gd name="connsiteX231" fmla="*/ 38100 w 716407"/>
                <a:gd name="connsiteY231" fmla="*/ 865615 h 1101835"/>
                <a:gd name="connsiteX232" fmla="*/ 49530 w 716407"/>
                <a:gd name="connsiteY232" fmla="*/ 863710 h 1101835"/>
                <a:gd name="connsiteX233" fmla="*/ 62865 w 716407"/>
                <a:gd name="connsiteY233" fmla="*/ 861805 h 1101835"/>
                <a:gd name="connsiteX234" fmla="*/ 70485 w 716407"/>
                <a:gd name="connsiteY234" fmla="*/ 854185 h 1101835"/>
                <a:gd name="connsiteX235" fmla="*/ 76200 w 716407"/>
                <a:gd name="connsiteY235" fmla="*/ 850375 h 1101835"/>
                <a:gd name="connsiteX236" fmla="*/ 83820 w 716407"/>
                <a:gd name="connsiteY236" fmla="*/ 842755 h 1101835"/>
                <a:gd name="connsiteX237" fmla="*/ 89535 w 716407"/>
                <a:gd name="connsiteY237" fmla="*/ 837040 h 1101835"/>
                <a:gd name="connsiteX238" fmla="*/ 100965 w 716407"/>
                <a:gd name="connsiteY238" fmla="*/ 833230 h 1101835"/>
                <a:gd name="connsiteX239" fmla="*/ 118110 w 716407"/>
                <a:gd name="connsiteY239" fmla="*/ 827515 h 1101835"/>
                <a:gd name="connsiteX240" fmla="*/ 135255 w 716407"/>
                <a:gd name="connsiteY240" fmla="*/ 821800 h 1101835"/>
                <a:gd name="connsiteX241" fmla="*/ 140970 w 716407"/>
                <a:gd name="connsiteY241" fmla="*/ 819895 h 1101835"/>
                <a:gd name="connsiteX242" fmla="*/ 154305 w 716407"/>
                <a:gd name="connsiteY242" fmla="*/ 817990 h 1101835"/>
                <a:gd name="connsiteX243" fmla="*/ 158115 w 716407"/>
                <a:gd name="connsiteY243" fmla="*/ 823705 h 1101835"/>
                <a:gd name="connsiteX244" fmla="*/ 163830 w 716407"/>
                <a:gd name="connsiteY244" fmla="*/ 827515 h 1101835"/>
                <a:gd name="connsiteX245" fmla="*/ 192405 w 716407"/>
                <a:gd name="connsiteY245" fmla="*/ 825610 h 1101835"/>
                <a:gd name="connsiteX246" fmla="*/ 198120 w 716407"/>
                <a:gd name="connsiteY246" fmla="*/ 823705 h 1101835"/>
                <a:gd name="connsiteX247" fmla="*/ 211455 w 716407"/>
                <a:gd name="connsiteY247" fmla="*/ 821800 h 1101835"/>
                <a:gd name="connsiteX248" fmla="*/ 230505 w 716407"/>
                <a:gd name="connsiteY248" fmla="*/ 816085 h 1101835"/>
                <a:gd name="connsiteX249" fmla="*/ 236220 w 716407"/>
                <a:gd name="connsiteY249" fmla="*/ 814180 h 1101835"/>
                <a:gd name="connsiteX250" fmla="*/ 255270 w 716407"/>
                <a:gd name="connsiteY250" fmla="*/ 810370 h 1101835"/>
                <a:gd name="connsiteX251" fmla="*/ 260985 w 716407"/>
                <a:gd name="connsiteY251" fmla="*/ 806560 h 1101835"/>
                <a:gd name="connsiteX252" fmla="*/ 262890 w 716407"/>
                <a:gd name="connsiteY252" fmla="*/ 800845 h 1101835"/>
                <a:gd name="connsiteX253" fmla="*/ 259080 w 716407"/>
                <a:gd name="connsiteY253" fmla="*/ 779890 h 1101835"/>
                <a:gd name="connsiteX254" fmla="*/ 255270 w 716407"/>
                <a:gd name="connsiteY254" fmla="*/ 774175 h 1101835"/>
                <a:gd name="connsiteX255" fmla="*/ 251460 w 716407"/>
                <a:gd name="connsiteY255" fmla="*/ 762745 h 1101835"/>
                <a:gd name="connsiteX256" fmla="*/ 245745 w 716407"/>
                <a:gd name="connsiteY256" fmla="*/ 751315 h 1101835"/>
                <a:gd name="connsiteX257" fmla="*/ 234315 w 716407"/>
                <a:gd name="connsiteY257" fmla="*/ 743695 h 1101835"/>
                <a:gd name="connsiteX258" fmla="*/ 228600 w 716407"/>
                <a:gd name="connsiteY258" fmla="*/ 741790 h 1101835"/>
                <a:gd name="connsiteX259" fmla="*/ 222885 w 716407"/>
                <a:gd name="connsiteY259" fmla="*/ 737980 h 1101835"/>
                <a:gd name="connsiteX260" fmla="*/ 220980 w 716407"/>
                <a:gd name="connsiteY260" fmla="*/ 732265 h 1101835"/>
                <a:gd name="connsiteX261" fmla="*/ 217170 w 716407"/>
                <a:gd name="connsiteY261" fmla="*/ 726550 h 1101835"/>
                <a:gd name="connsiteX262" fmla="*/ 211455 w 716407"/>
                <a:gd name="connsiteY262" fmla="*/ 715120 h 1101835"/>
                <a:gd name="connsiteX263" fmla="*/ 205740 w 716407"/>
                <a:gd name="connsiteY263" fmla="*/ 711310 h 1101835"/>
                <a:gd name="connsiteX264" fmla="*/ 203835 w 716407"/>
                <a:gd name="connsiteY264" fmla="*/ 705595 h 1101835"/>
                <a:gd name="connsiteX265" fmla="*/ 196215 w 716407"/>
                <a:gd name="connsiteY265" fmla="*/ 696070 h 1101835"/>
                <a:gd name="connsiteX266" fmla="*/ 194310 w 716407"/>
                <a:gd name="connsiteY266" fmla="*/ 673210 h 1101835"/>
                <a:gd name="connsiteX267" fmla="*/ 99060 w 716407"/>
                <a:gd name="connsiteY267" fmla="*/ 675115 h 1101835"/>
                <a:gd name="connsiteX268" fmla="*/ 85725 w 716407"/>
                <a:gd name="connsiteY268" fmla="*/ 673210 h 1101835"/>
                <a:gd name="connsiteX269" fmla="*/ 78105 w 716407"/>
                <a:gd name="connsiteY269" fmla="*/ 663685 h 1101835"/>
                <a:gd name="connsiteX270" fmla="*/ 64770 w 716407"/>
                <a:gd name="connsiteY270" fmla="*/ 657970 h 1101835"/>
                <a:gd name="connsiteX271" fmla="*/ 57150 w 716407"/>
                <a:gd name="connsiteY271" fmla="*/ 646540 h 1101835"/>
                <a:gd name="connsiteX272" fmla="*/ 62865 w 716407"/>
                <a:gd name="connsiteY272" fmla="*/ 642730 h 1101835"/>
                <a:gd name="connsiteX273" fmla="*/ 68580 w 716407"/>
                <a:gd name="connsiteY273" fmla="*/ 637015 h 1101835"/>
                <a:gd name="connsiteX274" fmla="*/ 72390 w 716407"/>
                <a:gd name="connsiteY274" fmla="*/ 631300 h 1101835"/>
                <a:gd name="connsiteX275" fmla="*/ 78105 w 716407"/>
                <a:gd name="connsiteY275" fmla="*/ 629395 h 1101835"/>
                <a:gd name="connsiteX276" fmla="*/ 83820 w 716407"/>
                <a:gd name="connsiteY276" fmla="*/ 623680 h 1101835"/>
                <a:gd name="connsiteX277" fmla="*/ 89535 w 716407"/>
                <a:gd name="connsiteY277" fmla="*/ 621775 h 1101835"/>
                <a:gd name="connsiteX278" fmla="*/ 95250 w 716407"/>
                <a:gd name="connsiteY278" fmla="*/ 617965 h 1101835"/>
                <a:gd name="connsiteX279" fmla="*/ 102870 w 716407"/>
                <a:gd name="connsiteY279" fmla="*/ 595105 h 1101835"/>
                <a:gd name="connsiteX280" fmla="*/ 108585 w 716407"/>
                <a:gd name="connsiteY280" fmla="*/ 583675 h 1101835"/>
                <a:gd name="connsiteX281" fmla="*/ 114300 w 716407"/>
                <a:gd name="connsiteY281" fmla="*/ 581770 h 1101835"/>
                <a:gd name="connsiteX282" fmla="*/ 118110 w 716407"/>
                <a:gd name="connsiteY282" fmla="*/ 570340 h 1101835"/>
                <a:gd name="connsiteX283" fmla="*/ 123825 w 716407"/>
                <a:gd name="connsiteY283" fmla="*/ 543670 h 1101835"/>
                <a:gd name="connsiteX284" fmla="*/ 129540 w 716407"/>
                <a:gd name="connsiteY284" fmla="*/ 539860 h 1101835"/>
                <a:gd name="connsiteX285" fmla="*/ 133350 w 716407"/>
                <a:gd name="connsiteY285" fmla="*/ 520810 h 1101835"/>
                <a:gd name="connsiteX286" fmla="*/ 137160 w 716407"/>
                <a:gd name="connsiteY286" fmla="*/ 507475 h 1101835"/>
                <a:gd name="connsiteX287" fmla="*/ 142875 w 716407"/>
                <a:gd name="connsiteY287" fmla="*/ 501760 h 1101835"/>
                <a:gd name="connsiteX288" fmla="*/ 144780 w 716407"/>
                <a:gd name="connsiteY288" fmla="*/ 463660 h 1101835"/>
                <a:gd name="connsiteX289" fmla="*/ 142875 w 716407"/>
                <a:gd name="connsiteY289" fmla="*/ 457945 h 1101835"/>
                <a:gd name="connsiteX290" fmla="*/ 137160 w 716407"/>
                <a:gd name="connsiteY290" fmla="*/ 456040 h 1101835"/>
                <a:gd name="connsiteX291" fmla="*/ 150495 w 716407"/>
                <a:gd name="connsiteY291" fmla="*/ 457945 h 1101835"/>
                <a:gd name="connsiteX292" fmla="*/ 156210 w 716407"/>
                <a:gd name="connsiteY292" fmla="*/ 461755 h 1101835"/>
                <a:gd name="connsiteX293" fmla="*/ 161925 w 716407"/>
                <a:gd name="connsiteY293" fmla="*/ 467470 h 1101835"/>
                <a:gd name="connsiteX294" fmla="*/ 177165 w 716407"/>
                <a:gd name="connsiteY294" fmla="*/ 469375 h 1101835"/>
                <a:gd name="connsiteX295" fmla="*/ 190500 w 716407"/>
                <a:gd name="connsiteY295" fmla="*/ 471280 h 1101835"/>
                <a:gd name="connsiteX296" fmla="*/ 201930 w 716407"/>
                <a:gd name="connsiteY296" fmla="*/ 473185 h 1101835"/>
                <a:gd name="connsiteX297" fmla="*/ 219075 w 716407"/>
                <a:gd name="connsiteY297" fmla="*/ 475090 h 1101835"/>
                <a:gd name="connsiteX298" fmla="*/ 224790 w 716407"/>
                <a:gd name="connsiteY298" fmla="*/ 476995 h 1101835"/>
                <a:gd name="connsiteX299" fmla="*/ 236220 w 716407"/>
                <a:gd name="connsiteY299" fmla="*/ 484615 h 1101835"/>
                <a:gd name="connsiteX300" fmla="*/ 240030 w 716407"/>
                <a:gd name="connsiteY300" fmla="*/ 490330 h 1101835"/>
                <a:gd name="connsiteX301" fmla="*/ 249555 w 716407"/>
                <a:gd name="connsiteY301" fmla="*/ 497950 h 1101835"/>
                <a:gd name="connsiteX302" fmla="*/ 245745 w 716407"/>
                <a:gd name="connsiteY302" fmla="*/ 511285 h 1101835"/>
                <a:gd name="connsiteX303" fmla="*/ 240030 w 716407"/>
                <a:gd name="connsiteY303" fmla="*/ 517000 h 1101835"/>
                <a:gd name="connsiteX304" fmla="*/ 238125 w 716407"/>
                <a:gd name="connsiteY304" fmla="*/ 522715 h 1101835"/>
                <a:gd name="connsiteX305" fmla="*/ 249555 w 716407"/>
                <a:gd name="connsiteY305" fmla="*/ 526525 h 1101835"/>
                <a:gd name="connsiteX306" fmla="*/ 264795 w 716407"/>
                <a:gd name="connsiteY306" fmla="*/ 534145 h 1101835"/>
                <a:gd name="connsiteX307" fmla="*/ 276225 w 716407"/>
                <a:gd name="connsiteY307" fmla="*/ 539860 h 1101835"/>
                <a:gd name="connsiteX308" fmla="*/ 281940 w 716407"/>
                <a:gd name="connsiteY308" fmla="*/ 553195 h 1101835"/>
                <a:gd name="connsiteX309" fmla="*/ 285750 w 716407"/>
                <a:gd name="connsiteY309" fmla="*/ 558910 h 1101835"/>
                <a:gd name="connsiteX310" fmla="*/ 306705 w 716407"/>
                <a:gd name="connsiteY310" fmla="*/ 557005 h 1101835"/>
                <a:gd name="connsiteX311" fmla="*/ 308610 w 716407"/>
                <a:gd name="connsiteY311" fmla="*/ 547480 h 1101835"/>
                <a:gd name="connsiteX312" fmla="*/ 320040 w 716407"/>
                <a:gd name="connsiteY312" fmla="*/ 537955 h 1101835"/>
                <a:gd name="connsiteX313" fmla="*/ 323850 w 716407"/>
                <a:gd name="connsiteY313" fmla="*/ 518905 h 1101835"/>
                <a:gd name="connsiteX314" fmla="*/ 325755 w 716407"/>
                <a:gd name="connsiteY314" fmla="*/ 513190 h 1101835"/>
                <a:gd name="connsiteX315" fmla="*/ 323850 w 716407"/>
                <a:gd name="connsiteY315" fmla="*/ 497950 h 1101835"/>
                <a:gd name="connsiteX316" fmla="*/ 321945 w 716407"/>
                <a:gd name="connsiteY316" fmla="*/ 488425 h 1101835"/>
                <a:gd name="connsiteX317" fmla="*/ 304800 w 716407"/>
                <a:gd name="connsiteY317" fmla="*/ 478900 h 1101835"/>
                <a:gd name="connsiteX318" fmla="*/ 297180 w 716407"/>
                <a:gd name="connsiteY318" fmla="*/ 475090 h 1101835"/>
                <a:gd name="connsiteX319" fmla="*/ 281940 w 716407"/>
                <a:gd name="connsiteY319" fmla="*/ 452230 h 1101835"/>
                <a:gd name="connsiteX320" fmla="*/ 280035 w 716407"/>
                <a:gd name="connsiteY320" fmla="*/ 446515 h 1101835"/>
                <a:gd name="connsiteX321" fmla="*/ 276225 w 716407"/>
                <a:gd name="connsiteY321" fmla="*/ 440800 h 1101835"/>
                <a:gd name="connsiteX322" fmla="*/ 274320 w 716407"/>
                <a:gd name="connsiteY322" fmla="*/ 429370 h 1101835"/>
                <a:gd name="connsiteX323" fmla="*/ 272415 w 716407"/>
                <a:gd name="connsiteY323" fmla="*/ 423655 h 1101835"/>
                <a:gd name="connsiteX324" fmla="*/ 270510 w 716407"/>
                <a:gd name="connsiteY324" fmla="*/ 416035 h 1101835"/>
                <a:gd name="connsiteX325" fmla="*/ 272415 w 716407"/>
                <a:gd name="connsiteY325" fmla="*/ 400795 h 1101835"/>
                <a:gd name="connsiteX326" fmla="*/ 278130 w 716407"/>
                <a:gd name="connsiteY326" fmla="*/ 398890 h 1101835"/>
                <a:gd name="connsiteX327" fmla="*/ 291465 w 716407"/>
                <a:gd name="connsiteY327" fmla="*/ 393175 h 1101835"/>
                <a:gd name="connsiteX328" fmla="*/ 308610 w 716407"/>
                <a:gd name="connsiteY328" fmla="*/ 387460 h 1101835"/>
                <a:gd name="connsiteX329" fmla="*/ 314325 w 716407"/>
                <a:gd name="connsiteY329" fmla="*/ 385555 h 1101835"/>
                <a:gd name="connsiteX330" fmla="*/ 323850 w 716407"/>
                <a:gd name="connsiteY330" fmla="*/ 383650 h 1101835"/>
                <a:gd name="connsiteX331" fmla="*/ 335339 w 716407"/>
                <a:gd name="connsiteY331" fmla="*/ 362731 h 1101835"/>
                <a:gd name="connsiteX332" fmla="*/ 363920 w 716407"/>
                <a:gd name="connsiteY33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61092 w 716407"/>
                <a:gd name="connsiteY49" fmla="*/ 118867 h 1101835"/>
                <a:gd name="connsiteX50" fmla="*/ 485861 w 716407"/>
                <a:gd name="connsiteY50" fmla="*/ 137919 h 1101835"/>
                <a:gd name="connsiteX51" fmla="*/ 483870 w 716407"/>
                <a:gd name="connsiteY51" fmla="*/ 149335 h 1101835"/>
                <a:gd name="connsiteX52" fmla="*/ 537210 w 716407"/>
                <a:gd name="connsiteY52" fmla="*/ 153145 h 1101835"/>
                <a:gd name="connsiteX53" fmla="*/ 571500 w 716407"/>
                <a:gd name="connsiteY53" fmla="*/ 151240 h 1101835"/>
                <a:gd name="connsiteX54" fmla="*/ 582930 w 716407"/>
                <a:gd name="connsiteY54" fmla="*/ 149335 h 1101835"/>
                <a:gd name="connsiteX55" fmla="*/ 638175 w 716407"/>
                <a:gd name="connsiteY55" fmla="*/ 151240 h 1101835"/>
                <a:gd name="connsiteX56" fmla="*/ 641985 w 716407"/>
                <a:gd name="connsiteY56" fmla="*/ 156955 h 1101835"/>
                <a:gd name="connsiteX57" fmla="*/ 645795 w 716407"/>
                <a:gd name="connsiteY57" fmla="*/ 168385 h 1101835"/>
                <a:gd name="connsiteX58" fmla="*/ 649605 w 716407"/>
                <a:gd name="connsiteY58" fmla="*/ 174100 h 1101835"/>
                <a:gd name="connsiteX59" fmla="*/ 640080 w 716407"/>
                <a:gd name="connsiteY59" fmla="*/ 185530 h 1101835"/>
                <a:gd name="connsiteX60" fmla="*/ 628650 w 716407"/>
                <a:gd name="connsiteY60" fmla="*/ 193150 h 1101835"/>
                <a:gd name="connsiteX61" fmla="*/ 624840 w 716407"/>
                <a:gd name="connsiteY61" fmla="*/ 198865 h 1101835"/>
                <a:gd name="connsiteX62" fmla="*/ 619125 w 716407"/>
                <a:gd name="connsiteY62" fmla="*/ 214105 h 1101835"/>
                <a:gd name="connsiteX63" fmla="*/ 621030 w 716407"/>
                <a:gd name="connsiteY63" fmla="*/ 250300 h 1101835"/>
                <a:gd name="connsiteX64" fmla="*/ 622935 w 716407"/>
                <a:gd name="connsiteY64" fmla="*/ 256015 h 1101835"/>
                <a:gd name="connsiteX65" fmla="*/ 626745 w 716407"/>
                <a:gd name="connsiteY65" fmla="*/ 261730 h 1101835"/>
                <a:gd name="connsiteX66" fmla="*/ 632460 w 716407"/>
                <a:gd name="connsiteY66" fmla="*/ 263635 h 1101835"/>
                <a:gd name="connsiteX67" fmla="*/ 641985 w 716407"/>
                <a:gd name="connsiteY67" fmla="*/ 275065 h 1101835"/>
                <a:gd name="connsiteX68" fmla="*/ 647700 w 716407"/>
                <a:gd name="connsiteY68" fmla="*/ 276970 h 1101835"/>
                <a:gd name="connsiteX69" fmla="*/ 661035 w 716407"/>
                <a:gd name="connsiteY69" fmla="*/ 282685 h 1101835"/>
                <a:gd name="connsiteX70" fmla="*/ 674370 w 716407"/>
                <a:gd name="connsiteY70" fmla="*/ 296020 h 1101835"/>
                <a:gd name="connsiteX71" fmla="*/ 678180 w 716407"/>
                <a:gd name="connsiteY71" fmla="*/ 301735 h 1101835"/>
                <a:gd name="connsiteX72" fmla="*/ 683895 w 716407"/>
                <a:gd name="connsiteY72" fmla="*/ 303640 h 1101835"/>
                <a:gd name="connsiteX73" fmla="*/ 689610 w 716407"/>
                <a:gd name="connsiteY73" fmla="*/ 307450 h 1101835"/>
                <a:gd name="connsiteX74" fmla="*/ 697230 w 716407"/>
                <a:gd name="connsiteY74" fmla="*/ 311260 h 1101835"/>
                <a:gd name="connsiteX75" fmla="*/ 714375 w 716407"/>
                <a:gd name="connsiteY75" fmla="*/ 324595 h 1101835"/>
                <a:gd name="connsiteX76" fmla="*/ 716280 w 716407"/>
                <a:gd name="connsiteY76" fmla="*/ 330310 h 1101835"/>
                <a:gd name="connsiteX77" fmla="*/ 708660 w 716407"/>
                <a:gd name="connsiteY77" fmla="*/ 341740 h 1101835"/>
                <a:gd name="connsiteX78" fmla="*/ 702945 w 716407"/>
                <a:gd name="connsiteY78" fmla="*/ 347455 h 1101835"/>
                <a:gd name="connsiteX79" fmla="*/ 691515 w 716407"/>
                <a:gd name="connsiteY79" fmla="*/ 353170 h 1101835"/>
                <a:gd name="connsiteX80" fmla="*/ 674370 w 716407"/>
                <a:gd name="connsiteY80" fmla="*/ 355075 h 1101835"/>
                <a:gd name="connsiteX81" fmla="*/ 668655 w 716407"/>
                <a:gd name="connsiteY81" fmla="*/ 356980 h 1101835"/>
                <a:gd name="connsiteX82" fmla="*/ 649605 w 716407"/>
                <a:gd name="connsiteY82" fmla="*/ 379840 h 1101835"/>
                <a:gd name="connsiteX83" fmla="*/ 638175 w 716407"/>
                <a:gd name="connsiteY83" fmla="*/ 391270 h 1101835"/>
                <a:gd name="connsiteX84" fmla="*/ 632460 w 716407"/>
                <a:gd name="connsiteY84" fmla="*/ 402700 h 1101835"/>
                <a:gd name="connsiteX85" fmla="*/ 626745 w 716407"/>
                <a:gd name="connsiteY85" fmla="*/ 404605 h 1101835"/>
                <a:gd name="connsiteX86" fmla="*/ 624840 w 716407"/>
                <a:gd name="connsiteY86" fmla="*/ 410320 h 1101835"/>
                <a:gd name="connsiteX87" fmla="*/ 605790 w 716407"/>
                <a:gd name="connsiteY87" fmla="*/ 416035 h 1101835"/>
                <a:gd name="connsiteX88" fmla="*/ 586740 w 716407"/>
                <a:gd name="connsiteY88" fmla="*/ 412225 h 1101835"/>
                <a:gd name="connsiteX89" fmla="*/ 582930 w 716407"/>
                <a:gd name="connsiteY89" fmla="*/ 406510 h 1101835"/>
                <a:gd name="connsiteX90" fmla="*/ 569595 w 716407"/>
                <a:gd name="connsiteY90" fmla="*/ 400795 h 1101835"/>
                <a:gd name="connsiteX91" fmla="*/ 539115 w 716407"/>
                <a:gd name="connsiteY91" fmla="*/ 402700 h 1101835"/>
                <a:gd name="connsiteX92" fmla="*/ 527685 w 716407"/>
                <a:gd name="connsiteY92" fmla="*/ 406510 h 1101835"/>
                <a:gd name="connsiteX93" fmla="*/ 516255 w 716407"/>
                <a:gd name="connsiteY93" fmla="*/ 414130 h 1101835"/>
                <a:gd name="connsiteX94" fmla="*/ 514350 w 716407"/>
                <a:gd name="connsiteY94" fmla="*/ 419845 h 1101835"/>
                <a:gd name="connsiteX95" fmla="*/ 504825 w 716407"/>
                <a:gd name="connsiteY95" fmla="*/ 429370 h 1101835"/>
                <a:gd name="connsiteX96" fmla="*/ 501015 w 716407"/>
                <a:gd name="connsiteY96" fmla="*/ 435085 h 1101835"/>
                <a:gd name="connsiteX97" fmla="*/ 495300 w 716407"/>
                <a:gd name="connsiteY97" fmla="*/ 440800 h 1101835"/>
                <a:gd name="connsiteX98" fmla="*/ 493395 w 716407"/>
                <a:gd name="connsiteY98" fmla="*/ 452230 h 1101835"/>
                <a:gd name="connsiteX99" fmla="*/ 491490 w 716407"/>
                <a:gd name="connsiteY99" fmla="*/ 459850 h 1101835"/>
                <a:gd name="connsiteX100" fmla="*/ 489585 w 716407"/>
                <a:gd name="connsiteY100" fmla="*/ 465565 h 1101835"/>
                <a:gd name="connsiteX101" fmla="*/ 478155 w 716407"/>
                <a:gd name="connsiteY101" fmla="*/ 469375 h 1101835"/>
                <a:gd name="connsiteX102" fmla="*/ 476250 w 716407"/>
                <a:gd name="connsiteY102" fmla="*/ 478900 h 1101835"/>
                <a:gd name="connsiteX103" fmla="*/ 472440 w 716407"/>
                <a:gd name="connsiteY103" fmla="*/ 490330 h 1101835"/>
                <a:gd name="connsiteX104" fmla="*/ 474345 w 716407"/>
                <a:gd name="connsiteY104" fmla="*/ 520810 h 1101835"/>
                <a:gd name="connsiteX105" fmla="*/ 476250 w 716407"/>
                <a:gd name="connsiteY105" fmla="*/ 528430 h 1101835"/>
                <a:gd name="connsiteX106" fmla="*/ 478155 w 716407"/>
                <a:gd name="connsiteY106" fmla="*/ 537955 h 1101835"/>
                <a:gd name="connsiteX107" fmla="*/ 481965 w 716407"/>
                <a:gd name="connsiteY107" fmla="*/ 568435 h 1101835"/>
                <a:gd name="connsiteX108" fmla="*/ 487680 w 716407"/>
                <a:gd name="connsiteY108" fmla="*/ 587485 h 1101835"/>
                <a:gd name="connsiteX109" fmla="*/ 489585 w 716407"/>
                <a:gd name="connsiteY109" fmla="*/ 593200 h 1101835"/>
                <a:gd name="connsiteX110" fmla="*/ 493395 w 716407"/>
                <a:gd name="connsiteY110" fmla="*/ 610345 h 1101835"/>
                <a:gd name="connsiteX111" fmla="*/ 495300 w 716407"/>
                <a:gd name="connsiteY111" fmla="*/ 616060 h 1101835"/>
                <a:gd name="connsiteX112" fmla="*/ 499110 w 716407"/>
                <a:gd name="connsiteY112" fmla="*/ 623680 h 1101835"/>
                <a:gd name="connsiteX113" fmla="*/ 504825 w 716407"/>
                <a:gd name="connsiteY113" fmla="*/ 627490 h 1101835"/>
                <a:gd name="connsiteX114" fmla="*/ 510540 w 716407"/>
                <a:gd name="connsiteY114" fmla="*/ 638920 h 1101835"/>
                <a:gd name="connsiteX115" fmla="*/ 512445 w 716407"/>
                <a:gd name="connsiteY115" fmla="*/ 644635 h 1101835"/>
                <a:gd name="connsiteX116" fmla="*/ 518160 w 716407"/>
                <a:gd name="connsiteY116" fmla="*/ 646540 h 1101835"/>
                <a:gd name="connsiteX117" fmla="*/ 506730 w 716407"/>
                <a:gd name="connsiteY117" fmla="*/ 650350 h 1101835"/>
                <a:gd name="connsiteX118" fmla="*/ 501015 w 716407"/>
                <a:gd name="connsiteY118" fmla="*/ 652255 h 1101835"/>
                <a:gd name="connsiteX119" fmla="*/ 495300 w 716407"/>
                <a:gd name="connsiteY119" fmla="*/ 657970 h 1101835"/>
                <a:gd name="connsiteX120" fmla="*/ 489585 w 716407"/>
                <a:gd name="connsiteY120" fmla="*/ 661780 h 1101835"/>
                <a:gd name="connsiteX121" fmla="*/ 487680 w 716407"/>
                <a:gd name="connsiteY121" fmla="*/ 667495 h 1101835"/>
                <a:gd name="connsiteX122" fmla="*/ 483870 w 716407"/>
                <a:gd name="connsiteY122" fmla="*/ 673210 h 1101835"/>
                <a:gd name="connsiteX123" fmla="*/ 478155 w 716407"/>
                <a:gd name="connsiteY123" fmla="*/ 684640 h 1101835"/>
                <a:gd name="connsiteX124" fmla="*/ 480060 w 716407"/>
                <a:gd name="connsiteY124" fmla="*/ 717025 h 1101835"/>
                <a:gd name="connsiteX125" fmla="*/ 485775 w 716407"/>
                <a:gd name="connsiteY125" fmla="*/ 718930 h 1101835"/>
                <a:gd name="connsiteX126" fmla="*/ 497205 w 716407"/>
                <a:gd name="connsiteY126" fmla="*/ 724645 h 1101835"/>
                <a:gd name="connsiteX127" fmla="*/ 506730 w 716407"/>
                <a:gd name="connsiteY127" fmla="*/ 726550 h 1101835"/>
                <a:gd name="connsiteX128" fmla="*/ 495300 w 716407"/>
                <a:gd name="connsiteY128" fmla="*/ 722740 h 1101835"/>
                <a:gd name="connsiteX129" fmla="*/ 489585 w 716407"/>
                <a:gd name="connsiteY129" fmla="*/ 718930 h 1101835"/>
                <a:gd name="connsiteX130" fmla="*/ 455295 w 716407"/>
                <a:gd name="connsiteY130" fmla="*/ 718930 h 1101835"/>
                <a:gd name="connsiteX131" fmla="*/ 449580 w 716407"/>
                <a:gd name="connsiteY131" fmla="*/ 730360 h 1101835"/>
                <a:gd name="connsiteX132" fmla="*/ 445770 w 716407"/>
                <a:gd name="connsiteY132" fmla="*/ 736075 h 1101835"/>
                <a:gd name="connsiteX133" fmla="*/ 443865 w 716407"/>
                <a:gd name="connsiteY133" fmla="*/ 741790 h 1101835"/>
                <a:gd name="connsiteX134" fmla="*/ 438150 w 716407"/>
                <a:gd name="connsiteY134" fmla="*/ 743695 h 1101835"/>
                <a:gd name="connsiteX135" fmla="*/ 434340 w 716407"/>
                <a:gd name="connsiteY135" fmla="*/ 757030 h 1101835"/>
                <a:gd name="connsiteX136" fmla="*/ 426720 w 716407"/>
                <a:gd name="connsiteY136" fmla="*/ 768460 h 1101835"/>
                <a:gd name="connsiteX137" fmla="*/ 419100 w 716407"/>
                <a:gd name="connsiteY137" fmla="*/ 779890 h 1101835"/>
                <a:gd name="connsiteX138" fmla="*/ 415290 w 716407"/>
                <a:gd name="connsiteY138" fmla="*/ 785605 h 1101835"/>
                <a:gd name="connsiteX139" fmla="*/ 409575 w 716407"/>
                <a:gd name="connsiteY139" fmla="*/ 797035 h 1101835"/>
                <a:gd name="connsiteX140" fmla="*/ 415290 w 716407"/>
                <a:gd name="connsiteY140" fmla="*/ 814180 h 1101835"/>
                <a:gd name="connsiteX141" fmla="*/ 417195 w 716407"/>
                <a:gd name="connsiteY141" fmla="*/ 819895 h 1101835"/>
                <a:gd name="connsiteX142" fmla="*/ 424815 w 716407"/>
                <a:gd name="connsiteY142" fmla="*/ 825610 h 1101835"/>
                <a:gd name="connsiteX143" fmla="*/ 430530 w 716407"/>
                <a:gd name="connsiteY143" fmla="*/ 829420 h 1101835"/>
                <a:gd name="connsiteX144" fmla="*/ 441960 w 716407"/>
                <a:gd name="connsiteY144" fmla="*/ 833230 h 1101835"/>
                <a:gd name="connsiteX145" fmla="*/ 447675 w 716407"/>
                <a:gd name="connsiteY145" fmla="*/ 837040 h 1101835"/>
                <a:gd name="connsiteX146" fmla="*/ 453390 w 716407"/>
                <a:gd name="connsiteY146" fmla="*/ 838945 h 1101835"/>
                <a:gd name="connsiteX147" fmla="*/ 457200 w 716407"/>
                <a:gd name="connsiteY147" fmla="*/ 844660 h 1101835"/>
                <a:gd name="connsiteX148" fmla="*/ 468630 w 716407"/>
                <a:gd name="connsiteY148" fmla="*/ 848470 h 1101835"/>
                <a:gd name="connsiteX149" fmla="*/ 474345 w 716407"/>
                <a:gd name="connsiteY149" fmla="*/ 850375 h 1101835"/>
                <a:gd name="connsiteX150" fmla="*/ 480060 w 716407"/>
                <a:gd name="connsiteY150" fmla="*/ 852280 h 1101835"/>
                <a:gd name="connsiteX151" fmla="*/ 485775 w 716407"/>
                <a:gd name="connsiteY151" fmla="*/ 856090 h 1101835"/>
                <a:gd name="connsiteX152" fmla="*/ 499110 w 716407"/>
                <a:gd name="connsiteY152" fmla="*/ 861805 h 1101835"/>
                <a:gd name="connsiteX153" fmla="*/ 506730 w 716407"/>
                <a:gd name="connsiteY153" fmla="*/ 869425 h 1101835"/>
                <a:gd name="connsiteX154" fmla="*/ 518160 w 716407"/>
                <a:gd name="connsiteY154" fmla="*/ 875140 h 1101835"/>
                <a:gd name="connsiteX155" fmla="*/ 523875 w 716407"/>
                <a:gd name="connsiteY155" fmla="*/ 878950 h 1101835"/>
                <a:gd name="connsiteX156" fmla="*/ 525780 w 716407"/>
                <a:gd name="connsiteY156" fmla="*/ 884665 h 1101835"/>
                <a:gd name="connsiteX157" fmla="*/ 529590 w 716407"/>
                <a:gd name="connsiteY157" fmla="*/ 907525 h 1101835"/>
                <a:gd name="connsiteX158" fmla="*/ 539115 w 716407"/>
                <a:gd name="connsiteY158" fmla="*/ 924670 h 1101835"/>
                <a:gd name="connsiteX159" fmla="*/ 541020 w 716407"/>
                <a:gd name="connsiteY159" fmla="*/ 930385 h 1101835"/>
                <a:gd name="connsiteX160" fmla="*/ 544830 w 716407"/>
                <a:gd name="connsiteY160" fmla="*/ 936100 h 1101835"/>
                <a:gd name="connsiteX161" fmla="*/ 542925 w 716407"/>
                <a:gd name="connsiteY161" fmla="*/ 934195 h 1101835"/>
                <a:gd name="connsiteX162" fmla="*/ 542925 w 716407"/>
                <a:gd name="connsiteY162" fmla="*/ 934195 h 1101835"/>
                <a:gd name="connsiteX163" fmla="*/ 533400 w 716407"/>
                <a:gd name="connsiteY163" fmla="*/ 947530 h 1101835"/>
                <a:gd name="connsiteX164" fmla="*/ 531495 w 716407"/>
                <a:gd name="connsiteY164" fmla="*/ 953245 h 1101835"/>
                <a:gd name="connsiteX165" fmla="*/ 520065 w 716407"/>
                <a:gd name="connsiteY165" fmla="*/ 955150 h 1101835"/>
                <a:gd name="connsiteX166" fmla="*/ 502920 w 716407"/>
                <a:gd name="connsiteY166" fmla="*/ 962770 h 1101835"/>
                <a:gd name="connsiteX167" fmla="*/ 497205 w 716407"/>
                <a:gd name="connsiteY167" fmla="*/ 960865 h 1101835"/>
                <a:gd name="connsiteX168" fmla="*/ 485775 w 716407"/>
                <a:gd name="connsiteY168" fmla="*/ 938005 h 1101835"/>
                <a:gd name="connsiteX169" fmla="*/ 480060 w 716407"/>
                <a:gd name="connsiteY169" fmla="*/ 932290 h 1101835"/>
                <a:gd name="connsiteX170" fmla="*/ 457200 w 716407"/>
                <a:gd name="connsiteY170" fmla="*/ 926575 h 1101835"/>
                <a:gd name="connsiteX171" fmla="*/ 434340 w 716407"/>
                <a:gd name="connsiteY171" fmla="*/ 928480 h 1101835"/>
                <a:gd name="connsiteX172" fmla="*/ 430530 w 716407"/>
                <a:gd name="connsiteY172" fmla="*/ 939910 h 1101835"/>
                <a:gd name="connsiteX173" fmla="*/ 419100 w 716407"/>
                <a:gd name="connsiteY173" fmla="*/ 945625 h 1101835"/>
                <a:gd name="connsiteX174" fmla="*/ 409575 w 716407"/>
                <a:gd name="connsiteY174" fmla="*/ 962770 h 1101835"/>
                <a:gd name="connsiteX175" fmla="*/ 400050 w 716407"/>
                <a:gd name="connsiteY175" fmla="*/ 978010 h 1101835"/>
                <a:gd name="connsiteX176" fmla="*/ 394335 w 716407"/>
                <a:gd name="connsiteY176" fmla="*/ 979915 h 1101835"/>
                <a:gd name="connsiteX177" fmla="*/ 388620 w 716407"/>
                <a:gd name="connsiteY177" fmla="*/ 978010 h 1101835"/>
                <a:gd name="connsiteX178" fmla="*/ 381000 w 716407"/>
                <a:gd name="connsiteY178" fmla="*/ 960865 h 1101835"/>
                <a:gd name="connsiteX179" fmla="*/ 375285 w 716407"/>
                <a:gd name="connsiteY179" fmla="*/ 958960 h 1101835"/>
                <a:gd name="connsiteX180" fmla="*/ 369570 w 716407"/>
                <a:gd name="connsiteY180" fmla="*/ 955150 h 1101835"/>
                <a:gd name="connsiteX181" fmla="*/ 360045 w 716407"/>
                <a:gd name="connsiteY181" fmla="*/ 962770 h 1101835"/>
                <a:gd name="connsiteX182" fmla="*/ 346710 w 716407"/>
                <a:gd name="connsiteY182" fmla="*/ 978010 h 1101835"/>
                <a:gd name="connsiteX183" fmla="*/ 340995 w 716407"/>
                <a:gd name="connsiteY183" fmla="*/ 1006585 h 1101835"/>
                <a:gd name="connsiteX184" fmla="*/ 335280 w 716407"/>
                <a:gd name="connsiteY184" fmla="*/ 1010395 h 1101835"/>
                <a:gd name="connsiteX185" fmla="*/ 331470 w 716407"/>
                <a:gd name="connsiteY185" fmla="*/ 1016110 h 1101835"/>
                <a:gd name="connsiteX186" fmla="*/ 325755 w 716407"/>
                <a:gd name="connsiteY186" fmla="*/ 1019920 h 1101835"/>
                <a:gd name="connsiteX187" fmla="*/ 320040 w 716407"/>
                <a:gd name="connsiteY187" fmla="*/ 1040875 h 1101835"/>
                <a:gd name="connsiteX188" fmla="*/ 314325 w 716407"/>
                <a:gd name="connsiteY188" fmla="*/ 1042780 h 1101835"/>
                <a:gd name="connsiteX189" fmla="*/ 312420 w 716407"/>
                <a:gd name="connsiteY189" fmla="*/ 1048495 h 1101835"/>
                <a:gd name="connsiteX190" fmla="*/ 310515 w 716407"/>
                <a:gd name="connsiteY190" fmla="*/ 1082785 h 1101835"/>
                <a:gd name="connsiteX191" fmla="*/ 293370 w 716407"/>
                <a:gd name="connsiteY191" fmla="*/ 1077070 h 1101835"/>
                <a:gd name="connsiteX192" fmla="*/ 264795 w 716407"/>
                <a:gd name="connsiteY192" fmla="*/ 1073260 h 1101835"/>
                <a:gd name="connsiteX193" fmla="*/ 247650 w 716407"/>
                <a:gd name="connsiteY193" fmla="*/ 1063735 h 1101835"/>
                <a:gd name="connsiteX194" fmla="*/ 241935 w 716407"/>
                <a:gd name="connsiteY194" fmla="*/ 1061830 h 1101835"/>
                <a:gd name="connsiteX195" fmla="*/ 224790 w 716407"/>
                <a:gd name="connsiteY195" fmla="*/ 1063735 h 1101835"/>
                <a:gd name="connsiteX196" fmla="*/ 213360 w 716407"/>
                <a:gd name="connsiteY196" fmla="*/ 1067545 h 1101835"/>
                <a:gd name="connsiteX197" fmla="*/ 207645 w 716407"/>
                <a:gd name="connsiteY197" fmla="*/ 1069450 h 1101835"/>
                <a:gd name="connsiteX198" fmla="*/ 201930 w 716407"/>
                <a:gd name="connsiteY198" fmla="*/ 1073260 h 1101835"/>
                <a:gd name="connsiteX199" fmla="*/ 177165 w 716407"/>
                <a:gd name="connsiteY199" fmla="*/ 1077070 h 1101835"/>
                <a:gd name="connsiteX200" fmla="*/ 165735 w 716407"/>
                <a:gd name="connsiteY200" fmla="*/ 1082785 h 1101835"/>
                <a:gd name="connsiteX201" fmla="*/ 161925 w 716407"/>
                <a:gd name="connsiteY201" fmla="*/ 1088500 h 1101835"/>
                <a:gd name="connsiteX202" fmla="*/ 156210 w 716407"/>
                <a:gd name="connsiteY202" fmla="*/ 1099930 h 1101835"/>
                <a:gd name="connsiteX203" fmla="*/ 150495 w 716407"/>
                <a:gd name="connsiteY203" fmla="*/ 1101835 h 1101835"/>
                <a:gd name="connsiteX204" fmla="*/ 135255 w 716407"/>
                <a:gd name="connsiteY204" fmla="*/ 1099930 h 1101835"/>
                <a:gd name="connsiteX205" fmla="*/ 125730 w 716407"/>
                <a:gd name="connsiteY205" fmla="*/ 1090405 h 1101835"/>
                <a:gd name="connsiteX206" fmla="*/ 120015 w 716407"/>
                <a:gd name="connsiteY206" fmla="*/ 1088500 h 1101835"/>
                <a:gd name="connsiteX207" fmla="*/ 114300 w 716407"/>
                <a:gd name="connsiteY207" fmla="*/ 1084690 h 1101835"/>
                <a:gd name="connsiteX208" fmla="*/ 108585 w 716407"/>
                <a:gd name="connsiteY208" fmla="*/ 1082785 h 1101835"/>
                <a:gd name="connsiteX209" fmla="*/ 104775 w 716407"/>
                <a:gd name="connsiteY209" fmla="*/ 1071355 h 1101835"/>
                <a:gd name="connsiteX210" fmla="*/ 102870 w 716407"/>
                <a:gd name="connsiteY210" fmla="*/ 1063735 h 1101835"/>
                <a:gd name="connsiteX211" fmla="*/ 97155 w 716407"/>
                <a:gd name="connsiteY211" fmla="*/ 1059925 h 1101835"/>
                <a:gd name="connsiteX212" fmla="*/ 72390 w 716407"/>
                <a:gd name="connsiteY212" fmla="*/ 1050400 h 1101835"/>
                <a:gd name="connsiteX213" fmla="*/ 62865 w 716407"/>
                <a:gd name="connsiteY213" fmla="*/ 1058020 h 1101835"/>
                <a:gd name="connsiteX214" fmla="*/ 49530 w 716407"/>
                <a:gd name="connsiteY214" fmla="*/ 1061830 h 1101835"/>
                <a:gd name="connsiteX215" fmla="*/ 24765 w 716407"/>
                <a:gd name="connsiteY215" fmla="*/ 1054210 h 1101835"/>
                <a:gd name="connsiteX216" fmla="*/ 22860 w 716407"/>
                <a:gd name="connsiteY216" fmla="*/ 1048495 h 1101835"/>
                <a:gd name="connsiteX217" fmla="*/ 5715 w 716407"/>
                <a:gd name="connsiteY217" fmla="*/ 1042780 h 1101835"/>
                <a:gd name="connsiteX218" fmla="*/ 0 w 716407"/>
                <a:gd name="connsiteY218" fmla="*/ 1040875 h 1101835"/>
                <a:gd name="connsiteX219" fmla="*/ 1905 w 716407"/>
                <a:gd name="connsiteY219" fmla="*/ 1035160 h 1101835"/>
                <a:gd name="connsiteX220" fmla="*/ 9525 w 716407"/>
                <a:gd name="connsiteY220" fmla="*/ 1023730 h 1101835"/>
                <a:gd name="connsiteX221" fmla="*/ 5715 w 716407"/>
                <a:gd name="connsiteY221" fmla="*/ 970390 h 1101835"/>
                <a:gd name="connsiteX222" fmla="*/ 3810 w 716407"/>
                <a:gd name="connsiteY222" fmla="*/ 960865 h 1101835"/>
                <a:gd name="connsiteX223" fmla="*/ 5715 w 716407"/>
                <a:gd name="connsiteY223" fmla="*/ 951340 h 1101835"/>
                <a:gd name="connsiteX224" fmla="*/ 17145 w 716407"/>
                <a:gd name="connsiteY224" fmla="*/ 943720 h 1101835"/>
                <a:gd name="connsiteX225" fmla="*/ 19050 w 716407"/>
                <a:gd name="connsiteY225" fmla="*/ 934195 h 1101835"/>
                <a:gd name="connsiteX226" fmla="*/ 24765 w 716407"/>
                <a:gd name="connsiteY226" fmla="*/ 917050 h 1101835"/>
                <a:gd name="connsiteX227" fmla="*/ 28575 w 716407"/>
                <a:gd name="connsiteY227" fmla="*/ 911335 h 1101835"/>
                <a:gd name="connsiteX228" fmla="*/ 26670 w 716407"/>
                <a:gd name="connsiteY228" fmla="*/ 896095 h 1101835"/>
                <a:gd name="connsiteX229" fmla="*/ 30480 w 716407"/>
                <a:gd name="connsiteY229" fmla="*/ 877045 h 1101835"/>
                <a:gd name="connsiteX230" fmla="*/ 38100 w 716407"/>
                <a:gd name="connsiteY230" fmla="*/ 865615 h 1101835"/>
                <a:gd name="connsiteX231" fmla="*/ 49530 w 716407"/>
                <a:gd name="connsiteY231" fmla="*/ 863710 h 1101835"/>
                <a:gd name="connsiteX232" fmla="*/ 62865 w 716407"/>
                <a:gd name="connsiteY232" fmla="*/ 861805 h 1101835"/>
                <a:gd name="connsiteX233" fmla="*/ 70485 w 716407"/>
                <a:gd name="connsiteY233" fmla="*/ 854185 h 1101835"/>
                <a:gd name="connsiteX234" fmla="*/ 76200 w 716407"/>
                <a:gd name="connsiteY234" fmla="*/ 850375 h 1101835"/>
                <a:gd name="connsiteX235" fmla="*/ 83820 w 716407"/>
                <a:gd name="connsiteY235" fmla="*/ 842755 h 1101835"/>
                <a:gd name="connsiteX236" fmla="*/ 89535 w 716407"/>
                <a:gd name="connsiteY236" fmla="*/ 837040 h 1101835"/>
                <a:gd name="connsiteX237" fmla="*/ 100965 w 716407"/>
                <a:gd name="connsiteY237" fmla="*/ 833230 h 1101835"/>
                <a:gd name="connsiteX238" fmla="*/ 118110 w 716407"/>
                <a:gd name="connsiteY238" fmla="*/ 827515 h 1101835"/>
                <a:gd name="connsiteX239" fmla="*/ 135255 w 716407"/>
                <a:gd name="connsiteY239" fmla="*/ 821800 h 1101835"/>
                <a:gd name="connsiteX240" fmla="*/ 140970 w 716407"/>
                <a:gd name="connsiteY240" fmla="*/ 819895 h 1101835"/>
                <a:gd name="connsiteX241" fmla="*/ 154305 w 716407"/>
                <a:gd name="connsiteY241" fmla="*/ 817990 h 1101835"/>
                <a:gd name="connsiteX242" fmla="*/ 158115 w 716407"/>
                <a:gd name="connsiteY242" fmla="*/ 823705 h 1101835"/>
                <a:gd name="connsiteX243" fmla="*/ 163830 w 716407"/>
                <a:gd name="connsiteY243" fmla="*/ 827515 h 1101835"/>
                <a:gd name="connsiteX244" fmla="*/ 192405 w 716407"/>
                <a:gd name="connsiteY244" fmla="*/ 825610 h 1101835"/>
                <a:gd name="connsiteX245" fmla="*/ 198120 w 716407"/>
                <a:gd name="connsiteY245" fmla="*/ 823705 h 1101835"/>
                <a:gd name="connsiteX246" fmla="*/ 211455 w 716407"/>
                <a:gd name="connsiteY246" fmla="*/ 821800 h 1101835"/>
                <a:gd name="connsiteX247" fmla="*/ 230505 w 716407"/>
                <a:gd name="connsiteY247" fmla="*/ 816085 h 1101835"/>
                <a:gd name="connsiteX248" fmla="*/ 236220 w 716407"/>
                <a:gd name="connsiteY248" fmla="*/ 814180 h 1101835"/>
                <a:gd name="connsiteX249" fmla="*/ 255270 w 716407"/>
                <a:gd name="connsiteY249" fmla="*/ 810370 h 1101835"/>
                <a:gd name="connsiteX250" fmla="*/ 260985 w 716407"/>
                <a:gd name="connsiteY250" fmla="*/ 806560 h 1101835"/>
                <a:gd name="connsiteX251" fmla="*/ 262890 w 716407"/>
                <a:gd name="connsiteY251" fmla="*/ 800845 h 1101835"/>
                <a:gd name="connsiteX252" fmla="*/ 259080 w 716407"/>
                <a:gd name="connsiteY252" fmla="*/ 779890 h 1101835"/>
                <a:gd name="connsiteX253" fmla="*/ 255270 w 716407"/>
                <a:gd name="connsiteY253" fmla="*/ 774175 h 1101835"/>
                <a:gd name="connsiteX254" fmla="*/ 251460 w 716407"/>
                <a:gd name="connsiteY254" fmla="*/ 762745 h 1101835"/>
                <a:gd name="connsiteX255" fmla="*/ 245745 w 716407"/>
                <a:gd name="connsiteY255" fmla="*/ 751315 h 1101835"/>
                <a:gd name="connsiteX256" fmla="*/ 234315 w 716407"/>
                <a:gd name="connsiteY256" fmla="*/ 743695 h 1101835"/>
                <a:gd name="connsiteX257" fmla="*/ 228600 w 716407"/>
                <a:gd name="connsiteY257" fmla="*/ 741790 h 1101835"/>
                <a:gd name="connsiteX258" fmla="*/ 222885 w 716407"/>
                <a:gd name="connsiteY258" fmla="*/ 737980 h 1101835"/>
                <a:gd name="connsiteX259" fmla="*/ 220980 w 716407"/>
                <a:gd name="connsiteY259" fmla="*/ 732265 h 1101835"/>
                <a:gd name="connsiteX260" fmla="*/ 217170 w 716407"/>
                <a:gd name="connsiteY260" fmla="*/ 726550 h 1101835"/>
                <a:gd name="connsiteX261" fmla="*/ 211455 w 716407"/>
                <a:gd name="connsiteY261" fmla="*/ 715120 h 1101835"/>
                <a:gd name="connsiteX262" fmla="*/ 205740 w 716407"/>
                <a:gd name="connsiteY262" fmla="*/ 711310 h 1101835"/>
                <a:gd name="connsiteX263" fmla="*/ 203835 w 716407"/>
                <a:gd name="connsiteY263" fmla="*/ 705595 h 1101835"/>
                <a:gd name="connsiteX264" fmla="*/ 196215 w 716407"/>
                <a:gd name="connsiteY264" fmla="*/ 696070 h 1101835"/>
                <a:gd name="connsiteX265" fmla="*/ 194310 w 716407"/>
                <a:gd name="connsiteY265" fmla="*/ 673210 h 1101835"/>
                <a:gd name="connsiteX266" fmla="*/ 99060 w 716407"/>
                <a:gd name="connsiteY266" fmla="*/ 675115 h 1101835"/>
                <a:gd name="connsiteX267" fmla="*/ 85725 w 716407"/>
                <a:gd name="connsiteY267" fmla="*/ 673210 h 1101835"/>
                <a:gd name="connsiteX268" fmla="*/ 78105 w 716407"/>
                <a:gd name="connsiteY268" fmla="*/ 663685 h 1101835"/>
                <a:gd name="connsiteX269" fmla="*/ 64770 w 716407"/>
                <a:gd name="connsiteY269" fmla="*/ 657970 h 1101835"/>
                <a:gd name="connsiteX270" fmla="*/ 57150 w 716407"/>
                <a:gd name="connsiteY270" fmla="*/ 646540 h 1101835"/>
                <a:gd name="connsiteX271" fmla="*/ 62865 w 716407"/>
                <a:gd name="connsiteY271" fmla="*/ 642730 h 1101835"/>
                <a:gd name="connsiteX272" fmla="*/ 68580 w 716407"/>
                <a:gd name="connsiteY272" fmla="*/ 637015 h 1101835"/>
                <a:gd name="connsiteX273" fmla="*/ 72390 w 716407"/>
                <a:gd name="connsiteY273" fmla="*/ 631300 h 1101835"/>
                <a:gd name="connsiteX274" fmla="*/ 78105 w 716407"/>
                <a:gd name="connsiteY274" fmla="*/ 629395 h 1101835"/>
                <a:gd name="connsiteX275" fmla="*/ 83820 w 716407"/>
                <a:gd name="connsiteY275" fmla="*/ 623680 h 1101835"/>
                <a:gd name="connsiteX276" fmla="*/ 89535 w 716407"/>
                <a:gd name="connsiteY276" fmla="*/ 621775 h 1101835"/>
                <a:gd name="connsiteX277" fmla="*/ 95250 w 716407"/>
                <a:gd name="connsiteY277" fmla="*/ 617965 h 1101835"/>
                <a:gd name="connsiteX278" fmla="*/ 102870 w 716407"/>
                <a:gd name="connsiteY278" fmla="*/ 595105 h 1101835"/>
                <a:gd name="connsiteX279" fmla="*/ 108585 w 716407"/>
                <a:gd name="connsiteY279" fmla="*/ 583675 h 1101835"/>
                <a:gd name="connsiteX280" fmla="*/ 114300 w 716407"/>
                <a:gd name="connsiteY280" fmla="*/ 581770 h 1101835"/>
                <a:gd name="connsiteX281" fmla="*/ 118110 w 716407"/>
                <a:gd name="connsiteY281" fmla="*/ 570340 h 1101835"/>
                <a:gd name="connsiteX282" fmla="*/ 123825 w 716407"/>
                <a:gd name="connsiteY282" fmla="*/ 543670 h 1101835"/>
                <a:gd name="connsiteX283" fmla="*/ 129540 w 716407"/>
                <a:gd name="connsiteY283" fmla="*/ 539860 h 1101835"/>
                <a:gd name="connsiteX284" fmla="*/ 133350 w 716407"/>
                <a:gd name="connsiteY284" fmla="*/ 520810 h 1101835"/>
                <a:gd name="connsiteX285" fmla="*/ 137160 w 716407"/>
                <a:gd name="connsiteY285" fmla="*/ 507475 h 1101835"/>
                <a:gd name="connsiteX286" fmla="*/ 142875 w 716407"/>
                <a:gd name="connsiteY286" fmla="*/ 501760 h 1101835"/>
                <a:gd name="connsiteX287" fmla="*/ 144780 w 716407"/>
                <a:gd name="connsiteY287" fmla="*/ 463660 h 1101835"/>
                <a:gd name="connsiteX288" fmla="*/ 142875 w 716407"/>
                <a:gd name="connsiteY288" fmla="*/ 457945 h 1101835"/>
                <a:gd name="connsiteX289" fmla="*/ 137160 w 716407"/>
                <a:gd name="connsiteY289" fmla="*/ 456040 h 1101835"/>
                <a:gd name="connsiteX290" fmla="*/ 150495 w 716407"/>
                <a:gd name="connsiteY290" fmla="*/ 457945 h 1101835"/>
                <a:gd name="connsiteX291" fmla="*/ 156210 w 716407"/>
                <a:gd name="connsiteY291" fmla="*/ 461755 h 1101835"/>
                <a:gd name="connsiteX292" fmla="*/ 161925 w 716407"/>
                <a:gd name="connsiteY292" fmla="*/ 467470 h 1101835"/>
                <a:gd name="connsiteX293" fmla="*/ 177165 w 716407"/>
                <a:gd name="connsiteY293" fmla="*/ 469375 h 1101835"/>
                <a:gd name="connsiteX294" fmla="*/ 190500 w 716407"/>
                <a:gd name="connsiteY294" fmla="*/ 471280 h 1101835"/>
                <a:gd name="connsiteX295" fmla="*/ 201930 w 716407"/>
                <a:gd name="connsiteY295" fmla="*/ 473185 h 1101835"/>
                <a:gd name="connsiteX296" fmla="*/ 219075 w 716407"/>
                <a:gd name="connsiteY296" fmla="*/ 475090 h 1101835"/>
                <a:gd name="connsiteX297" fmla="*/ 224790 w 716407"/>
                <a:gd name="connsiteY297" fmla="*/ 476995 h 1101835"/>
                <a:gd name="connsiteX298" fmla="*/ 236220 w 716407"/>
                <a:gd name="connsiteY298" fmla="*/ 484615 h 1101835"/>
                <a:gd name="connsiteX299" fmla="*/ 240030 w 716407"/>
                <a:gd name="connsiteY299" fmla="*/ 490330 h 1101835"/>
                <a:gd name="connsiteX300" fmla="*/ 249555 w 716407"/>
                <a:gd name="connsiteY300" fmla="*/ 497950 h 1101835"/>
                <a:gd name="connsiteX301" fmla="*/ 245745 w 716407"/>
                <a:gd name="connsiteY301" fmla="*/ 511285 h 1101835"/>
                <a:gd name="connsiteX302" fmla="*/ 240030 w 716407"/>
                <a:gd name="connsiteY302" fmla="*/ 517000 h 1101835"/>
                <a:gd name="connsiteX303" fmla="*/ 238125 w 716407"/>
                <a:gd name="connsiteY303" fmla="*/ 522715 h 1101835"/>
                <a:gd name="connsiteX304" fmla="*/ 249555 w 716407"/>
                <a:gd name="connsiteY304" fmla="*/ 526525 h 1101835"/>
                <a:gd name="connsiteX305" fmla="*/ 264795 w 716407"/>
                <a:gd name="connsiteY305" fmla="*/ 534145 h 1101835"/>
                <a:gd name="connsiteX306" fmla="*/ 276225 w 716407"/>
                <a:gd name="connsiteY306" fmla="*/ 539860 h 1101835"/>
                <a:gd name="connsiteX307" fmla="*/ 281940 w 716407"/>
                <a:gd name="connsiteY307" fmla="*/ 553195 h 1101835"/>
                <a:gd name="connsiteX308" fmla="*/ 285750 w 716407"/>
                <a:gd name="connsiteY308" fmla="*/ 558910 h 1101835"/>
                <a:gd name="connsiteX309" fmla="*/ 306705 w 716407"/>
                <a:gd name="connsiteY309" fmla="*/ 557005 h 1101835"/>
                <a:gd name="connsiteX310" fmla="*/ 308610 w 716407"/>
                <a:gd name="connsiteY310" fmla="*/ 547480 h 1101835"/>
                <a:gd name="connsiteX311" fmla="*/ 320040 w 716407"/>
                <a:gd name="connsiteY311" fmla="*/ 537955 h 1101835"/>
                <a:gd name="connsiteX312" fmla="*/ 323850 w 716407"/>
                <a:gd name="connsiteY312" fmla="*/ 518905 h 1101835"/>
                <a:gd name="connsiteX313" fmla="*/ 325755 w 716407"/>
                <a:gd name="connsiteY313" fmla="*/ 513190 h 1101835"/>
                <a:gd name="connsiteX314" fmla="*/ 323850 w 716407"/>
                <a:gd name="connsiteY314" fmla="*/ 497950 h 1101835"/>
                <a:gd name="connsiteX315" fmla="*/ 321945 w 716407"/>
                <a:gd name="connsiteY315" fmla="*/ 488425 h 1101835"/>
                <a:gd name="connsiteX316" fmla="*/ 304800 w 716407"/>
                <a:gd name="connsiteY316" fmla="*/ 478900 h 1101835"/>
                <a:gd name="connsiteX317" fmla="*/ 297180 w 716407"/>
                <a:gd name="connsiteY317" fmla="*/ 475090 h 1101835"/>
                <a:gd name="connsiteX318" fmla="*/ 281940 w 716407"/>
                <a:gd name="connsiteY318" fmla="*/ 452230 h 1101835"/>
                <a:gd name="connsiteX319" fmla="*/ 280035 w 716407"/>
                <a:gd name="connsiteY319" fmla="*/ 446515 h 1101835"/>
                <a:gd name="connsiteX320" fmla="*/ 276225 w 716407"/>
                <a:gd name="connsiteY320" fmla="*/ 440800 h 1101835"/>
                <a:gd name="connsiteX321" fmla="*/ 274320 w 716407"/>
                <a:gd name="connsiteY321" fmla="*/ 429370 h 1101835"/>
                <a:gd name="connsiteX322" fmla="*/ 272415 w 716407"/>
                <a:gd name="connsiteY322" fmla="*/ 423655 h 1101835"/>
                <a:gd name="connsiteX323" fmla="*/ 270510 w 716407"/>
                <a:gd name="connsiteY323" fmla="*/ 416035 h 1101835"/>
                <a:gd name="connsiteX324" fmla="*/ 272415 w 716407"/>
                <a:gd name="connsiteY324" fmla="*/ 400795 h 1101835"/>
                <a:gd name="connsiteX325" fmla="*/ 278130 w 716407"/>
                <a:gd name="connsiteY325" fmla="*/ 398890 h 1101835"/>
                <a:gd name="connsiteX326" fmla="*/ 291465 w 716407"/>
                <a:gd name="connsiteY326" fmla="*/ 393175 h 1101835"/>
                <a:gd name="connsiteX327" fmla="*/ 308610 w 716407"/>
                <a:gd name="connsiteY327" fmla="*/ 387460 h 1101835"/>
                <a:gd name="connsiteX328" fmla="*/ 314325 w 716407"/>
                <a:gd name="connsiteY328" fmla="*/ 385555 h 1101835"/>
                <a:gd name="connsiteX329" fmla="*/ 323850 w 716407"/>
                <a:gd name="connsiteY329" fmla="*/ 383650 h 1101835"/>
                <a:gd name="connsiteX330" fmla="*/ 335339 w 716407"/>
                <a:gd name="connsiteY330" fmla="*/ 362731 h 1101835"/>
                <a:gd name="connsiteX331" fmla="*/ 363920 w 716407"/>
                <a:gd name="connsiteY33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61092 w 716407"/>
                <a:gd name="connsiteY49" fmla="*/ 118867 h 1101835"/>
                <a:gd name="connsiteX50" fmla="*/ 485861 w 716407"/>
                <a:gd name="connsiteY50" fmla="*/ 137919 h 1101835"/>
                <a:gd name="connsiteX51" fmla="*/ 510631 w 716407"/>
                <a:gd name="connsiteY51" fmla="*/ 152415 h 1101835"/>
                <a:gd name="connsiteX52" fmla="*/ 537210 w 716407"/>
                <a:gd name="connsiteY52" fmla="*/ 153145 h 1101835"/>
                <a:gd name="connsiteX53" fmla="*/ 571500 w 716407"/>
                <a:gd name="connsiteY53" fmla="*/ 151240 h 1101835"/>
                <a:gd name="connsiteX54" fmla="*/ 582930 w 716407"/>
                <a:gd name="connsiteY54" fmla="*/ 149335 h 1101835"/>
                <a:gd name="connsiteX55" fmla="*/ 638175 w 716407"/>
                <a:gd name="connsiteY55" fmla="*/ 151240 h 1101835"/>
                <a:gd name="connsiteX56" fmla="*/ 641985 w 716407"/>
                <a:gd name="connsiteY56" fmla="*/ 156955 h 1101835"/>
                <a:gd name="connsiteX57" fmla="*/ 645795 w 716407"/>
                <a:gd name="connsiteY57" fmla="*/ 168385 h 1101835"/>
                <a:gd name="connsiteX58" fmla="*/ 649605 w 716407"/>
                <a:gd name="connsiteY58" fmla="*/ 174100 h 1101835"/>
                <a:gd name="connsiteX59" fmla="*/ 640080 w 716407"/>
                <a:gd name="connsiteY59" fmla="*/ 185530 h 1101835"/>
                <a:gd name="connsiteX60" fmla="*/ 628650 w 716407"/>
                <a:gd name="connsiteY60" fmla="*/ 193150 h 1101835"/>
                <a:gd name="connsiteX61" fmla="*/ 624840 w 716407"/>
                <a:gd name="connsiteY61" fmla="*/ 198865 h 1101835"/>
                <a:gd name="connsiteX62" fmla="*/ 619125 w 716407"/>
                <a:gd name="connsiteY62" fmla="*/ 214105 h 1101835"/>
                <a:gd name="connsiteX63" fmla="*/ 621030 w 716407"/>
                <a:gd name="connsiteY63" fmla="*/ 250300 h 1101835"/>
                <a:gd name="connsiteX64" fmla="*/ 622935 w 716407"/>
                <a:gd name="connsiteY64" fmla="*/ 256015 h 1101835"/>
                <a:gd name="connsiteX65" fmla="*/ 626745 w 716407"/>
                <a:gd name="connsiteY65" fmla="*/ 261730 h 1101835"/>
                <a:gd name="connsiteX66" fmla="*/ 632460 w 716407"/>
                <a:gd name="connsiteY66" fmla="*/ 263635 h 1101835"/>
                <a:gd name="connsiteX67" fmla="*/ 641985 w 716407"/>
                <a:gd name="connsiteY67" fmla="*/ 275065 h 1101835"/>
                <a:gd name="connsiteX68" fmla="*/ 647700 w 716407"/>
                <a:gd name="connsiteY68" fmla="*/ 276970 h 1101835"/>
                <a:gd name="connsiteX69" fmla="*/ 661035 w 716407"/>
                <a:gd name="connsiteY69" fmla="*/ 282685 h 1101835"/>
                <a:gd name="connsiteX70" fmla="*/ 674370 w 716407"/>
                <a:gd name="connsiteY70" fmla="*/ 296020 h 1101835"/>
                <a:gd name="connsiteX71" fmla="*/ 678180 w 716407"/>
                <a:gd name="connsiteY71" fmla="*/ 301735 h 1101835"/>
                <a:gd name="connsiteX72" fmla="*/ 683895 w 716407"/>
                <a:gd name="connsiteY72" fmla="*/ 303640 h 1101835"/>
                <a:gd name="connsiteX73" fmla="*/ 689610 w 716407"/>
                <a:gd name="connsiteY73" fmla="*/ 307450 h 1101835"/>
                <a:gd name="connsiteX74" fmla="*/ 697230 w 716407"/>
                <a:gd name="connsiteY74" fmla="*/ 311260 h 1101835"/>
                <a:gd name="connsiteX75" fmla="*/ 714375 w 716407"/>
                <a:gd name="connsiteY75" fmla="*/ 324595 h 1101835"/>
                <a:gd name="connsiteX76" fmla="*/ 716280 w 716407"/>
                <a:gd name="connsiteY76" fmla="*/ 330310 h 1101835"/>
                <a:gd name="connsiteX77" fmla="*/ 708660 w 716407"/>
                <a:gd name="connsiteY77" fmla="*/ 341740 h 1101835"/>
                <a:gd name="connsiteX78" fmla="*/ 702945 w 716407"/>
                <a:gd name="connsiteY78" fmla="*/ 347455 h 1101835"/>
                <a:gd name="connsiteX79" fmla="*/ 691515 w 716407"/>
                <a:gd name="connsiteY79" fmla="*/ 353170 h 1101835"/>
                <a:gd name="connsiteX80" fmla="*/ 674370 w 716407"/>
                <a:gd name="connsiteY80" fmla="*/ 355075 h 1101835"/>
                <a:gd name="connsiteX81" fmla="*/ 668655 w 716407"/>
                <a:gd name="connsiteY81" fmla="*/ 356980 h 1101835"/>
                <a:gd name="connsiteX82" fmla="*/ 649605 w 716407"/>
                <a:gd name="connsiteY82" fmla="*/ 379840 h 1101835"/>
                <a:gd name="connsiteX83" fmla="*/ 638175 w 716407"/>
                <a:gd name="connsiteY83" fmla="*/ 391270 h 1101835"/>
                <a:gd name="connsiteX84" fmla="*/ 632460 w 716407"/>
                <a:gd name="connsiteY84" fmla="*/ 402700 h 1101835"/>
                <a:gd name="connsiteX85" fmla="*/ 626745 w 716407"/>
                <a:gd name="connsiteY85" fmla="*/ 404605 h 1101835"/>
                <a:gd name="connsiteX86" fmla="*/ 624840 w 716407"/>
                <a:gd name="connsiteY86" fmla="*/ 410320 h 1101835"/>
                <a:gd name="connsiteX87" fmla="*/ 605790 w 716407"/>
                <a:gd name="connsiteY87" fmla="*/ 416035 h 1101835"/>
                <a:gd name="connsiteX88" fmla="*/ 586740 w 716407"/>
                <a:gd name="connsiteY88" fmla="*/ 412225 h 1101835"/>
                <a:gd name="connsiteX89" fmla="*/ 582930 w 716407"/>
                <a:gd name="connsiteY89" fmla="*/ 406510 h 1101835"/>
                <a:gd name="connsiteX90" fmla="*/ 569595 w 716407"/>
                <a:gd name="connsiteY90" fmla="*/ 400795 h 1101835"/>
                <a:gd name="connsiteX91" fmla="*/ 539115 w 716407"/>
                <a:gd name="connsiteY91" fmla="*/ 402700 h 1101835"/>
                <a:gd name="connsiteX92" fmla="*/ 527685 w 716407"/>
                <a:gd name="connsiteY92" fmla="*/ 406510 h 1101835"/>
                <a:gd name="connsiteX93" fmla="*/ 516255 w 716407"/>
                <a:gd name="connsiteY93" fmla="*/ 414130 h 1101835"/>
                <a:gd name="connsiteX94" fmla="*/ 514350 w 716407"/>
                <a:gd name="connsiteY94" fmla="*/ 419845 h 1101835"/>
                <a:gd name="connsiteX95" fmla="*/ 504825 w 716407"/>
                <a:gd name="connsiteY95" fmla="*/ 429370 h 1101835"/>
                <a:gd name="connsiteX96" fmla="*/ 501015 w 716407"/>
                <a:gd name="connsiteY96" fmla="*/ 435085 h 1101835"/>
                <a:gd name="connsiteX97" fmla="*/ 495300 w 716407"/>
                <a:gd name="connsiteY97" fmla="*/ 440800 h 1101835"/>
                <a:gd name="connsiteX98" fmla="*/ 493395 w 716407"/>
                <a:gd name="connsiteY98" fmla="*/ 452230 h 1101835"/>
                <a:gd name="connsiteX99" fmla="*/ 491490 w 716407"/>
                <a:gd name="connsiteY99" fmla="*/ 459850 h 1101835"/>
                <a:gd name="connsiteX100" fmla="*/ 489585 w 716407"/>
                <a:gd name="connsiteY100" fmla="*/ 465565 h 1101835"/>
                <a:gd name="connsiteX101" fmla="*/ 478155 w 716407"/>
                <a:gd name="connsiteY101" fmla="*/ 469375 h 1101835"/>
                <a:gd name="connsiteX102" fmla="*/ 476250 w 716407"/>
                <a:gd name="connsiteY102" fmla="*/ 478900 h 1101835"/>
                <a:gd name="connsiteX103" fmla="*/ 472440 w 716407"/>
                <a:gd name="connsiteY103" fmla="*/ 490330 h 1101835"/>
                <a:gd name="connsiteX104" fmla="*/ 474345 w 716407"/>
                <a:gd name="connsiteY104" fmla="*/ 520810 h 1101835"/>
                <a:gd name="connsiteX105" fmla="*/ 476250 w 716407"/>
                <a:gd name="connsiteY105" fmla="*/ 528430 h 1101835"/>
                <a:gd name="connsiteX106" fmla="*/ 478155 w 716407"/>
                <a:gd name="connsiteY106" fmla="*/ 537955 h 1101835"/>
                <a:gd name="connsiteX107" fmla="*/ 481965 w 716407"/>
                <a:gd name="connsiteY107" fmla="*/ 568435 h 1101835"/>
                <a:gd name="connsiteX108" fmla="*/ 487680 w 716407"/>
                <a:gd name="connsiteY108" fmla="*/ 587485 h 1101835"/>
                <a:gd name="connsiteX109" fmla="*/ 489585 w 716407"/>
                <a:gd name="connsiteY109" fmla="*/ 593200 h 1101835"/>
                <a:gd name="connsiteX110" fmla="*/ 493395 w 716407"/>
                <a:gd name="connsiteY110" fmla="*/ 610345 h 1101835"/>
                <a:gd name="connsiteX111" fmla="*/ 495300 w 716407"/>
                <a:gd name="connsiteY111" fmla="*/ 616060 h 1101835"/>
                <a:gd name="connsiteX112" fmla="*/ 499110 w 716407"/>
                <a:gd name="connsiteY112" fmla="*/ 623680 h 1101835"/>
                <a:gd name="connsiteX113" fmla="*/ 504825 w 716407"/>
                <a:gd name="connsiteY113" fmla="*/ 627490 h 1101835"/>
                <a:gd name="connsiteX114" fmla="*/ 510540 w 716407"/>
                <a:gd name="connsiteY114" fmla="*/ 638920 h 1101835"/>
                <a:gd name="connsiteX115" fmla="*/ 512445 w 716407"/>
                <a:gd name="connsiteY115" fmla="*/ 644635 h 1101835"/>
                <a:gd name="connsiteX116" fmla="*/ 518160 w 716407"/>
                <a:gd name="connsiteY116" fmla="*/ 646540 h 1101835"/>
                <a:gd name="connsiteX117" fmla="*/ 506730 w 716407"/>
                <a:gd name="connsiteY117" fmla="*/ 650350 h 1101835"/>
                <a:gd name="connsiteX118" fmla="*/ 501015 w 716407"/>
                <a:gd name="connsiteY118" fmla="*/ 652255 h 1101835"/>
                <a:gd name="connsiteX119" fmla="*/ 495300 w 716407"/>
                <a:gd name="connsiteY119" fmla="*/ 657970 h 1101835"/>
                <a:gd name="connsiteX120" fmla="*/ 489585 w 716407"/>
                <a:gd name="connsiteY120" fmla="*/ 661780 h 1101835"/>
                <a:gd name="connsiteX121" fmla="*/ 487680 w 716407"/>
                <a:gd name="connsiteY121" fmla="*/ 667495 h 1101835"/>
                <a:gd name="connsiteX122" fmla="*/ 483870 w 716407"/>
                <a:gd name="connsiteY122" fmla="*/ 673210 h 1101835"/>
                <a:gd name="connsiteX123" fmla="*/ 478155 w 716407"/>
                <a:gd name="connsiteY123" fmla="*/ 684640 h 1101835"/>
                <a:gd name="connsiteX124" fmla="*/ 480060 w 716407"/>
                <a:gd name="connsiteY124" fmla="*/ 717025 h 1101835"/>
                <a:gd name="connsiteX125" fmla="*/ 485775 w 716407"/>
                <a:gd name="connsiteY125" fmla="*/ 718930 h 1101835"/>
                <a:gd name="connsiteX126" fmla="*/ 497205 w 716407"/>
                <a:gd name="connsiteY126" fmla="*/ 724645 h 1101835"/>
                <a:gd name="connsiteX127" fmla="*/ 506730 w 716407"/>
                <a:gd name="connsiteY127" fmla="*/ 726550 h 1101835"/>
                <a:gd name="connsiteX128" fmla="*/ 495300 w 716407"/>
                <a:gd name="connsiteY128" fmla="*/ 722740 h 1101835"/>
                <a:gd name="connsiteX129" fmla="*/ 489585 w 716407"/>
                <a:gd name="connsiteY129" fmla="*/ 718930 h 1101835"/>
                <a:gd name="connsiteX130" fmla="*/ 455295 w 716407"/>
                <a:gd name="connsiteY130" fmla="*/ 718930 h 1101835"/>
                <a:gd name="connsiteX131" fmla="*/ 449580 w 716407"/>
                <a:gd name="connsiteY131" fmla="*/ 730360 h 1101835"/>
                <a:gd name="connsiteX132" fmla="*/ 445770 w 716407"/>
                <a:gd name="connsiteY132" fmla="*/ 736075 h 1101835"/>
                <a:gd name="connsiteX133" fmla="*/ 443865 w 716407"/>
                <a:gd name="connsiteY133" fmla="*/ 741790 h 1101835"/>
                <a:gd name="connsiteX134" fmla="*/ 438150 w 716407"/>
                <a:gd name="connsiteY134" fmla="*/ 743695 h 1101835"/>
                <a:gd name="connsiteX135" fmla="*/ 434340 w 716407"/>
                <a:gd name="connsiteY135" fmla="*/ 757030 h 1101835"/>
                <a:gd name="connsiteX136" fmla="*/ 426720 w 716407"/>
                <a:gd name="connsiteY136" fmla="*/ 768460 h 1101835"/>
                <a:gd name="connsiteX137" fmla="*/ 419100 w 716407"/>
                <a:gd name="connsiteY137" fmla="*/ 779890 h 1101835"/>
                <a:gd name="connsiteX138" fmla="*/ 415290 w 716407"/>
                <a:gd name="connsiteY138" fmla="*/ 785605 h 1101835"/>
                <a:gd name="connsiteX139" fmla="*/ 409575 w 716407"/>
                <a:gd name="connsiteY139" fmla="*/ 797035 h 1101835"/>
                <a:gd name="connsiteX140" fmla="*/ 415290 w 716407"/>
                <a:gd name="connsiteY140" fmla="*/ 814180 h 1101835"/>
                <a:gd name="connsiteX141" fmla="*/ 417195 w 716407"/>
                <a:gd name="connsiteY141" fmla="*/ 819895 h 1101835"/>
                <a:gd name="connsiteX142" fmla="*/ 424815 w 716407"/>
                <a:gd name="connsiteY142" fmla="*/ 825610 h 1101835"/>
                <a:gd name="connsiteX143" fmla="*/ 430530 w 716407"/>
                <a:gd name="connsiteY143" fmla="*/ 829420 h 1101835"/>
                <a:gd name="connsiteX144" fmla="*/ 441960 w 716407"/>
                <a:gd name="connsiteY144" fmla="*/ 833230 h 1101835"/>
                <a:gd name="connsiteX145" fmla="*/ 447675 w 716407"/>
                <a:gd name="connsiteY145" fmla="*/ 837040 h 1101835"/>
                <a:gd name="connsiteX146" fmla="*/ 453390 w 716407"/>
                <a:gd name="connsiteY146" fmla="*/ 838945 h 1101835"/>
                <a:gd name="connsiteX147" fmla="*/ 457200 w 716407"/>
                <a:gd name="connsiteY147" fmla="*/ 844660 h 1101835"/>
                <a:gd name="connsiteX148" fmla="*/ 468630 w 716407"/>
                <a:gd name="connsiteY148" fmla="*/ 848470 h 1101835"/>
                <a:gd name="connsiteX149" fmla="*/ 474345 w 716407"/>
                <a:gd name="connsiteY149" fmla="*/ 850375 h 1101835"/>
                <a:gd name="connsiteX150" fmla="*/ 480060 w 716407"/>
                <a:gd name="connsiteY150" fmla="*/ 852280 h 1101835"/>
                <a:gd name="connsiteX151" fmla="*/ 485775 w 716407"/>
                <a:gd name="connsiteY151" fmla="*/ 856090 h 1101835"/>
                <a:gd name="connsiteX152" fmla="*/ 499110 w 716407"/>
                <a:gd name="connsiteY152" fmla="*/ 861805 h 1101835"/>
                <a:gd name="connsiteX153" fmla="*/ 506730 w 716407"/>
                <a:gd name="connsiteY153" fmla="*/ 869425 h 1101835"/>
                <a:gd name="connsiteX154" fmla="*/ 518160 w 716407"/>
                <a:gd name="connsiteY154" fmla="*/ 875140 h 1101835"/>
                <a:gd name="connsiteX155" fmla="*/ 523875 w 716407"/>
                <a:gd name="connsiteY155" fmla="*/ 878950 h 1101835"/>
                <a:gd name="connsiteX156" fmla="*/ 525780 w 716407"/>
                <a:gd name="connsiteY156" fmla="*/ 884665 h 1101835"/>
                <a:gd name="connsiteX157" fmla="*/ 529590 w 716407"/>
                <a:gd name="connsiteY157" fmla="*/ 907525 h 1101835"/>
                <a:gd name="connsiteX158" fmla="*/ 539115 w 716407"/>
                <a:gd name="connsiteY158" fmla="*/ 924670 h 1101835"/>
                <a:gd name="connsiteX159" fmla="*/ 541020 w 716407"/>
                <a:gd name="connsiteY159" fmla="*/ 930385 h 1101835"/>
                <a:gd name="connsiteX160" fmla="*/ 544830 w 716407"/>
                <a:gd name="connsiteY160" fmla="*/ 936100 h 1101835"/>
                <a:gd name="connsiteX161" fmla="*/ 542925 w 716407"/>
                <a:gd name="connsiteY161" fmla="*/ 934195 h 1101835"/>
                <a:gd name="connsiteX162" fmla="*/ 542925 w 716407"/>
                <a:gd name="connsiteY162" fmla="*/ 934195 h 1101835"/>
                <a:gd name="connsiteX163" fmla="*/ 533400 w 716407"/>
                <a:gd name="connsiteY163" fmla="*/ 947530 h 1101835"/>
                <a:gd name="connsiteX164" fmla="*/ 531495 w 716407"/>
                <a:gd name="connsiteY164" fmla="*/ 953245 h 1101835"/>
                <a:gd name="connsiteX165" fmla="*/ 520065 w 716407"/>
                <a:gd name="connsiteY165" fmla="*/ 955150 h 1101835"/>
                <a:gd name="connsiteX166" fmla="*/ 502920 w 716407"/>
                <a:gd name="connsiteY166" fmla="*/ 962770 h 1101835"/>
                <a:gd name="connsiteX167" fmla="*/ 497205 w 716407"/>
                <a:gd name="connsiteY167" fmla="*/ 960865 h 1101835"/>
                <a:gd name="connsiteX168" fmla="*/ 485775 w 716407"/>
                <a:gd name="connsiteY168" fmla="*/ 938005 h 1101835"/>
                <a:gd name="connsiteX169" fmla="*/ 480060 w 716407"/>
                <a:gd name="connsiteY169" fmla="*/ 932290 h 1101835"/>
                <a:gd name="connsiteX170" fmla="*/ 457200 w 716407"/>
                <a:gd name="connsiteY170" fmla="*/ 926575 h 1101835"/>
                <a:gd name="connsiteX171" fmla="*/ 434340 w 716407"/>
                <a:gd name="connsiteY171" fmla="*/ 928480 h 1101835"/>
                <a:gd name="connsiteX172" fmla="*/ 430530 w 716407"/>
                <a:gd name="connsiteY172" fmla="*/ 939910 h 1101835"/>
                <a:gd name="connsiteX173" fmla="*/ 419100 w 716407"/>
                <a:gd name="connsiteY173" fmla="*/ 945625 h 1101835"/>
                <a:gd name="connsiteX174" fmla="*/ 409575 w 716407"/>
                <a:gd name="connsiteY174" fmla="*/ 962770 h 1101835"/>
                <a:gd name="connsiteX175" fmla="*/ 400050 w 716407"/>
                <a:gd name="connsiteY175" fmla="*/ 978010 h 1101835"/>
                <a:gd name="connsiteX176" fmla="*/ 394335 w 716407"/>
                <a:gd name="connsiteY176" fmla="*/ 979915 h 1101835"/>
                <a:gd name="connsiteX177" fmla="*/ 388620 w 716407"/>
                <a:gd name="connsiteY177" fmla="*/ 978010 h 1101835"/>
                <a:gd name="connsiteX178" fmla="*/ 381000 w 716407"/>
                <a:gd name="connsiteY178" fmla="*/ 960865 h 1101835"/>
                <a:gd name="connsiteX179" fmla="*/ 375285 w 716407"/>
                <a:gd name="connsiteY179" fmla="*/ 958960 h 1101835"/>
                <a:gd name="connsiteX180" fmla="*/ 369570 w 716407"/>
                <a:gd name="connsiteY180" fmla="*/ 955150 h 1101835"/>
                <a:gd name="connsiteX181" fmla="*/ 360045 w 716407"/>
                <a:gd name="connsiteY181" fmla="*/ 962770 h 1101835"/>
                <a:gd name="connsiteX182" fmla="*/ 346710 w 716407"/>
                <a:gd name="connsiteY182" fmla="*/ 978010 h 1101835"/>
                <a:gd name="connsiteX183" fmla="*/ 340995 w 716407"/>
                <a:gd name="connsiteY183" fmla="*/ 1006585 h 1101835"/>
                <a:gd name="connsiteX184" fmla="*/ 335280 w 716407"/>
                <a:gd name="connsiteY184" fmla="*/ 1010395 h 1101835"/>
                <a:gd name="connsiteX185" fmla="*/ 331470 w 716407"/>
                <a:gd name="connsiteY185" fmla="*/ 1016110 h 1101835"/>
                <a:gd name="connsiteX186" fmla="*/ 325755 w 716407"/>
                <a:gd name="connsiteY186" fmla="*/ 1019920 h 1101835"/>
                <a:gd name="connsiteX187" fmla="*/ 320040 w 716407"/>
                <a:gd name="connsiteY187" fmla="*/ 1040875 h 1101835"/>
                <a:gd name="connsiteX188" fmla="*/ 314325 w 716407"/>
                <a:gd name="connsiteY188" fmla="*/ 1042780 h 1101835"/>
                <a:gd name="connsiteX189" fmla="*/ 312420 w 716407"/>
                <a:gd name="connsiteY189" fmla="*/ 1048495 h 1101835"/>
                <a:gd name="connsiteX190" fmla="*/ 310515 w 716407"/>
                <a:gd name="connsiteY190" fmla="*/ 1082785 h 1101835"/>
                <a:gd name="connsiteX191" fmla="*/ 293370 w 716407"/>
                <a:gd name="connsiteY191" fmla="*/ 1077070 h 1101835"/>
                <a:gd name="connsiteX192" fmla="*/ 264795 w 716407"/>
                <a:gd name="connsiteY192" fmla="*/ 1073260 h 1101835"/>
                <a:gd name="connsiteX193" fmla="*/ 247650 w 716407"/>
                <a:gd name="connsiteY193" fmla="*/ 1063735 h 1101835"/>
                <a:gd name="connsiteX194" fmla="*/ 241935 w 716407"/>
                <a:gd name="connsiteY194" fmla="*/ 1061830 h 1101835"/>
                <a:gd name="connsiteX195" fmla="*/ 224790 w 716407"/>
                <a:gd name="connsiteY195" fmla="*/ 1063735 h 1101835"/>
                <a:gd name="connsiteX196" fmla="*/ 213360 w 716407"/>
                <a:gd name="connsiteY196" fmla="*/ 1067545 h 1101835"/>
                <a:gd name="connsiteX197" fmla="*/ 207645 w 716407"/>
                <a:gd name="connsiteY197" fmla="*/ 1069450 h 1101835"/>
                <a:gd name="connsiteX198" fmla="*/ 201930 w 716407"/>
                <a:gd name="connsiteY198" fmla="*/ 1073260 h 1101835"/>
                <a:gd name="connsiteX199" fmla="*/ 177165 w 716407"/>
                <a:gd name="connsiteY199" fmla="*/ 1077070 h 1101835"/>
                <a:gd name="connsiteX200" fmla="*/ 165735 w 716407"/>
                <a:gd name="connsiteY200" fmla="*/ 1082785 h 1101835"/>
                <a:gd name="connsiteX201" fmla="*/ 161925 w 716407"/>
                <a:gd name="connsiteY201" fmla="*/ 1088500 h 1101835"/>
                <a:gd name="connsiteX202" fmla="*/ 156210 w 716407"/>
                <a:gd name="connsiteY202" fmla="*/ 1099930 h 1101835"/>
                <a:gd name="connsiteX203" fmla="*/ 150495 w 716407"/>
                <a:gd name="connsiteY203" fmla="*/ 1101835 h 1101835"/>
                <a:gd name="connsiteX204" fmla="*/ 135255 w 716407"/>
                <a:gd name="connsiteY204" fmla="*/ 1099930 h 1101835"/>
                <a:gd name="connsiteX205" fmla="*/ 125730 w 716407"/>
                <a:gd name="connsiteY205" fmla="*/ 1090405 h 1101835"/>
                <a:gd name="connsiteX206" fmla="*/ 120015 w 716407"/>
                <a:gd name="connsiteY206" fmla="*/ 1088500 h 1101835"/>
                <a:gd name="connsiteX207" fmla="*/ 114300 w 716407"/>
                <a:gd name="connsiteY207" fmla="*/ 1084690 h 1101835"/>
                <a:gd name="connsiteX208" fmla="*/ 108585 w 716407"/>
                <a:gd name="connsiteY208" fmla="*/ 1082785 h 1101835"/>
                <a:gd name="connsiteX209" fmla="*/ 104775 w 716407"/>
                <a:gd name="connsiteY209" fmla="*/ 1071355 h 1101835"/>
                <a:gd name="connsiteX210" fmla="*/ 102870 w 716407"/>
                <a:gd name="connsiteY210" fmla="*/ 1063735 h 1101835"/>
                <a:gd name="connsiteX211" fmla="*/ 97155 w 716407"/>
                <a:gd name="connsiteY211" fmla="*/ 1059925 h 1101835"/>
                <a:gd name="connsiteX212" fmla="*/ 72390 w 716407"/>
                <a:gd name="connsiteY212" fmla="*/ 1050400 h 1101835"/>
                <a:gd name="connsiteX213" fmla="*/ 62865 w 716407"/>
                <a:gd name="connsiteY213" fmla="*/ 1058020 h 1101835"/>
                <a:gd name="connsiteX214" fmla="*/ 49530 w 716407"/>
                <a:gd name="connsiteY214" fmla="*/ 1061830 h 1101835"/>
                <a:gd name="connsiteX215" fmla="*/ 24765 w 716407"/>
                <a:gd name="connsiteY215" fmla="*/ 1054210 h 1101835"/>
                <a:gd name="connsiteX216" fmla="*/ 22860 w 716407"/>
                <a:gd name="connsiteY216" fmla="*/ 1048495 h 1101835"/>
                <a:gd name="connsiteX217" fmla="*/ 5715 w 716407"/>
                <a:gd name="connsiteY217" fmla="*/ 1042780 h 1101835"/>
                <a:gd name="connsiteX218" fmla="*/ 0 w 716407"/>
                <a:gd name="connsiteY218" fmla="*/ 1040875 h 1101835"/>
                <a:gd name="connsiteX219" fmla="*/ 1905 w 716407"/>
                <a:gd name="connsiteY219" fmla="*/ 1035160 h 1101835"/>
                <a:gd name="connsiteX220" fmla="*/ 9525 w 716407"/>
                <a:gd name="connsiteY220" fmla="*/ 1023730 h 1101835"/>
                <a:gd name="connsiteX221" fmla="*/ 5715 w 716407"/>
                <a:gd name="connsiteY221" fmla="*/ 970390 h 1101835"/>
                <a:gd name="connsiteX222" fmla="*/ 3810 w 716407"/>
                <a:gd name="connsiteY222" fmla="*/ 960865 h 1101835"/>
                <a:gd name="connsiteX223" fmla="*/ 5715 w 716407"/>
                <a:gd name="connsiteY223" fmla="*/ 951340 h 1101835"/>
                <a:gd name="connsiteX224" fmla="*/ 17145 w 716407"/>
                <a:gd name="connsiteY224" fmla="*/ 943720 h 1101835"/>
                <a:gd name="connsiteX225" fmla="*/ 19050 w 716407"/>
                <a:gd name="connsiteY225" fmla="*/ 934195 h 1101835"/>
                <a:gd name="connsiteX226" fmla="*/ 24765 w 716407"/>
                <a:gd name="connsiteY226" fmla="*/ 917050 h 1101835"/>
                <a:gd name="connsiteX227" fmla="*/ 28575 w 716407"/>
                <a:gd name="connsiteY227" fmla="*/ 911335 h 1101835"/>
                <a:gd name="connsiteX228" fmla="*/ 26670 w 716407"/>
                <a:gd name="connsiteY228" fmla="*/ 896095 h 1101835"/>
                <a:gd name="connsiteX229" fmla="*/ 30480 w 716407"/>
                <a:gd name="connsiteY229" fmla="*/ 877045 h 1101835"/>
                <a:gd name="connsiteX230" fmla="*/ 38100 w 716407"/>
                <a:gd name="connsiteY230" fmla="*/ 865615 h 1101835"/>
                <a:gd name="connsiteX231" fmla="*/ 49530 w 716407"/>
                <a:gd name="connsiteY231" fmla="*/ 863710 h 1101835"/>
                <a:gd name="connsiteX232" fmla="*/ 62865 w 716407"/>
                <a:gd name="connsiteY232" fmla="*/ 861805 h 1101835"/>
                <a:gd name="connsiteX233" fmla="*/ 70485 w 716407"/>
                <a:gd name="connsiteY233" fmla="*/ 854185 h 1101835"/>
                <a:gd name="connsiteX234" fmla="*/ 76200 w 716407"/>
                <a:gd name="connsiteY234" fmla="*/ 850375 h 1101835"/>
                <a:gd name="connsiteX235" fmla="*/ 83820 w 716407"/>
                <a:gd name="connsiteY235" fmla="*/ 842755 h 1101835"/>
                <a:gd name="connsiteX236" fmla="*/ 89535 w 716407"/>
                <a:gd name="connsiteY236" fmla="*/ 837040 h 1101835"/>
                <a:gd name="connsiteX237" fmla="*/ 100965 w 716407"/>
                <a:gd name="connsiteY237" fmla="*/ 833230 h 1101835"/>
                <a:gd name="connsiteX238" fmla="*/ 118110 w 716407"/>
                <a:gd name="connsiteY238" fmla="*/ 827515 h 1101835"/>
                <a:gd name="connsiteX239" fmla="*/ 135255 w 716407"/>
                <a:gd name="connsiteY239" fmla="*/ 821800 h 1101835"/>
                <a:gd name="connsiteX240" fmla="*/ 140970 w 716407"/>
                <a:gd name="connsiteY240" fmla="*/ 819895 h 1101835"/>
                <a:gd name="connsiteX241" fmla="*/ 154305 w 716407"/>
                <a:gd name="connsiteY241" fmla="*/ 817990 h 1101835"/>
                <a:gd name="connsiteX242" fmla="*/ 158115 w 716407"/>
                <a:gd name="connsiteY242" fmla="*/ 823705 h 1101835"/>
                <a:gd name="connsiteX243" fmla="*/ 163830 w 716407"/>
                <a:gd name="connsiteY243" fmla="*/ 827515 h 1101835"/>
                <a:gd name="connsiteX244" fmla="*/ 192405 w 716407"/>
                <a:gd name="connsiteY244" fmla="*/ 825610 h 1101835"/>
                <a:gd name="connsiteX245" fmla="*/ 198120 w 716407"/>
                <a:gd name="connsiteY245" fmla="*/ 823705 h 1101835"/>
                <a:gd name="connsiteX246" fmla="*/ 211455 w 716407"/>
                <a:gd name="connsiteY246" fmla="*/ 821800 h 1101835"/>
                <a:gd name="connsiteX247" fmla="*/ 230505 w 716407"/>
                <a:gd name="connsiteY247" fmla="*/ 816085 h 1101835"/>
                <a:gd name="connsiteX248" fmla="*/ 236220 w 716407"/>
                <a:gd name="connsiteY248" fmla="*/ 814180 h 1101835"/>
                <a:gd name="connsiteX249" fmla="*/ 255270 w 716407"/>
                <a:gd name="connsiteY249" fmla="*/ 810370 h 1101835"/>
                <a:gd name="connsiteX250" fmla="*/ 260985 w 716407"/>
                <a:gd name="connsiteY250" fmla="*/ 806560 h 1101835"/>
                <a:gd name="connsiteX251" fmla="*/ 262890 w 716407"/>
                <a:gd name="connsiteY251" fmla="*/ 800845 h 1101835"/>
                <a:gd name="connsiteX252" fmla="*/ 259080 w 716407"/>
                <a:gd name="connsiteY252" fmla="*/ 779890 h 1101835"/>
                <a:gd name="connsiteX253" fmla="*/ 255270 w 716407"/>
                <a:gd name="connsiteY253" fmla="*/ 774175 h 1101835"/>
                <a:gd name="connsiteX254" fmla="*/ 251460 w 716407"/>
                <a:gd name="connsiteY254" fmla="*/ 762745 h 1101835"/>
                <a:gd name="connsiteX255" fmla="*/ 245745 w 716407"/>
                <a:gd name="connsiteY255" fmla="*/ 751315 h 1101835"/>
                <a:gd name="connsiteX256" fmla="*/ 234315 w 716407"/>
                <a:gd name="connsiteY256" fmla="*/ 743695 h 1101835"/>
                <a:gd name="connsiteX257" fmla="*/ 228600 w 716407"/>
                <a:gd name="connsiteY257" fmla="*/ 741790 h 1101835"/>
                <a:gd name="connsiteX258" fmla="*/ 222885 w 716407"/>
                <a:gd name="connsiteY258" fmla="*/ 737980 h 1101835"/>
                <a:gd name="connsiteX259" fmla="*/ 220980 w 716407"/>
                <a:gd name="connsiteY259" fmla="*/ 732265 h 1101835"/>
                <a:gd name="connsiteX260" fmla="*/ 217170 w 716407"/>
                <a:gd name="connsiteY260" fmla="*/ 726550 h 1101835"/>
                <a:gd name="connsiteX261" fmla="*/ 211455 w 716407"/>
                <a:gd name="connsiteY261" fmla="*/ 715120 h 1101835"/>
                <a:gd name="connsiteX262" fmla="*/ 205740 w 716407"/>
                <a:gd name="connsiteY262" fmla="*/ 711310 h 1101835"/>
                <a:gd name="connsiteX263" fmla="*/ 203835 w 716407"/>
                <a:gd name="connsiteY263" fmla="*/ 705595 h 1101835"/>
                <a:gd name="connsiteX264" fmla="*/ 196215 w 716407"/>
                <a:gd name="connsiteY264" fmla="*/ 696070 h 1101835"/>
                <a:gd name="connsiteX265" fmla="*/ 194310 w 716407"/>
                <a:gd name="connsiteY265" fmla="*/ 673210 h 1101835"/>
                <a:gd name="connsiteX266" fmla="*/ 99060 w 716407"/>
                <a:gd name="connsiteY266" fmla="*/ 675115 h 1101835"/>
                <a:gd name="connsiteX267" fmla="*/ 85725 w 716407"/>
                <a:gd name="connsiteY267" fmla="*/ 673210 h 1101835"/>
                <a:gd name="connsiteX268" fmla="*/ 78105 w 716407"/>
                <a:gd name="connsiteY268" fmla="*/ 663685 h 1101835"/>
                <a:gd name="connsiteX269" fmla="*/ 64770 w 716407"/>
                <a:gd name="connsiteY269" fmla="*/ 657970 h 1101835"/>
                <a:gd name="connsiteX270" fmla="*/ 57150 w 716407"/>
                <a:gd name="connsiteY270" fmla="*/ 646540 h 1101835"/>
                <a:gd name="connsiteX271" fmla="*/ 62865 w 716407"/>
                <a:gd name="connsiteY271" fmla="*/ 642730 h 1101835"/>
                <a:gd name="connsiteX272" fmla="*/ 68580 w 716407"/>
                <a:gd name="connsiteY272" fmla="*/ 637015 h 1101835"/>
                <a:gd name="connsiteX273" fmla="*/ 72390 w 716407"/>
                <a:gd name="connsiteY273" fmla="*/ 631300 h 1101835"/>
                <a:gd name="connsiteX274" fmla="*/ 78105 w 716407"/>
                <a:gd name="connsiteY274" fmla="*/ 629395 h 1101835"/>
                <a:gd name="connsiteX275" fmla="*/ 83820 w 716407"/>
                <a:gd name="connsiteY275" fmla="*/ 623680 h 1101835"/>
                <a:gd name="connsiteX276" fmla="*/ 89535 w 716407"/>
                <a:gd name="connsiteY276" fmla="*/ 621775 h 1101835"/>
                <a:gd name="connsiteX277" fmla="*/ 95250 w 716407"/>
                <a:gd name="connsiteY277" fmla="*/ 617965 h 1101835"/>
                <a:gd name="connsiteX278" fmla="*/ 102870 w 716407"/>
                <a:gd name="connsiteY278" fmla="*/ 595105 h 1101835"/>
                <a:gd name="connsiteX279" fmla="*/ 108585 w 716407"/>
                <a:gd name="connsiteY279" fmla="*/ 583675 h 1101835"/>
                <a:gd name="connsiteX280" fmla="*/ 114300 w 716407"/>
                <a:gd name="connsiteY280" fmla="*/ 581770 h 1101835"/>
                <a:gd name="connsiteX281" fmla="*/ 118110 w 716407"/>
                <a:gd name="connsiteY281" fmla="*/ 570340 h 1101835"/>
                <a:gd name="connsiteX282" fmla="*/ 123825 w 716407"/>
                <a:gd name="connsiteY282" fmla="*/ 543670 h 1101835"/>
                <a:gd name="connsiteX283" fmla="*/ 129540 w 716407"/>
                <a:gd name="connsiteY283" fmla="*/ 539860 h 1101835"/>
                <a:gd name="connsiteX284" fmla="*/ 133350 w 716407"/>
                <a:gd name="connsiteY284" fmla="*/ 520810 h 1101835"/>
                <a:gd name="connsiteX285" fmla="*/ 137160 w 716407"/>
                <a:gd name="connsiteY285" fmla="*/ 507475 h 1101835"/>
                <a:gd name="connsiteX286" fmla="*/ 142875 w 716407"/>
                <a:gd name="connsiteY286" fmla="*/ 501760 h 1101835"/>
                <a:gd name="connsiteX287" fmla="*/ 144780 w 716407"/>
                <a:gd name="connsiteY287" fmla="*/ 463660 h 1101835"/>
                <a:gd name="connsiteX288" fmla="*/ 142875 w 716407"/>
                <a:gd name="connsiteY288" fmla="*/ 457945 h 1101835"/>
                <a:gd name="connsiteX289" fmla="*/ 137160 w 716407"/>
                <a:gd name="connsiteY289" fmla="*/ 456040 h 1101835"/>
                <a:gd name="connsiteX290" fmla="*/ 150495 w 716407"/>
                <a:gd name="connsiteY290" fmla="*/ 457945 h 1101835"/>
                <a:gd name="connsiteX291" fmla="*/ 156210 w 716407"/>
                <a:gd name="connsiteY291" fmla="*/ 461755 h 1101835"/>
                <a:gd name="connsiteX292" fmla="*/ 161925 w 716407"/>
                <a:gd name="connsiteY292" fmla="*/ 467470 h 1101835"/>
                <a:gd name="connsiteX293" fmla="*/ 177165 w 716407"/>
                <a:gd name="connsiteY293" fmla="*/ 469375 h 1101835"/>
                <a:gd name="connsiteX294" fmla="*/ 190500 w 716407"/>
                <a:gd name="connsiteY294" fmla="*/ 471280 h 1101835"/>
                <a:gd name="connsiteX295" fmla="*/ 201930 w 716407"/>
                <a:gd name="connsiteY295" fmla="*/ 473185 h 1101835"/>
                <a:gd name="connsiteX296" fmla="*/ 219075 w 716407"/>
                <a:gd name="connsiteY296" fmla="*/ 475090 h 1101835"/>
                <a:gd name="connsiteX297" fmla="*/ 224790 w 716407"/>
                <a:gd name="connsiteY297" fmla="*/ 476995 h 1101835"/>
                <a:gd name="connsiteX298" fmla="*/ 236220 w 716407"/>
                <a:gd name="connsiteY298" fmla="*/ 484615 h 1101835"/>
                <a:gd name="connsiteX299" fmla="*/ 240030 w 716407"/>
                <a:gd name="connsiteY299" fmla="*/ 490330 h 1101835"/>
                <a:gd name="connsiteX300" fmla="*/ 249555 w 716407"/>
                <a:gd name="connsiteY300" fmla="*/ 497950 h 1101835"/>
                <a:gd name="connsiteX301" fmla="*/ 245745 w 716407"/>
                <a:gd name="connsiteY301" fmla="*/ 511285 h 1101835"/>
                <a:gd name="connsiteX302" fmla="*/ 240030 w 716407"/>
                <a:gd name="connsiteY302" fmla="*/ 517000 h 1101835"/>
                <a:gd name="connsiteX303" fmla="*/ 238125 w 716407"/>
                <a:gd name="connsiteY303" fmla="*/ 522715 h 1101835"/>
                <a:gd name="connsiteX304" fmla="*/ 249555 w 716407"/>
                <a:gd name="connsiteY304" fmla="*/ 526525 h 1101835"/>
                <a:gd name="connsiteX305" fmla="*/ 264795 w 716407"/>
                <a:gd name="connsiteY305" fmla="*/ 534145 h 1101835"/>
                <a:gd name="connsiteX306" fmla="*/ 276225 w 716407"/>
                <a:gd name="connsiteY306" fmla="*/ 539860 h 1101835"/>
                <a:gd name="connsiteX307" fmla="*/ 281940 w 716407"/>
                <a:gd name="connsiteY307" fmla="*/ 553195 h 1101835"/>
                <a:gd name="connsiteX308" fmla="*/ 285750 w 716407"/>
                <a:gd name="connsiteY308" fmla="*/ 558910 h 1101835"/>
                <a:gd name="connsiteX309" fmla="*/ 306705 w 716407"/>
                <a:gd name="connsiteY309" fmla="*/ 557005 h 1101835"/>
                <a:gd name="connsiteX310" fmla="*/ 308610 w 716407"/>
                <a:gd name="connsiteY310" fmla="*/ 547480 h 1101835"/>
                <a:gd name="connsiteX311" fmla="*/ 320040 w 716407"/>
                <a:gd name="connsiteY311" fmla="*/ 537955 h 1101835"/>
                <a:gd name="connsiteX312" fmla="*/ 323850 w 716407"/>
                <a:gd name="connsiteY312" fmla="*/ 518905 h 1101835"/>
                <a:gd name="connsiteX313" fmla="*/ 325755 w 716407"/>
                <a:gd name="connsiteY313" fmla="*/ 513190 h 1101835"/>
                <a:gd name="connsiteX314" fmla="*/ 323850 w 716407"/>
                <a:gd name="connsiteY314" fmla="*/ 497950 h 1101835"/>
                <a:gd name="connsiteX315" fmla="*/ 321945 w 716407"/>
                <a:gd name="connsiteY315" fmla="*/ 488425 h 1101835"/>
                <a:gd name="connsiteX316" fmla="*/ 304800 w 716407"/>
                <a:gd name="connsiteY316" fmla="*/ 478900 h 1101835"/>
                <a:gd name="connsiteX317" fmla="*/ 297180 w 716407"/>
                <a:gd name="connsiteY317" fmla="*/ 475090 h 1101835"/>
                <a:gd name="connsiteX318" fmla="*/ 281940 w 716407"/>
                <a:gd name="connsiteY318" fmla="*/ 452230 h 1101835"/>
                <a:gd name="connsiteX319" fmla="*/ 280035 w 716407"/>
                <a:gd name="connsiteY319" fmla="*/ 446515 h 1101835"/>
                <a:gd name="connsiteX320" fmla="*/ 276225 w 716407"/>
                <a:gd name="connsiteY320" fmla="*/ 440800 h 1101835"/>
                <a:gd name="connsiteX321" fmla="*/ 274320 w 716407"/>
                <a:gd name="connsiteY321" fmla="*/ 429370 h 1101835"/>
                <a:gd name="connsiteX322" fmla="*/ 272415 w 716407"/>
                <a:gd name="connsiteY322" fmla="*/ 423655 h 1101835"/>
                <a:gd name="connsiteX323" fmla="*/ 270510 w 716407"/>
                <a:gd name="connsiteY323" fmla="*/ 416035 h 1101835"/>
                <a:gd name="connsiteX324" fmla="*/ 272415 w 716407"/>
                <a:gd name="connsiteY324" fmla="*/ 400795 h 1101835"/>
                <a:gd name="connsiteX325" fmla="*/ 278130 w 716407"/>
                <a:gd name="connsiteY325" fmla="*/ 398890 h 1101835"/>
                <a:gd name="connsiteX326" fmla="*/ 291465 w 716407"/>
                <a:gd name="connsiteY326" fmla="*/ 393175 h 1101835"/>
                <a:gd name="connsiteX327" fmla="*/ 308610 w 716407"/>
                <a:gd name="connsiteY327" fmla="*/ 387460 h 1101835"/>
                <a:gd name="connsiteX328" fmla="*/ 314325 w 716407"/>
                <a:gd name="connsiteY328" fmla="*/ 385555 h 1101835"/>
                <a:gd name="connsiteX329" fmla="*/ 323850 w 716407"/>
                <a:gd name="connsiteY329" fmla="*/ 383650 h 1101835"/>
                <a:gd name="connsiteX330" fmla="*/ 335339 w 716407"/>
                <a:gd name="connsiteY330" fmla="*/ 362731 h 1101835"/>
                <a:gd name="connsiteX331" fmla="*/ 363920 w 716407"/>
                <a:gd name="connsiteY33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24815 w 716407"/>
                <a:gd name="connsiteY48" fmla="*/ 105520 h 1101835"/>
                <a:gd name="connsiteX49" fmla="*/ 461092 w 716407"/>
                <a:gd name="connsiteY49" fmla="*/ 118867 h 1101835"/>
                <a:gd name="connsiteX50" fmla="*/ 485861 w 716407"/>
                <a:gd name="connsiteY50" fmla="*/ 137919 h 1101835"/>
                <a:gd name="connsiteX51" fmla="*/ 508816 w 716407"/>
                <a:gd name="connsiteY51" fmla="*/ 152415 h 1101835"/>
                <a:gd name="connsiteX52" fmla="*/ 537210 w 716407"/>
                <a:gd name="connsiteY52" fmla="*/ 153145 h 1101835"/>
                <a:gd name="connsiteX53" fmla="*/ 571500 w 716407"/>
                <a:gd name="connsiteY53" fmla="*/ 151240 h 1101835"/>
                <a:gd name="connsiteX54" fmla="*/ 582930 w 716407"/>
                <a:gd name="connsiteY54" fmla="*/ 149335 h 1101835"/>
                <a:gd name="connsiteX55" fmla="*/ 638175 w 716407"/>
                <a:gd name="connsiteY55" fmla="*/ 151240 h 1101835"/>
                <a:gd name="connsiteX56" fmla="*/ 641985 w 716407"/>
                <a:gd name="connsiteY56" fmla="*/ 156955 h 1101835"/>
                <a:gd name="connsiteX57" fmla="*/ 645795 w 716407"/>
                <a:gd name="connsiteY57" fmla="*/ 168385 h 1101835"/>
                <a:gd name="connsiteX58" fmla="*/ 649605 w 716407"/>
                <a:gd name="connsiteY58" fmla="*/ 174100 h 1101835"/>
                <a:gd name="connsiteX59" fmla="*/ 640080 w 716407"/>
                <a:gd name="connsiteY59" fmla="*/ 185530 h 1101835"/>
                <a:gd name="connsiteX60" fmla="*/ 628650 w 716407"/>
                <a:gd name="connsiteY60" fmla="*/ 193150 h 1101835"/>
                <a:gd name="connsiteX61" fmla="*/ 624840 w 716407"/>
                <a:gd name="connsiteY61" fmla="*/ 198865 h 1101835"/>
                <a:gd name="connsiteX62" fmla="*/ 619125 w 716407"/>
                <a:gd name="connsiteY62" fmla="*/ 214105 h 1101835"/>
                <a:gd name="connsiteX63" fmla="*/ 621030 w 716407"/>
                <a:gd name="connsiteY63" fmla="*/ 250300 h 1101835"/>
                <a:gd name="connsiteX64" fmla="*/ 622935 w 716407"/>
                <a:gd name="connsiteY64" fmla="*/ 256015 h 1101835"/>
                <a:gd name="connsiteX65" fmla="*/ 626745 w 716407"/>
                <a:gd name="connsiteY65" fmla="*/ 261730 h 1101835"/>
                <a:gd name="connsiteX66" fmla="*/ 632460 w 716407"/>
                <a:gd name="connsiteY66" fmla="*/ 263635 h 1101835"/>
                <a:gd name="connsiteX67" fmla="*/ 641985 w 716407"/>
                <a:gd name="connsiteY67" fmla="*/ 275065 h 1101835"/>
                <a:gd name="connsiteX68" fmla="*/ 647700 w 716407"/>
                <a:gd name="connsiteY68" fmla="*/ 276970 h 1101835"/>
                <a:gd name="connsiteX69" fmla="*/ 661035 w 716407"/>
                <a:gd name="connsiteY69" fmla="*/ 282685 h 1101835"/>
                <a:gd name="connsiteX70" fmla="*/ 674370 w 716407"/>
                <a:gd name="connsiteY70" fmla="*/ 296020 h 1101835"/>
                <a:gd name="connsiteX71" fmla="*/ 678180 w 716407"/>
                <a:gd name="connsiteY71" fmla="*/ 301735 h 1101835"/>
                <a:gd name="connsiteX72" fmla="*/ 683895 w 716407"/>
                <a:gd name="connsiteY72" fmla="*/ 303640 h 1101835"/>
                <a:gd name="connsiteX73" fmla="*/ 689610 w 716407"/>
                <a:gd name="connsiteY73" fmla="*/ 307450 h 1101835"/>
                <a:gd name="connsiteX74" fmla="*/ 697230 w 716407"/>
                <a:gd name="connsiteY74" fmla="*/ 311260 h 1101835"/>
                <a:gd name="connsiteX75" fmla="*/ 714375 w 716407"/>
                <a:gd name="connsiteY75" fmla="*/ 324595 h 1101835"/>
                <a:gd name="connsiteX76" fmla="*/ 716280 w 716407"/>
                <a:gd name="connsiteY76" fmla="*/ 330310 h 1101835"/>
                <a:gd name="connsiteX77" fmla="*/ 708660 w 716407"/>
                <a:gd name="connsiteY77" fmla="*/ 341740 h 1101835"/>
                <a:gd name="connsiteX78" fmla="*/ 702945 w 716407"/>
                <a:gd name="connsiteY78" fmla="*/ 347455 h 1101835"/>
                <a:gd name="connsiteX79" fmla="*/ 691515 w 716407"/>
                <a:gd name="connsiteY79" fmla="*/ 353170 h 1101835"/>
                <a:gd name="connsiteX80" fmla="*/ 674370 w 716407"/>
                <a:gd name="connsiteY80" fmla="*/ 355075 h 1101835"/>
                <a:gd name="connsiteX81" fmla="*/ 668655 w 716407"/>
                <a:gd name="connsiteY81" fmla="*/ 356980 h 1101835"/>
                <a:gd name="connsiteX82" fmla="*/ 649605 w 716407"/>
                <a:gd name="connsiteY82" fmla="*/ 379840 h 1101835"/>
                <a:gd name="connsiteX83" fmla="*/ 638175 w 716407"/>
                <a:gd name="connsiteY83" fmla="*/ 391270 h 1101835"/>
                <a:gd name="connsiteX84" fmla="*/ 632460 w 716407"/>
                <a:gd name="connsiteY84" fmla="*/ 402700 h 1101835"/>
                <a:gd name="connsiteX85" fmla="*/ 626745 w 716407"/>
                <a:gd name="connsiteY85" fmla="*/ 404605 h 1101835"/>
                <a:gd name="connsiteX86" fmla="*/ 624840 w 716407"/>
                <a:gd name="connsiteY86" fmla="*/ 410320 h 1101835"/>
                <a:gd name="connsiteX87" fmla="*/ 605790 w 716407"/>
                <a:gd name="connsiteY87" fmla="*/ 416035 h 1101835"/>
                <a:gd name="connsiteX88" fmla="*/ 586740 w 716407"/>
                <a:gd name="connsiteY88" fmla="*/ 412225 h 1101835"/>
                <a:gd name="connsiteX89" fmla="*/ 582930 w 716407"/>
                <a:gd name="connsiteY89" fmla="*/ 406510 h 1101835"/>
                <a:gd name="connsiteX90" fmla="*/ 569595 w 716407"/>
                <a:gd name="connsiteY90" fmla="*/ 400795 h 1101835"/>
                <a:gd name="connsiteX91" fmla="*/ 539115 w 716407"/>
                <a:gd name="connsiteY91" fmla="*/ 402700 h 1101835"/>
                <a:gd name="connsiteX92" fmla="*/ 527685 w 716407"/>
                <a:gd name="connsiteY92" fmla="*/ 406510 h 1101835"/>
                <a:gd name="connsiteX93" fmla="*/ 516255 w 716407"/>
                <a:gd name="connsiteY93" fmla="*/ 414130 h 1101835"/>
                <a:gd name="connsiteX94" fmla="*/ 514350 w 716407"/>
                <a:gd name="connsiteY94" fmla="*/ 419845 h 1101835"/>
                <a:gd name="connsiteX95" fmla="*/ 504825 w 716407"/>
                <a:gd name="connsiteY95" fmla="*/ 429370 h 1101835"/>
                <a:gd name="connsiteX96" fmla="*/ 501015 w 716407"/>
                <a:gd name="connsiteY96" fmla="*/ 435085 h 1101835"/>
                <a:gd name="connsiteX97" fmla="*/ 495300 w 716407"/>
                <a:gd name="connsiteY97" fmla="*/ 440800 h 1101835"/>
                <a:gd name="connsiteX98" fmla="*/ 493395 w 716407"/>
                <a:gd name="connsiteY98" fmla="*/ 452230 h 1101835"/>
                <a:gd name="connsiteX99" fmla="*/ 491490 w 716407"/>
                <a:gd name="connsiteY99" fmla="*/ 459850 h 1101835"/>
                <a:gd name="connsiteX100" fmla="*/ 489585 w 716407"/>
                <a:gd name="connsiteY100" fmla="*/ 465565 h 1101835"/>
                <a:gd name="connsiteX101" fmla="*/ 478155 w 716407"/>
                <a:gd name="connsiteY101" fmla="*/ 469375 h 1101835"/>
                <a:gd name="connsiteX102" fmla="*/ 476250 w 716407"/>
                <a:gd name="connsiteY102" fmla="*/ 478900 h 1101835"/>
                <a:gd name="connsiteX103" fmla="*/ 472440 w 716407"/>
                <a:gd name="connsiteY103" fmla="*/ 490330 h 1101835"/>
                <a:gd name="connsiteX104" fmla="*/ 474345 w 716407"/>
                <a:gd name="connsiteY104" fmla="*/ 520810 h 1101835"/>
                <a:gd name="connsiteX105" fmla="*/ 476250 w 716407"/>
                <a:gd name="connsiteY105" fmla="*/ 528430 h 1101835"/>
                <a:gd name="connsiteX106" fmla="*/ 478155 w 716407"/>
                <a:gd name="connsiteY106" fmla="*/ 537955 h 1101835"/>
                <a:gd name="connsiteX107" fmla="*/ 481965 w 716407"/>
                <a:gd name="connsiteY107" fmla="*/ 568435 h 1101835"/>
                <a:gd name="connsiteX108" fmla="*/ 487680 w 716407"/>
                <a:gd name="connsiteY108" fmla="*/ 587485 h 1101835"/>
                <a:gd name="connsiteX109" fmla="*/ 489585 w 716407"/>
                <a:gd name="connsiteY109" fmla="*/ 593200 h 1101835"/>
                <a:gd name="connsiteX110" fmla="*/ 493395 w 716407"/>
                <a:gd name="connsiteY110" fmla="*/ 610345 h 1101835"/>
                <a:gd name="connsiteX111" fmla="*/ 495300 w 716407"/>
                <a:gd name="connsiteY111" fmla="*/ 616060 h 1101835"/>
                <a:gd name="connsiteX112" fmla="*/ 499110 w 716407"/>
                <a:gd name="connsiteY112" fmla="*/ 623680 h 1101835"/>
                <a:gd name="connsiteX113" fmla="*/ 504825 w 716407"/>
                <a:gd name="connsiteY113" fmla="*/ 627490 h 1101835"/>
                <a:gd name="connsiteX114" fmla="*/ 510540 w 716407"/>
                <a:gd name="connsiteY114" fmla="*/ 638920 h 1101835"/>
                <a:gd name="connsiteX115" fmla="*/ 512445 w 716407"/>
                <a:gd name="connsiteY115" fmla="*/ 644635 h 1101835"/>
                <a:gd name="connsiteX116" fmla="*/ 518160 w 716407"/>
                <a:gd name="connsiteY116" fmla="*/ 646540 h 1101835"/>
                <a:gd name="connsiteX117" fmla="*/ 506730 w 716407"/>
                <a:gd name="connsiteY117" fmla="*/ 650350 h 1101835"/>
                <a:gd name="connsiteX118" fmla="*/ 501015 w 716407"/>
                <a:gd name="connsiteY118" fmla="*/ 652255 h 1101835"/>
                <a:gd name="connsiteX119" fmla="*/ 495300 w 716407"/>
                <a:gd name="connsiteY119" fmla="*/ 657970 h 1101835"/>
                <a:gd name="connsiteX120" fmla="*/ 489585 w 716407"/>
                <a:gd name="connsiteY120" fmla="*/ 661780 h 1101835"/>
                <a:gd name="connsiteX121" fmla="*/ 487680 w 716407"/>
                <a:gd name="connsiteY121" fmla="*/ 667495 h 1101835"/>
                <a:gd name="connsiteX122" fmla="*/ 483870 w 716407"/>
                <a:gd name="connsiteY122" fmla="*/ 673210 h 1101835"/>
                <a:gd name="connsiteX123" fmla="*/ 478155 w 716407"/>
                <a:gd name="connsiteY123" fmla="*/ 684640 h 1101835"/>
                <a:gd name="connsiteX124" fmla="*/ 480060 w 716407"/>
                <a:gd name="connsiteY124" fmla="*/ 717025 h 1101835"/>
                <a:gd name="connsiteX125" fmla="*/ 485775 w 716407"/>
                <a:gd name="connsiteY125" fmla="*/ 718930 h 1101835"/>
                <a:gd name="connsiteX126" fmla="*/ 497205 w 716407"/>
                <a:gd name="connsiteY126" fmla="*/ 724645 h 1101835"/>
                <a:gd name="connsiteX127" fmla="*/ 506730 w 716407"/>
                <a:gd name="connsiteY127" fmla="*/ 726550 h 1101835"/>
                <a:gd name="connsiteX128" fmla="*/ 495300 w 716407"/>
                <a:gd name="connsiteY128" fmla="*/ 722740 h 1101835"/>
                <a:gd name="connsiteX129" fmla="*/ 489585 w 716407"/>
                <a:gd name="connsiteY129" fmla="*/ 718930 h 1101835"/>
                <a:gd name="connsiteX130" fmla="*/ 455295 w 716407"/>
                <a:gd name="connsiteY130" fmla="*/ 718930 h 1101835"/>
                <a:gd name="connsiteX131" fmla="*/ 449580 w 716407"/>
                <a:gd name="connsiteY131" fmla="*/ 730360 h 1101835"/>
                <a:gd name="connsiteX132" fmla="*/ 445770 w 716407"/>
                <a:gd name="connsiteY132" fmla="*/ 736075 h 1101835"/>
                <a:gd name="connsiteX133" fmla="*/ 443865 w 716407"/>
                <a:gd name="connsiteY133" fmla="*/ 741790 h 1101835"/>
                <a:gd name="connsiteX134" fmla="*/ 438150 w 716407"/>
                <a:gd name="connsiteY134" fmla="*/ 743695 h 1101835"/>
                <a:gd name="connsiteX135" fmla="*/ 434340 w 716407"/>
                <a:gd name="connsiteY135" fmla="*/ 757030 h 1101835"/>
                <a:gd name="connsiteX136" fmla="*/ 426720 w 716407"/>
                <a:gd name="connsiteY136" fmla="*/ 768460 h 1101835"/>
                <a:gd name="connsiteX137" fmla="*/ 419100 w 716407"/>
                <a:gd name="connsiteY137" fmla="*/ 779890 h 1101835"/>
                <a:gd name="connsiteX138" fmla="*/ 415290 w 716407"/>
                <a:gd name="connsiteY138" fmla="*/ 785605 h 1101835"/>
                <a:gd name="connsiteX139" fmla="*/ 409575 w 716407"/>
                <a:gd name="connsiteY139" fmla="*/ 797035 h 1101835"/>
                <a:gd name="connsiteX140" fmla="*/ 415290 w 716407"/>
                <a:gd name="connsiteY140" fmla="*/ 814180 h 1101835"/>
                <a:gd name="connsiteX141" fmla="*/ 417195 w 716407"/>
                <a:gd name="connsiteY141" fmla="*/ 819895 h 1101835"/>
                <a:gd name="connsiteX142" fmla="*/ 424815 w 716407"/>
                <a:gd name="connsiteY142" fmla="*/ 825610 h 1101835"/>
                <a:gd name="connsiteX143" fmla="*/ 430530 w 716407"/>
                <a:gd name="connsiteY143" fmla="*/ 829420 h 1101835"/>
                <a:gd name="connsiteX144" fmla="*/ 441960 w 716407"/>
                <a:gd name="connsiteY144" fmla="*/ 833230 h 1101835"/>
                <a:gd name="connsiteX145" fmla="*/ 447675 w 716407"/>
                <a:gd name="connsiteY145" fmla="*/ 837040 h 1101835"/>
                <a:gd name="connsiteX146" fmla="*/ 453390 w 716407"/>
                <a:gd name="connsiteY146" fmla="*/ 838945 h 1101835"/>
                <a:gd name="connsiteX147" fmla="*/ 457200 w 716407"/>
                <a:gd name="connsiteY147" fmla="*/ 844660 h 1101835"/>
                <a:gd name="connsiteX148" fmla="*/ 468630 w 716407"/>
                <a:gd name="connsiteY148" fmla="*/ 848470 h 1101835"/>
                <a:gd name="connsiteX149" fmla="*/ 474345 w 716407"/>
                <a:gd name="connsiteY149" fmla="*/ 850375 h 1101835"/>
                <a:gd name="connsiteX150" fmla="*/ 480060 w 716407"/>
                <a:gd name="connsiteY150" fmla="*/ 852280 h 1101835"/>
                <a:gd name="connsiteX151" fmla="*/ 485775 w 716407"/>
                <a:gd name="connsiteY151" fmla="*/ 856090 h 1101835"/>
                <a:gd name="connsiteX152" fmla="*/ 499110 w 716407"/>
                <a:gd name="connsiteY152" fmla="*/ 861805 h 1101835"/>
                <a:gd name="connsiteX153" fmla="*/ 506730 w 716407"/>
                <a:gd name="connsiteY153" fmla="*/ 869425 h 1101835"/>
                <a:gd name="connsiteX154" fmla="*/ 518160 w 716407"/>
                <a:gd name="connsiteY154" fmla="*/ 875140 h 1101835"/>
                <a:gd name="connsiteX155" fmla="*/ 523875 w 716407"/>
                <a:gd name="connsiteY155" fmla="*/ 878950 h 1101835"/>
                <a:gd name="connsiteX156" fmla="*/ 525780 w 716407"/>
                <a:gd name="connsiteY156" fmla="*/ 884665 h 1101835"/>
                <a:gd name="connsiteX157" fmla="*/ 529590 w 716407"/>
                <a:gd name="connsiteY157" fmla="*/ 907525 h 1101835"/>
                <a:gd name="connsiteX158" fmla="*/ 539115 w 716407"/>
                <a:gd name="connsiteY158" fmla="*/ 924670 h 1101835"/>
                <a:gd name="connsiteX159" fmla="*/ 541020 w 716407"/>
                <a:gd name="connsiteY159" fmla="*/ 930385 h 1101835"/>
                <a:gd name="connsiteX160" fmla="*/ 544830 w 716407"/>
                <a:gd name="connsiteY160" fmla="*/ 936100 h 1101835"/>
                <a:gd name="connsiteX161" fmla="*/ 542925 w 716407"/>
                <a:gd name="connsiteY161" fmla="*/ 934195 h 1101835"/>
                <a:gd name="connsiteX162" fmla="*/ 542925 w 716407"/>
                <a:gd name="connsiteY162" fmla="*/ 934195 h 1101835"/>
                <a:gd name="connsiteX163" fmla="*/ 533400 w 716407"/>
                <a:gd name="connsiteY163" fmla="*/ 947530 h 1101835"/>
                <a:gd name="connsiteX164" fmla="*/ 531495 w 716407"/>
                <a:gd name="connsiteY164" fmla="*/ 953245 h 1101835"/>
                <a:gd name="connsiteX165" fmla="*/ 520065 w 716407"/>
                <a:gd name="connsiteY165" fmla="*/ 955150 h 1101835"/>
                <a:gd name="connsiteX166" fmla="*/ 502920 w 716407"/>
                <a:gd name="connsiteY166" fmla="*/ 962770 h 1101835"/>
                <a:gd name="connsiteX167" fmla="*/ 497205 w 716407"/>
                <a:gd name="connsiteY167" fmla="*/ 960865 h 1101835"/>
                <a:gd name="connsiteX168" fmla="*/ 485775 w 716407"/>
                <a:gd name="connsiteY168" fmla="*/ 938005 h 1101835"/>
                <a:gd name="connsiteX169" fmla="*/ 480060 w 716407"/>
                <a:gd name="connsiteY169" fmla="*/ 932290 h 1101835"/>
                <a:gd name="connsiteX170" fmla="*/ 457200 w 716407"/>
                <a:gd name="connsiteY170" fmla="*/ 926575 h 1101835"/>
                <a:gd name="connsiteX171" fmla="*/ 434340 w 716407"/>
                <a:gd name="connsiteY171" fmla="*/ 928480 h 1101835"/>
                <a:gd name="connsiteX172" fmla="*/ 430530 w 716407"/>
                <a:gd name="connsiteY172" fmla="*/ 939910 h 1101835"/>
                <a:gd name="connsiteX173" fmla="*/ 419100 w 716407"/>
                <a:gd name="connsiteY173" fmla="*/ 945625 h 1101835"/>
                <a:gd name="connsiteX174" fmla="*/ 409575 w 716407"/>
                <a:gd name="connsiteY174" fmla="*/ 962770 h 1101835"/>
                <a:gd name="connsiteX175" fmla="*/ 400050 w 716407"/>
                <a:gd name="connsiteY175" fmla="*/ 978010 h 1101835"/>
                <a:gd name="connsiteX176" fmla="*/ 394335 w 716407"/>
                <a:gd name="connsiteY176" fmla="*/ 979915 h 1101835"/>
                <a:gd name="connsiteX177" fmla="*/ 388620 w 716407"/>
                <a:gd name="connsiteY177" fmla="*/ 978010 h 1101835"/>
                <a:gd name="connsiteX178" fmla="*/ 381000 w 716407"/>
                <a:gd name="connsiteY178" fmla="*/ 960865 h 1101835"/>
                <a:gd name="connsiteX179" fmla="*/ 375285 w 716407"/>
                <a:gd name="connsiteY179" fmla="*/ 958960 h 1101835"/>
                <a:gd name="connsiteX180" fmla="*/ 369570 w 716407"/>
                <a:gd name="connsiteY180" fmla="*/ 955150 h 1101835"/>
                <a:gd name="connsiteX181" fmla="*/ 360045 w 716407"/>
                <a:gd name="connsiteY181" fmla="*/ 962770 h 1101835"/>
                <a:gd name="connsiteX182" fmla="*/ 346710 w 716407"/>
                <a:gd name="connsiteY182" fmla="*/ 978010 h 1101835"/>
                <a:gd name="connsiteX183" fmla="*/ 340995 w 716407"/>
                <a:gd name="connsiteY183" fmla="*/ 1006585 h 1101835"/>
                <a:gd name="connsiteX184" fmla="*/ 335280 w 716407"/>
                <a:gd name="connsiteY184" fmla="*/ 1010395 h 1101835"/>
                <a:gd name="connsiteX185" fmla="*/ 331470 w 716407"/>
                <a:gd name="connsiteY185" fmla="*/ 1016110 h 1101835"/>
                <a:gd name="connsiteX186" fmla="*/ 325755 w 716407"/>
                <a:gd name="connsiteY186" fmla="*/ 1019920 h 1101835"/>
                <a:gd name="connsiteX187" fmla="*/ 320040 w 716407"/>
                <a:gd name="connsiteY187" fmla="*/ 1040875 h 1101835"/>
                <a:gd name="connsiteX188" fmla="*/ 314325 w 716407"/>
                <a:gd name="connsiteY188" fmla="*/ 1042780 h 1101835"/>
                <a:gd name="connsiteX189" fmla="*/ 312420 w 716407"/>
                <a:gd name="connsiteY189" fmla="*/ 1048495 h 1101835"/>
                <a:gd name="connsiteX190" fmla="*/ 310515 w 716407"/>
                <a:gd name="connsiteY190" fmla="*/ 1082785 h 1101835"/>
                <a:gd name="connsiteX191" fmla="*/ 293370 w 716407"/>
                <a:gd name="connsiteY191" fmla="*/ 1077070 h 1101835"/>
                <a:gd name="connsiteX192" fmla="*/ 264795 w 716407"/>
                <a:gd name="connsiteY192" fmla="*/ 1073260 h 1101835"/>
                <a:gd name="connsiteX193" fmla="*/ 247650 w 716407"/>
                <a:gd name="connsiteY193" fmla="*/ 1063735 h 1101835"/>
                <a:gd name="connsiteX194" fmla="*/ 241935 w 716407"/>
                <a:gd name="connsiteY194" fmla="*/ 1061830 h 1101835"/>
                <a:gd name="connsiteX195" fmla="*/ 224790 w 716407"/>
                <a:gd name="connsiteY195" fmla="*/ 1063735 h 1101835"/>
                <a:gd name="connsiteX196" fmla="*/ 213360 w 716407"/>
                <a:gd name="connsiteY196" fmla="*/ 1067545 h 1101835"/>
                <a:gd name="connsiteX197" fmla="*/ 207645 w 716407"/>
                <a:gd name="connsiteY197" fmla="*/ 1069450 h 1101835"/>
                <a:gd name="connsiteX198" fmla="*/ 201930 w 716407"/>
                <a:gd name="connsiteY198" fmla="*/ 1073260 h 1101835"/>
                <a:gd name="connsiteX199" fmla="*/ 177165 w 716407"/>
                <a:gd name="connsiteY199" fmla="*/ 1077070 h 1101835"/>
                <a:gd name="connsiteX200" fmla="*/ 165735 w 716407"/>
                <a:gd name="connsiteY200" fmla="*/ 1082785 h 1101835"/>
                <a:gd name="connsiteX201" fmla="*/ 161925 w 716407"/>
                <a:gd name="connsiteY201" fmla="*/ 1088500 h 1101835"/>
                <a:gd name="connsiteX202" fmla="*/ 156210 w 716407"/>
                <a:gd name="connsiteY202" fmla="*/ 1099930 h 1101835"/>
                <a:gd name="connsiteX203" fmla="*/ 150495 w 716407"/>
                <a:gd name="connsiteY203" fmla="*/ 1101835 h 1101835"/>
                <a:gd name="connsiteX204" fmla="*/ 135255 w 716407"/>
                <a:gd name="connsiteY204" fmla="*/ 1099930 h 1101835"/>
                <a:gd name="connsiteX205" fmla="*/ 125730 w 716407"/>
                <a:gd name="connsiteY205" fmla="*/ 1090405 h 1101835"/>
                <a:gd name="connsiteX206" fmla="*/ 120015 w 716407"/>
                <a:gd name="connsiteY206" fmla="*/ 1088500 h 1101835"/>
                <a:gd name="connsiteX207" fmla="*/ 114300 w 716407"/>
                <a:gd name="connsiteY207" fmla="*/ 1084690 h 1101835"/>
                <a:gd name="connsiteX208" fmla="*/ 108585 w 716407"/>
                <a:gd name="connsiteY208" fmla="*/ 1082785 h 1101835"/>
                <a:gd name="connsiteX209" fmla="*/ 104775 w 716407"/>
                <a:gd name="connsiteY209" fmla="*/ 1071355 h 1101835"/>
                <a:gd name="connsiteX210" fmla="*/ 102870 w 716407"/>
                <a:gd name="connsiteY210" fmla="*/ 1063735 h 1101835"/>
                <a:gd name="connsiteX211" fmla="*/ 97155 w 716407"/>
                <a:gd name="connsiteY211" fmla="*/ 1059925 h 1101835"/>
                <a:gd name="connsiteX212" fmla="*/ 72390 w 716407"/>
                <a:gd name="connsiteY212" fmla="*/ 1050400 h 1101835"/>
                <a:gd name="connsiteX213" fmla="*/ 62865 w 716407"/>
                <a:gd name="connsiteY213" fmla="*/ 1058020 h 1101835"/>
                <a:gd name="connsiteX214" fmla="*/ 49530 w 716407"/>
                <a:gd name="connsiteY214" fmla="*/ 1061830 h 1101835"/>
                <a:gd name="connsiteX215" fmla="*/ 24765 w 716407"/>
                <a:gd name="connsiteY215" fmla="*/ 1054210 h 1101835"/>
                <a:gd name="connsiteX216" fmla="*/ 22860 w 716407"/>
                <a:gd name="connsiteY216" fmla="*/ 1048495 h 1101835"/>
                <a:gd name="connsiteX217" fmla="*/ 5715 w 716407"/>
                <a:gd name="connsiteY217" fmla="*/ 1042780 h 1101835"/>
                <a:gd name="connsiteX218" fmla="*/ 0 w 716407"/>
                <a:gd name="connsiteY218" fmla="*/ 1040875 h 1101835"/>
                <a:gd name="connsiteX219" fmla="*/ 1905 w 716407"/>
                <a:gd name="connsiteY219" fmla="*/ 1035160 h 1101835"/>
                <a:gd name="connsiteX220" fmla="*/ 9525 w 716407"/>
                <a:gd name="connsiteY220" fmla="*/ 1023730 h 1101835"/>
                <a:gd name="connsiteX221" fmla="*/ 5715 w 716407"/>
                <a:gd name="connsiteY221" fmla="*/ 970390 h 1101835"/>
                <a:gd name="connsiteX222" fmla="*/ 3810 w 716407"/>
                <a:gd name="connsiteY222" fmla="*/ 960865 h 1101835"/>
                <a:gd name="connsiteX223" fmla="*/ 5715 w 716407"/>
                <a:gd name="connsiteY223" fmla="*/ 951340 h 1101835"/>
                <a:gd name="connsiteX224" fmla="*/ 17145 w 716407"/>
                <a:gd name="connsiteY224" fmla="*/ 943720 h 1101835"/>
                <a:gd name="connsiteX225" fmla="*/ 19050 w 716407"/>
                <a:gd name="connsiteY225" fmla="*/ 934195 h 1101835"/>
                <a:gd name="connsiteX226" fmla="*/ 24765 w 716407"/>
                <a:gd name="connsiteY226" fmla="*/ 917050 h 1101835"/>
                <a:gd name="connsiteX227" fmla="*/ 28575 w 716407"/>
                <a:gd name="connsiteY227" fmla="*/ 911335 h 1101835"/>
                <a:gd name="connsiteX228" fmla="*/ 26670 w 716407"/>
                <a:gd name="connsiteY228" fmla="*/ 896095 h 1101835"/>
                <a:gd name="connsiteX229" fmla="*/ 30480 w 716407"/>
                <a:gd name="connsiteY229" fmla="*/ 877045 h 1101835"/>
                <a:gd name="connsiteX230" fmla="*/ 38100 w 716407"/>
                <a:gd name="connsiteY230" fmla="*/ 865615 h 1101835"/>
                <a:gd name="connsiteX231" fmla="*/ 49530 w 716407"/>
                <a:gd name="connsiteY231" fmla="*/ 863710 h 1101835"/>
                <a:gd name="connsiteX232" fmla="*/ 62865 w 716407"/>
                <a:gd name="connsiteY232" fmla="*/ 861805 h 1101835"/>
                <a:gd name="connsiteX233" fmla="*/ 70485 w 716407"/>
                <a:gd name="connsiteY233" fmla="*/ 854185 h 1101835"/>
                <a:gd name="connsiteX234" fmla="*/ 76200 w 716407"/>
                <a:gd name="connsiteY234" fmla="*/ 850375 h 1101835"/>
                <a:gd name="connsiteX235" fmla="*/ 83820 w 716407"/>
                <a:gd name="connsiteY235" fmla="*/ 842755 h 1101835"/>
                <a:gd name="connsiteX236" fmla="*/ 89535 w 716407"/>
                <a:gd name="connsiteY236" fmla="*/ 837040 h 1101835"/>
                <a:gd name="connsiteX237" fmla="*/ 100965 w 716407"/>
                <a:gd name="connsiteY237" fmla="*/ 833230 h 1101835"/>
                <a:gd name="connsiteX238" fmla="*/ 118110 w 716407"/>
                <a:gd name="connsiteY238" fmla="*/ 827515 h 1101835"/>
                <a:gd name="connsiteX239" fmla="*/ 135255 w 716407"/>
                <a:gd name="connsiteY239" fmla="*/ 821800 h 1101835"/>
                <a:gd name="connsiteX240" fmla="*/ 140970 w 716407"/>
                <a:gd name="connsiteY240" fmla="*/ 819895 h 1101835"/>
                <a:gd name="connsiteX241" fmla="*/ 154305 w 716407"/>
                <a:gd name="connsiteY241" fmla="*/ 817990 h 1101835"/>
                <a:gd name="connsiteX242" fmla="*/ 158115 w 716407"/>
                <a:gd name="connsiteY242" fmla="*/ 823705 h 1101835"/>
                <a:gd name="connsiteX243" fmla="*/ 163830 w 716407"/>
                <a:gd name="connsiteY243" fmla="*/ 827515 h 1101835"/>
                <a:gd name="connsiteX244" fmla="*/ 192405 w 716407"/>
                <a:gd name="connsiteY244" fmla="*/ 825610 h 1101835"/>
                <a:gd name="connsiteX245" fmla="*/ 198120 w 716407"/>
                <a:gd name="connsiteY245" fmla="*/ 823705 h 1101835"/>
                <a:gd name="connsiteX246" fmla="*/ 211455 w 716407"/>
                <a:gd name="connsiteY246" fmla="*/ 821800 h 1101835"/>
                <a:gd name="connsiteX247" fmla="*/ 230505 w 716407"/>
                <a:gd name="connsiteY247" fmla="*/ 816085 h 1101835"/>
                <a:gd name="connsiteX248" fmla="*/ 236220 w 716407"/>
                <a:gd name="connsiteY248" fmla="*/ 814180 h 1101835"/>
                <a:gd name="connsiteX249" fmla="*/ 255270 w 716407"/>
                <a:gd name="connsiteY249" fmla="*/ 810370 h 1101835"/>
                <a:gd name="connsiteX250" fmla="*/ 260985 w 716407"/>
                <a:gd name="connsiteY250" fmla="*/ 806560 h 1101835"/>
                <a:gd name="connsiteX251" fmla="*/ 262890 w 716407"/>
                <a:gd name="connsiteY251" fmla="*/ 800845 h 1101835"/>
                <a:gd name="connsiteX252" fmla="*/ 259080 w 716407"/>
                <a:gd name="connsiteY252" fmla="*/ 779890 h 1101835"/>
                <a:gd name="connsiteX253" fmla="*/ 255270 w 716407"/>
                <a:gd name="connsiteY253" fmla="*/ 774175 h 1101835"/>
                <a:gd name="connsiteX254" fmla="*/ 251460 w 716407"/>
                <a:gd name="connsiteY254" fmla="*/ 762745 h 1101835"/>
                <a:gd name="connsiteX255" fmla="*/ 245745 w 716407"/>
                <a:gd name="connsiteY255" fmla="*/ 751315 h 1101835"/>
                <a:gd name="connsiteX256" fmla="*/ 234315 w 716407"/>
                <a:gd name="connsiteY256" fmla="*/ 743695 h 1101835"/>
                <a:gd name="connsiteX257" fmla="*/ 228600 w 716407"/>
                <a:gd name="connsiteY257" fmla="*/ 741790 h 1101835"/>
                <a:gd name="connsiteX258" fmla="*/ 222885 w 716407"/>
                <a:gd name="connsiteY258" fmla="*/ 737980 h 1101835"/>
                <a:gd name="connsiteX259" fmla="*/ 220980 w 716407"/>
                <a:gd name="connsiteY259" fmla="*/ 732265 h 1101835"/>
                <a:gd name="connsiteX260" fmla="*/ 217170 w 716407"/>
                <a:gd name="connsiteY260" fmla="*/ 726550 h 1101835"/>
                <a:gd name="connsiteX261" fmla="*/ 211455 w 716407"/>
                <a:gd name="connsiteY261" fmla="*/ 715120 h 1101835"/>
                <a:gd name="connsiteX262" fmla="*/ 205740 w 716407"/>
                <a:gd name="connsiteY262" fmla="*/ 711310 h 1101835"/>
                <a:gd name="connsiteX263" fmla="*/ 203835 w 716407"/>
                <a:gd name="connsiteY263" fmla="*/ 705595 h 1101835"/>
                <a:gd name="connsiteX264" fmla="*/ 196215 w 716407"/>
                <a:gd name="connsiteY264" fmla="*/ 696070 h 1101835"/>
                <a:gd name="connsiteX265" fmla="*/ 194310 w 716407"/>
                <a:gd name="connsiteY265" fmla="*/ 673210 h 1101835"/>
                <a:gd name="connsiteX266" fmla="*/ 99060 w 716407"/>
                <a:gd name="connsiteY266" fmla="*/ 675115 h 1101835"/>
                <a:gd name="connsiteX267" fmla="*/ 85725 w 716407"/>
                <a:gd name="connsiteY267" fmla="*/ 673210 h 1101835"/>
                <a:gd name="connsiteX268" fmla="*/ 78105 w 716407"/>
                <a:gd name="connsiteY268" fmla="*/ 663685 h 1101835"/>
                <a:gd name="connsiteX269" fmla="*/ 64770 w 716407"/>
                <a:gd name="connsiteY269" fmla="*/ 657970 h 1101835"/>
                <a:gd name="connsiteX270" fmla="*/ 57150 w 716407"/>
                <a:gd name="connsiteY270" fmla="*/ 646540 h 1101835"/>
                <a:gd name="connsiteX271" fmla="*/ 62865 w 716407"/>
                <a:gd name="connsiteY271" fmla="*/ 642730 h 1101835"/>
                <a:gd name="connsiteX272" fmla="*/ 68580 w 716407"/>
                <a:gd name="connsiteY272" fmla="*/ 637015 h 1101835"/>
                <a:gd name="connsiteX273" fmla="*/ 72390 w 716407"/>
                <a:gd name="connsiteY273" fmla="*/ 631300 h 1101835"/>
                <a:gd name="connsiteX274" fmla="*/ 78105 w 716407"/>
                <a:gd name="connsiteY274" fmla="*/ 629395 h 1101835"/>
                <a:gd name="connsiteX275" fmla="*/ 83820 w 716407"/>
                <a:gd name="connsiteY275" fmla="*/ 623680 h 1101835"/>
                <a:gd name="connsiteX276" fmla="*/ 89535 w 716407"/>
                <a:gd name="connsiteY276" fmla="*/ 621775 h 1101835"/>
                <a:gd name="connsiteX277" fmla="*/ 95250 w 716407"/>
                <a:gd name="connsiteY277" fmla="*/ 617965 h 1101835"/>
                <a:gd name="connsiteX278" fmla="*/ 102870 w 716407"/>
                <a:gd name="connsiteY278" fmla="*/ 595105 h 1101835"/>
                <a:gd name="connsiteX279" fmla="*/ 108585 w 716407"/>
                <a:gd name="connsiteY279" fmla="*/ 583675 h 1101835"/>
                <a:gd name="connsiteX280" fmla="*/ 114300 w 716407"/>
                <a:gd name="connsiteY280" fmla="*/ 581770 h 1101835"/>
                <a:gd name="connsiteX281" fmla="*/ 118110 w 716407"/>
                <a:gd name="connsiteY281" fmla="*/ 570340 h 1101835"/>
                <a:gd name="connsiteX282" fmla="*/ 123825 w 716407"/>
                <a:gd name="connsiteY282" fmla="*/ 543670 h 1101835"/>
                <a:gd name="connsiteX283" fmla="*/ 129540 w 716407"/>
                <a:gd name="connsiteY283" fmla="*/ 539860 h 1101835"/>
                <a:gd name="connsiteX284" fmla="*/ 133350 w 716407"/>
                <a:gd name="connsiteY284" fmla="*/ 520810 h 1101835"/>
                <a:gd name="connsiteX285" fmla="*/ 137160 w 716407"/>
                <a:gd name="connsiteY285" fmla="*/ 507475 h 1101835"/>
                <a:gd name="connsiteX286" fmla="*/ 142875 w 716407"/>
                <a:gd name="connsiteY286" fmla="*/ 501760 h 1101835"/>
                <a:gd name="connsiteX287" fmla="*/ 144780 w 716407"/>
                <a:gd name="connsiteY287" fmla="*/ 463660 h 1101835"/>
                <a:gd name="connsiteX288" fmla="*/ 142875 w 716407"/>
                <a:gd name="connsiteY288" fmla="*/ 457945 h 1101835"/>
                <a:gd name="connsiteX289" fmla="*/ 137160 w 716407"/>
                <a:gd name="connsiteY289" fmla="*/ 456040 h 1101835"/>
                <a:gd name="connsiteX290" fmla="*/ 150495 w 716407"/>
                <a:gd name="connsiteY290" fmla="*/ 457945 h 1101835"/>
                <a:gd name="connsiteX291" fmla="*/ 156210 w 716407"/>
                <a:gd name="connsiteY291" fmla="*/ 461755 h 1101835"/>
                <a:gd name="connsiteX292" fmla="*/ 161925 w 716407"/>
                <a:gd name="connsiteY292" fmla="*/ 467470 h 1101835"/>
                <a:gd name="connsiteX293" fmla="*/ 177165 w 716407"/>
                <a:gd name="connsiteY293" fmla="*/ 469375 h 1101835"/>
                <a:gd name="connsiteX294" fmla="*/ 190500 w 716407"/>
                <a:gd name="connsiteY294" fmla="*/ 471280 h 1101835"/>
                <a:gd name="connsiteX295" fmla="*/ 201930 w 716407"/>
                <a:gd name="connsiteY295" fmla="*/ 473185 h 1101835"/>
                <a:gd name="connsiteX296" fmla="*/ 219075 w 716407"/>
                <a:gd name="connsiteY296" fmla="*/ 475090 h 1101835"/>
                <a:gd name="connsiteX297" fmla="*/ 224790 w 716407"/>
                <a:gd name="connsiteY297" fmla="*/ 476995 h 1101835"/>
                <a:gd name="connsiteX298" fmla="*/ 236220 w 716407"/>
                <a:gd name="connsiteY298" fmla="*/ 484615 h 1101835"/>
                <a:gd name="connsiteX299" fmla="*/ 240030 w 716407"/>
                <a:gd name="connsiteY299" fmla="*/ 490330 h 1101835"/>
                <a:gd name="connsiteX300" fmla="*/ 249555 w 716407"/>
                <a:gd name="connsiteY300" fmla="*/ 497950 h 1101835"/>
                <a:gd name="connsiteX301" fmla="*/ 245745 w 716407"/>
                <a:gd name="connsiteY301" fmla="*/ 511285 h 1101835"/>
                <a:gd name="connsiteX302" fmla="*/ 240030 w 716407"/>
                <a:gd name="connsiteY302" fmla="*/ 517000 h 1101835"/>
                <a:gd name="connsiteX303" fmla="*/ 238125 w 716407"/>
                <a:gd name="connsiteY303" fmla="*/ 522715 h 1101835"/>
                <a:gd name="connsiteX304" fmla="*/ 249555 w 716407"/>
                <a:gd name="connsiteY304" fmla="*/ 526525 h 1101835"/>
                <a:gd name="connsiteX305" fmla="*/ 264795 w 716407"/>
                <a:gd name="connsiteY305" fmla="*/ 534145 h 1101835"/>
                <a:gd name="connsiteX306" fmla="*/ 276225 w 716407"/>
                <a:gd name="connsiteY306" fmla="*/ 539860 h 1101835"/>
                <a:gd name="connsiteX307" fmla="*/ 281940 w 716407"/>
                <a:gd name="connsiteY307" fmla="*/ 553195 h 1101835"/>
                <a:gd name="connsiteX308" fmla="*/ 285750 w 716407"/>
                <a:gd name="connsiteY308" fmla="*/ 558910 h 1101835"/>
                <a:gd name="connsiteX309" fmla="*/ 306705 w 716407"/>
                <a:gd name="connsiteY309" fmla="*/ 557005 h 1101835"/>
                <a:gd name="connsiteX310" fmla="*/ 308610 w 716407"/>
                <a:gd name="connsiteY310" fmla="*/ 547480 h 1101835"/>
                <a:gd name="connsiteX311" fmla="*/ 320040 w 716407"/>
                <a:gd name="connsiteY311" fmla="*/ 537955 h 1101835"/>
                <a:gd name="connsiteX312" fmla="*/ 323850 w 716407"/>
                <a:gd name="connsiteY312" fmla="*/ 518905 h 1101835"/>
                <a:gd name="connsiteX313" fmla="*/ 325755 w 716407"/>
                <a:gd name="connsiteY313" fmla="*/ 513190 h 1101835"/>
                <a:gd name="connsiteX314" fmla="*/ 323850 w 716407"/>
                <a:gd name="connsiteY314" fmla="*/ 497950 h 1101835"/>
                <a:gd name="connsiteX315" fmla="*/ 321945 w 716407"/>
                <a:gd name="connsiteY315" fmla="*/ 488425 h 1101835"/>
                <a:gd name="connsiteX316" fmla="*/ 304800 w 716407"/>
                <a:gd name="connsiteY316" fmla="*/ 478900 h 1101835"/>
                <a:gd name="connsiteX317" fmla="*/ 297180 w 716407"/>
                <a:gd name="connsiteY317" fmla="*/ 475090 h 1101835"/>
                <a:gd name="connsiteX318" fmla="*/ 281940 w 716407"/>
                <a:gd name="connsiteY318" fmla="*/ 452230 h 1101835"/>
                <a:gd name="connsiteX319" fmla="*/ 280035 w 716407"/>
                <a:gd name="connsiteY319" fmla="*/ 446515 h 1101835"/>
                <a:gd name="connsiteX320" fmla="*/ 276225 w 716407"/>
                <a:gd name="connsiteY320" fmla="*/ 440800 h 1101835"/>
                <a:gd name="connsiteX321" fmla="*/ 274320 w 716407"/>
                <a:gd name="connsiteY321" fmla="*/ 429370 h 1101835"/>
                <a:gd name="connsiteX322" fmla="*/ 272415 w 716407"/>
                <a:gd name="connsiteY322" fmla="*/ 423655 h 1101835"/>
                <a:gd name="connsiteX323" fmla="*/ 270510 w 716407"/>
                <a:gd name="connsiteY323" fmla="*/ 416035 h 1101835"/>
                <a:gd name="connsiteX324" fmla="*/ 272415 w 716407"/>
                <a:gd name="connsiteY324" fmla="*/ 400795 h 1101835"/>
                <a:gd name="connsiteX325" fmla="*/ 278130 w 716407"/>
                <a:gd name="connsiteY325" fmla="*/ 398890 h 1101835"/>
                <a:gd name="connsiteX326" fmla="*/ 291465 w 716407"/>
                <a:gd name="connsiteY326" fmla="*/ 393175 h 1101835"/>
                <a:gd name="connsiteX327" fmla="*/ 308610 w 716407"/>
                <a:gd name="connsiteY327" fmla="*/ 387460 h 1101835"/>
                <a:gd name="connsiteX328" fmla="*/ 314325 w 716407"/>
                <a:gd name="connsiteY328" fmla="*/ 385555 h 1101835"/>
                <a:gd name="connsiteX329" fmla="*/ 323850 w 716407"/>
                <a:gd name="connsiteY329" fmla="*/ 383650 h 1101835"/>
                <a:gd name="connsiteX330" fmla="*/ 335339 w 716407"/>
                <a:gd name="connsiteY330" fmla="*/ 362731 h 1101835"/>
                <a:gd name="connsiteX331" fmla="*/ 363920 w 716407"/>
                <a:gd name="connsiteY33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1480 w 716407"/>
                <a:gd name="connsiteY46" fmla="*/ 84565 h 1101835"/>
                <a:gd name="connsiteX47" fmla="*/ 417195 w 716407"/>
                <a:gd name="connsiteY47" fmla="*/ 88375 h 1101835"/>
                <a:gd name="connsiteX48" fmla="*/ 443739 w 716407"/>
                <a:gd name="connsiteY48" fmla="*/ 97910 h 1101835"/>
                <a:gd name="connsiteX49" fmla="*/ 461092 w 716407"/>
                <a:gd name="connsiteY49" fmla="*/ 118867 h 1101835"/>
                <a:gd name="connsiteX50" fmla="*/ 485861 w 716407"/>
                <a:gd name="connsiteY50" fmla="*/ 137919 h 1101835"/>
                <a:gd name="connsiteX51" fmla="*/ 508816 w 716407"/>
                <a:gd name="connsiteY51" fmla="*/ 152415 h 1101835"/>
                <a:gd name="connsiteX52" fmla="*/ 537210 w 716407"/>
                <a:gd name="connsiteY52" fmla="*/ 153145 h 1101835"/>
                <a:gd name="connsiteX53" fmla="*/ 571500 w 716407"/>
                <a:gd name="connsiteY53" fmla="*/ 151240 h 1101835"/>
                <a:gd name="connsiteX54" fmla="*/ 582930 w 716407"/>
                <a:gd name="connsiteY54" fmla="*/ 149335 h 1101835"/>
                <a:gd name="connsiteX55" fmla="*/ 638175 w 716407"/>
                <a:gd name="connsiteY55" fmla="*/ 151240 h 1101835"/>
                <a:gd name="connsiteX56" fmla="*/ 641985 w 716407"/>
                <a:gd name="connsiteY56" fmla="*/ 156955 h 1101835"/>
                <a:gd name="connsiteX57" fmla="*/ 645795 w 716407"/>
                <a:gd name="connsiteY57" fmla="*/ 168385 h 1101835"/>
                <a:gd name="connsiteX58" fmla="*/ 649605 w 716407"/>
                <a:gd name="connsiteY58" fmla="*/ 174100 h 1101835"/>
                <a:gd name="connsiteX59" fmla="*/ 640080 w 716407"/>
                <a:gd name="connsiteY59" fmla="*/ 185530 h 1101835"/>
                <a:gd name="connsiteX60" fmla="*/ 628650 w 716407"/>
                <a:gd name="connsiteY60" fmla="*/ 193150 h 1101835"/>
                <a:gd name="connsiteX61" fmla="*/ 624840 w 716407"/>
                <a:gd name="connsiteY61" fmla="*/ 198865 h 1101835"/>
                <a:gd name="connsiteX62" fmla="*/ 619125 w 716407"/>
                <a:gd name="connsiteY62" fmla="*/ 214105 h 1101835"/>
                <a:gd name="connsiteX63" fmla="*/ 621030 w 716407"/>
                <a:gd name="connsiteY63" fmla="*/ 250300 h 1101835"/>
                <a:gd name="connsiteX64" fmla="*/ 622935 w 716407"/>
                <a:gd name="connsiteY64" fmla="*/ 256015 h 1101835"/>
                <a:gd name="connsiteX65" fmla="*/ 626745 w 716407"/>
                <a:gd name="connsiteY65" fmla="*/ 261730 h 1101835"/>
                <a:gd name="connsiteX66" fmla="*/ 632460 w 716407"/>
                <a:gd name="connsiteY66" fmla="*/ 263635 h 1101835"/>
                <a:gd name="connsiteX67" fmla="*/ 641985 w 716407"/>
                <a:gd name="connsiteY67" fmla="*/ 275065 h 1101835"/>
                <a:gd name="connsiteX68" fmla="*/ 647700 w 716407"/>
                <a:gd name="connsiteY68" fmla="*/ 276970 h 1101835"/>
                <a:gd name="connsiteX69" fmla="*/ 661035 w 716407"/>
                <a:gd name="connsiteY69" fmla="*/ 282685 h 1101835"/>
                <a:gd name="connsiteX70" fmla="*/ 674370 w 716407"/>
                <a:gd name="connsiteY70" fmla="*/ 296020 h 1101835"/>
                <a:gd name="connsiteX71" fmla="*/ 678180 w 716407"/>
                <a:gd name="connsiteY71" fmla="*/ 301735 h 1101835"/>
                <a:gd name="connsiteX72" fmla="*/ 683895 w 716407"/>
                <a:gd name="connsiteY72" fmla="*/ 303640 h 1101835"/>
                <a:gd name="connsiteX73" fmla="*/ 689610 w 716407"/>
                <a:gd name="connsiteY73" fmla="*/ 307450 h 1101835"/>
                <a:gd name="connsiteX74" fmla="*/ 697230 w 716407"/>
                <a:gd name="connsiteY74" fmla="*/ 311260 h 1101835"/>
                <a:gd name="connsiteX75" fmla="*/ 714375 w 716407"/>
                <a:gd name="connsiteY75" fmla="*/ 324595 h 1101835"/>
                <a:gd name="connsiteX76" fmla="*/ 716280 w 716407"/>
                <a:gd name="connsiteY76" fmla="*/ 330310 h 1101835"/>
                <a:gd name="connsiteX77" fmla="*/ 708660 w 716407"/>
                <a:gd name="connsiteY77" fmla="*/ 341740 h 1101835"/>
                <a:gd name="connsiteX78" fmla="*/ 702945 w 716407"/>
                <a:gd name="connsiteY78" fmla="*/ 347455 h 1101835"/>
                <a:gd name="connsiteX79" fmla="*/ 691515 w 716407"/>
                <a:gd name="connsiteY79" fmla="*/ 353170 h 1101835"/>
                <a:gd name="connsiteX80" fmla="*/ 674370 w 716407"/>
                <a:gd name="connsiteY80" fmla="*/ 355075 h 1101835"/>
                <a:gd name="connsiteX81" fmla="*/ 668655 w 716407"/>
                <a:gd name="connsiteY81" fmla="*/ 356980 h 1101835"/>
                <a:gd name="connsiteX82" fmla="*/ 649605 w 716407"/>
                <a:gd name="connsiteY82" fmla="*/ 379840 h 1101835"/>
                <a:gd name="connsiteX83" fmla="*/ 638175 w 716407"/>
                <a:gd name="connsiteY83" fmla="*/ 391270 h 1101835"/>
                <a:gd name="connsiteX84" fmla="*/ 632460 w 716407"/>
                <a:gd name="connsiteY84" fmla="*/ 402700 h 1101835"/>
                <a:gd name="connsiteX85" fmla="*/ 626745 w 716407"/>
                <a:gd name="connsiteY85" fmla="*/ 404605 h 1101835"/>
                <a:gd name="connsiteX86" fmla="*/ 624840 w 716407"/>
                <a:gd name="connsiteY86" fmla="*/ 410320 h 1101835"/>
                <a:gd name="connsiteX87" fmla="*/ 605790 w 716407"/>
                <a:gd name="connsiteY87" fmla="*/ 416035 h 1101835"/>
                <a:gd name="connsiteX88" fmla="*/ 586740 w 716407"/>
                <a:gd name="connsiteY88" fmla="*/ 412225 h 1101835"/>
                <a:gd name="connsiteX89" fmla="*/ 582930 w 716407"/>
                <a:gd name="connsiteY89" fmla="*/ 406510 h 1101835"/>
                <a:gd name="connsiteX90" fmla="*/ 569595 w 716407"/>
                <a:gd name="connsiteY90" fmla="*/ 400795 h 1101835"/>
                <a:gd name="connsiteX91" fmla="*/ 539115 w 716407"/>
                <a:gd name="connsiteY91" fmla="*/ 402700 h 1101835"/>
                <a:gd name="connsiteX92" fmla="*/ 527685 w 716407"/>
                <a:gd name="connsiteY92" fmla="*/ 406510 h 1101835"/>
                <a:gd name="connsiteX93" fmla="*/ 516255 w 716407"/>
                <a:gd name="connsiteY93" fmla="*/ 414130 h 1101835"/>
                <a:gd name="connsiteX94" fmla="*/ 514350 w 716407"/>
                <a:gd name="connsiteY94" fmla="*/ 419845 h 1101835"/>
                <a:gd name="connsiteX95" fmla="*/ 504825 w 716407"/>
                <a:gd name="connsiteY95" fmla="*/ 429370 h 1101835"/>
                <a:gd name="connsiteX96" fmla="*/ 501015 w 716407"/>
                <a:gd name="connsiteY96" fmla="*/ 435085 h 1101835"/>
                <a:gd name="connsiteX97" fmla="*/ 495300 w 716407"/>
                <a:gd name="connsiteY97" fmla="*/ 440800 h 1101835"/>
                <a:gd name="connsiteX98" fmla="*/ 493395 w 716407"/>
                <a:gd name="connsiteY98" fmla="*/ 452230 h 1101835"/>
                <a:gd name="connsiteX99" fmla="*/ 491490 w 716407"/>
                <a:gd name="connsiteY99" fmla="*/ 459850 h 1101835"/>
                <a:gd name="connsiteX100" fmla="*/ 489585 w 716407"/>
                <a:gd name="connsiteY100" fmla="*/ 465565 h 1101835"/>
                <a:gd name="connsiteX101" fmla="*/ 478155 w 716407"/>
                <a:gd name="connsiteY101" fmla="*/ 469375 h 1101835"/>
                <a:gd name="connsiteX102" fmla="*/ 476250 w 716407"/>
                <a:gd name="connsiteY102" fmla="*/ 478900 h 1101835"/>
                <a:gd name="connsiteX103" fmla="*/ 472440 w 716407"/>
                <a:gd name="connsiteY103" fmla="*/ 490330 h 1101835"/>
                <a:gd name="connsiteX104" fmla="*/ 474345 w 716407"/>
                <a:gd name="connsiteY104" fmla="*/ 520810 h 1101835"/>
                <a:gd name="connsiteX105" fmla="*/ 476250 w 716407"/>
                <a:gd name="connsiteY105" fmla="*/ 528430 h 1101835"/>
                <a:gd name="connsiteX106" fmla="*/ 478155 w 716407"/>
                <a:gd name="connsiteY106" fmla="*/ 537955 h 1101835"/>
                <a:gd name="connsiteX107" fmla="*/ 481965 w 716407"/>
                <a:gd name="connsiteY107" fmla="*/ 568435 h 1101835"/>
                <a:gd name="connsiteX108" fmla="*/ 487680 w 716407"/>
                <a:gd name="connsiteY108" fmla="*/ 587485 h 1101835"/>
                <a:gd name="connsiteX109" fmla="*/ 489585 w 716407"/>
                <a:gd name="connsiteY109" fmla="*/ 593200 h 1101835"/>
                <a:gd name="connsiteX110" fmla="*/ 493395 w 716407"/>
                <a:gd name="connsiteY110" fmla="*/ 610345 h 1101835"/>
                <a:gd name="connsiteX111" fmla="*/ 495300 w 716407"/>
                <a:gd name="connsiteY111" fmla="*/ 616060 h 1101835"/>
                <a:gd name="connsiteX112" fmla="*/ 499110 w 716407"/>
                <a:gd name="connsiteY112" fmla="*/ 623680 h 1101835"/>
                <a:gd name="connsiteX113" fmla="*/ 504825 w 716407"/>
                <a:gd name="connsiteY113" fmla="*/ 627490 h 1101835"/>
                <a:gd name="connsiteX114" fmla="*/ 510540 w 716407"/>
                <a:gd name="connsiteY114" fmla="*/ 638920 h 1101835"/>
                <a:gd name="connsiteX115" fmla="*/ 512445 w 716407"/>
                <a:gd name="connsiteY115" fmla="*/ 644635 h 1101835"/>
                <a:gd name="connsiteX116" fmla="*/ 518160 w 716407"/>
                <a:gd name="connsiteY116" fmla="*/ 646540 h 1101835"/>
                <a:gd name="connsiteX117" fmla="*/ 506730 w 716407"/>
                <a:gd name="connsiteY117" fmla="*/ 650350 h 1101835"/>
                <a:gd name="connsiteX118" fmla="*/ 501015 w 716407"/>
                <a:gd name="connsiteY118" fmla="*/ 652255 h 1101835"/>
                <a:gd name="connsiteX119" fmla="*/ 495300 w 716407"/>
                <a:gd name="connsiteY119" fmla="*/ 657970 h 1101835"/>
                <a:gd name="connsiteX120" fmla="*/ 489585 w 716407"/>
                <a:gd name="connsiteY120" fmla="*/ 661780 h 1101835"/>
                <a:gd name="connsiteX121" fmla="*/ 487680 w 716407"/>
                <a:gd name="connsiteY121" fmla="*/ 667495 h 1101835"/>
                <a:gd name="connsiteX122" fmla="*/ 483870 w 716407"/>
                <a:gd name="connsiteY122" fmla="*/ 673210 h 1101835"/>
                <a:gd name="connsiteX123" fmla="*/ 478155 w 716407"/>
                <a:gd name="connsiteY123" fmla="*/ 684640 h 1101835"/>
                <a:gd name="connsiteX124" fmla="*/ 480060 w 716407"/>
                <a:gd name="connsiteY124" fmla="*/ 717025 h 1101835"/>
                <a:gd name="connsiteX125" fmla="*/ 485775 w 716407"/>
                <a:gd name="connsiteY125" fmla="*/ 718930 h 1101835"/>
                <a:gd name="connsiteX126" fmla="*/ 497205 w 716407"/>
                <a:gd name="connsiteY126" fmla="*/ 724645 h 1101835"/>
                <a:gd name="connsiteX127" fmla="*/ 506730 w 716407"/>
                <a:gd name="connsiteY127" fmla="*/ 726550 h 1101835"/>
                <a:gd name="connsiteX128" fmla="*/ 495300 w 716407"/>
                <a:gd name="connsiteY128" fmla="*/ 722740 h 1101835"/>
                <a:gd name="connsiteX129" fmla="*/ 489585 w 716407"/>
                <a:gd name="connsiteY129" fmla="*/ 718930 h 1101835"/>
                <a:gd name="connsiteX130" fmla="*/ 455295 w 716407"/>
                <a:gd name="connsiteY130" fmla="*/ 718930 h 1101835"/>
                <a:gd name="connsiteX131" fmla="*/ 449580 w 716407"/>
                <a:gd name="connsiteY131" fmla="*/ 730360 h 1101835"/>
                <a:gd name="connsiteX132" fmla="*/ 445770 w 716407"/>
                <a:gd name="connsiteY132" fmla="*/ 736075 h 1101835"/>
                <a:gd name="connsiteX133" fmla="*/ 443865 w 716407"/>
                <a:gd name="connsiteY133" fmla="*/ 741790 h 1101835"/>
                <a:gd name="connsiteX134" fmla="*/ 438150 w 716407"/>
                <a:gd name="connsiteY134" fmla="*/ 743695 h 1101835"/>
                <a:gd name="connsiteX135" fmla="*/ 434340 w 716407"/>
                <a:gd name="connsiteY135" fmla="*/ 757030 h 1101835"/>
                <a:gd name="connsiteX136" fmla="*/ 426720 w 716407"/>
                <a:gd name="connsiteY136" fmla="*/ 768460 h 1101835"/>
                <a:gd name="connsiteX137" fmla="*/ 419100 w 716407"/>
                <a:gd name="connsiteY137" fmla="*/ 779890 h 1101835"/>
                <a:gd name="connsiteX138" fmla="*/ 415290 w 716407"/>
                <a:gd name="connsiteY138" fmla="*/ 785605 h 1101835"/>
                <a:gd name="connsiteX139" fmla="*/ 409575 w 716407"/>
                <a:gd name="connsiteY139" fmla="*/ 797035 h 1101835"/>
                <a:gd name="connsiteX140" fmla="*/ 415290 w 716407"/>
                <a:gd name="connsiteY140" fmla="*/ 814180 h 1101835"/>
                <a:gd name="connsiteX141" fmla="*/ 417195 w 716407"/>
                <a:gd name="connsiteY141" fmla="*/ 819895 h 1101835"/>
                <a:gd name="connsiteX142" fmla="*/ 424815 w 716407"/>
                <a:gd name="connsiteY142" fmla="*/ 825610 h 1101835"/>
                <a:gd name="connsiteX143" fmla="*/ 430530 w 716407"/>
                <a:gd name="connsiteY143" fmla="*/ 829420 h 1101835"/>
                <a:gd name="connsiteX144" fmla="*/ 441960 w 716407"/>
                <a:gd name="connsiteY144" fmla="*/ 833230 h 1101835"/>
                <a:gd name="connsiteX145" fmla="*/ 447675 w 716407"/>
                <a:gd name="connsiteY145" fmla="*/ 837040 h 1101835"/>
                <a:gd name="connsiteX146" fmla="*/ 453390 w 716407"/>
                <a:gd name="connsiteY146" fmla="*/ 838945 h 1101835"/>
                <a:gd name="connsiteX147" fmla="*/ 457200 w 716407"/>
                <a:gd name="connsiteY147" fmla="*/ 844660 h 1101835"/>
                <a:gd name="connsiteX148" fmla="*/ 468630 w 716407"/>
                <a:gd name="connsiteY148" fmla="*/ 848470 h 1101835"/>
                <a:gd name="connsiteX149" fmla="*/ 474345 w 716407"/>
                <a:gd name="connsiteY149" fmla="*/ 850375 h 1101835"/>
                <a:gd name="connsiteX150" fmla="*/ 480060 w 716407"/>
                <a:gd name="connsiteY150" fmla="*/ 852280 h 1101835"/>
                <a:gd name="connsiteX151" fmla="*/ 485775 w 716407"/>
                <a:gd name="connsiteY151" fmla="*/ 856090 h 1101835"/>
                <a:gd name="connsiteX152" fmla="*/ 499110 w 716407"/>
                <a:gd name="connsiteY152" fmla="*/ 861805 h 1101835"/>
                <a:gd name="connsiteX153" fmla="*/ 506730 w 716407"/>
                <a:gd name="connsiteY153" fmla="*/ 869425 h 1101835"/>
                <a:gd name="connsiteX154" fmla="*/ 518160 w 716407"/>
                <a:gd name="connsiteY154" fmla="*/ 875140 h 1101835"/>
                <a:gd name="connsiteX155" fmla="*/ 523875 w 716407"/>
                <a:gd name="connsiteY155" fmla="*/ 878950 h 1101835"/>
                <a:gd name="connsiteX156" fmla="*/ 525780 w 716407"/>
                <a:gd name="connsiteY156" fmla="*/ 884665 h 1101835"/>
                <a:gd name="connsiteX157" fmla="*/ 529590 w 716407"/>
                <a:gd name="connsiteY157" fmla="*/ 907525 h 1101835"/>
                <a:gd name="connsiteX158" fmla="*/ 539115 w 716407"/>
                <a:gd name="connsiteY158" fmla="*/ 924670 h 1101835"/>
                <a:gd name="connsiteX159" fmla="*/ 541020 w 716407"/>
                <a:gd name="connsiteY159" fmla="*/ 930385 h 1101835"/>
                <a:gd name="connsiteX160" fmla="*/ 544830 w 716407"/>
                <a:gd name="connsiteY160" fmla="*/ 936100 h 1101835"/>
                <a:gd name="connsiteX161" fmla="*/ 542925 w 716407"/>
                <a:gd name="connsiteY161" fmla="*/ 934195 h 1101835"/>
                <a:gd name="connsiteX162" fmla="*/ 542925 w 716407"/>
                <a:gd name="connsiteY162" fmla="*/ 934195 h 1101835"/>
                <a:gd name="connsiteX163" fmla="*/ 533400 w 716407"/>
                <a:gd name="connsiteY163" fmla="*/ 947530 h 1101835"/>
                <a:gd name="connsiteX164" fmla="*/ 531495 w 716407"/>
                <a:gd name="connsiteY164" fmla="*/ 953245 h 1101835"/>
                <a:gd name="connsiteX165" fmla="*/ 520065 w 716407"/>
                <a:gd name="connsiteY165" fmla="*/ 955150 h 1101835"/>
                <a:gd name="connsiteX166" fmla="*/ 502920 w 716407"/>
                <a:gd name="connsiteY166" fmla="*/ 962770 h 1101835"/>
                <a:gd name="connsiteX167" fmla="*/ 497205 w 716407"/>
                <a:gd name="connsiteY167" fmla="*/ 960865 h 1101835"/>
                <a:gd name="connsiteX168" fmla="*/ 485775 w 716407"/>
                <a:gd name="connsiteY168" fmla="*/ 938005 h 1101835"/>
                <a:gd name="connsiteX169" fmla="*/ 480060 w 716407"/>
                <a:gd name="connsiteY169" fmla="*/ 932290 h 1101835"/>
                <a:gd name="connsiteX170" fmla="*/ 457200 w 716407"/>
                <a:gd name="connsiteY170" fmla="*/ 926575 h 1101835"/>
                <a:gd name="connsiteX171" fmla="*/ 434340 w 716407"/>
                <a:gd name="connsiteY171" fmla="*/ 928480 h 1101835"/>
                <a:gd name="connsiteX172" fmla="*/ 430530 w 716407"/>
                <a:gd name="connsiteY172" fmla="*/ 939910 h 1101835"/>
                <a:gd name="connsiteX173" fmla="*/ 419100 w 716407"/>
                <a:gd name="connsiteY173" fmla="*/ 945625 h 1101835"/>
                <a:gd name="connsiteX174" fmla="*/ 409575 w 716407"/>
                <a:gd name="connsiteY174" fmla="*/ 962770 h 1101835"/>
                <a:gd name="connsiteX175" fmla="*/ 400050 w 716407"/>
                <a:gd name="connsiteY175" fmla="*/ 978010 h 1101835"/>
                <a:gd name="connsiteX176" fmla="*/ 394335 w 716407"/>
                <a:gd name="connsiteY176" fmla="*/ 979915 h 1101835"/>
                <a:gd name="connsiteX177" fmla="*/ 388620 w 716407"/>
                <a:gd name="connsiteY177" fmla="*/ 978010 h 1101835"/>
                <a:gd name="connsiteX178" fmla="*/ 381000 w 716407"/>
                <a:gd name="connsiteY178" fmla="*/ 960865 h 1101835"/>
                <a:gd name="connsiteX179" fmla="*/ 375285 w 716407"/>
                <a:gd name="connsiteY179" fmla="*/ 958960 h 1101835"/>
                <a:gd name="connsiteX180" fmla="*/ 369570 w 716407"/>
                <a:gd name="connsiteY180" fmla="*/ 955150 h 1101835"/>
                <a:gd name="connsiteX181" fmla="*/ 360045 w 716407"/>
                <a:gd name="connsiteY181" fmla="*/ 962770 h 1101835"/>
                <a:gd name="connsiteX182" fmla="*/ 346710 w 716407"/>
                <a:gd name="connsiteY182" fmla="*/ 978010 h 1101835"/>
                <a:gd name="connsiteX183" fmla="*/ 340995 w 716407"/>
                <a:gd name="connsiteY183" fmla="*/ 1006585 h 1101835"/>
                <a:gd name="connsiteX184" fmla="*/ 335280 w 716407"/>
                <a:gd name="connsiteY184" fmla="*/ 1010395 h 1101835"/>
                <a:gd name="connsiteX185" fmla="*/ 331470 w 716407"/>
                <a:gd name="connsiteY185" fmla="*/ 1016110 h 1101835"/>
                <a:gd name="connsiteX186" fmla="*/ 325755 w 716407"/>
                <a:gd name="connsiteY186" fmla="*/ 1019920 h 1101835"/>
                <a:gd name="connsiteX187" fmla="*/ 320040 w 716407"/>
                <a:gd name="connsiteY187" fmla="*/ 1040875 h 1101835"/>
                <a:gd name="connsiteX188" fmla="*/ 314325 w 716407"/>
                <a:gd name="connsiteY188" fmla="*/ 1042780 h 1101835"/>
                <a:gd name="connsiteX189" fmla="*/ 312420 w 716407"/>
                <a:gd name="connsiteY189" fmla="*/ 1048495 h 1101835"/>
                <a:gd name="connsiteX190" fmla="*/ 310515 w 716407"/>
                <a:gd name="connsiteY190" fmla="*/ 1082785 h 1101835"/>
                <a:gd name="connsiteX191" fmla="*/ 293370 w 716407"/>
                <a:gd name="connsiteY191" fmla="*/ 1077070 h 1101835"/>
                <a:gd name="connsiteX192" fmla="*/ 264795 w 716407"/>
                <a:gd name="connsiteY192" fmla="*/ 1073260 h 1101835"/>
                <a:gd name="connsiteX193" fmla="*/ 247650 w 716407"/>
                <a:gd name="connsiteY193" fmla="*/ 1063735 h 1101835"/>
                <a:gd name="connsiteX194" fmla="*/ 241935 w 716407"/>
                <a:gd name="connsiteY194" fmla="*/ 1061830 h 1101835"/>
                <a:gd name="connsiteX195" fmla="*/ 224790 w 716407"/>
                <a:gd name="connsiteY195" fmla="*/ 1063735 h 1101835"/>
                <a:gd name="connsiteX196" fmla="*/ 213360 w 716407"/>
                <a:gd name="connsiteY196" fmla="*/ 1067545 h 1101835"/>
                <a:gd name="connsiteX197" fmla="*/ 207645 w 716407"/>
                <a:gd name="connsiteY197" fmla="*/ 1069450 h 1101835"/>
                <a:gd name="connsiteX198" fmla="*/ 201930 w 716407"/>
                <a:gd name="connsiteY198" fmla="*/ 1073260 h 1101835"/>
                <a:gd name="connsiteX199" fmla="*/ 177165 w 716407"/>
                <a:gd name="connsiteY199" fmla="*/ 1077070 h 1101835"/>
                <a:gd name="connsiteX200" fmla="*/ 165735 w 716407"/>
                <a:gd name="connsiteY200" fmla="*/ 1082785 h 1101835"/>
                <a:gd name="connsiteX201" fmla="*/ 161925 w 716407"/>
                <a:gd name="connsiteY201" fmla="*/ 1088500 h 1101835"/>
                <a:gd name="connsiteX202" fmla="*/ 156210 w 716407"/>
                <a:gd name="connsiteY202" fmla="*/ 1099930 h 1101835"/>
                <a:gd name="connsiteX203" fmla="*/ 150495 w 716407"/>
                <a:gd name="connsiteY203" fmla="*/ 1101835 h 1101835"/>
                <a:gd name="connsiteX204" fmla="*/ 135255 w 716407"/>
                <a:gd name="connsiteY204" fmla="*/ 1099930 h 1101835"/>
                <a:gd name="connsiteX205" fmla="*/ 125730 w 716407"/>
                <a:gd name="connsiteY205" fmla="*/ 1090405 h 1101835"/>
                <a:gd name="connsiteX206" fmla="*/ 120015 w 716407"/>
                <a:gd name="connsiteY206" fmla="*/ 1088500 h 1101835"/>
                <a:gd name="connsiteX207" fmla="*/ 114300 w 716407"/>
                <a:gd name="connsiteY207" fmla="*/ 1084690 h 1101835"/>
                <a:gd name="connsiteX208" fmla="*/ 108585 w 716407"/>
                <a:gd name="connsiteY208" fmla="*/ 1082785 h 1101835"/>
                <a:gd name="connsiteX209" fmla="*/ 104775 w 716407"/>
                <a:gd name="connsiteY209" fmla="*/ 1071355 h 1101835"/>
                <a:gd name="connsiteX210" fmla="*/ 102870 w 716407"/>
                <a:gd name="connsiteY210" fmla="*/ 1063735 h 1101835"/>
                <a:gd name="connsiteX211" fmla="*/ 97155 w 716407"/>
                <a:gd name="connsiteY211" fmla="*/ 1059925 h 1101835"/>
                <a:gd name="connsiteX212" fmla="*/ 72390 w 716407"/>
                <a:gd name="connsiteY212" fmla="*/ 1050400 h 1101835"/>
                <a:gd name="connsiteX213" fmla="*/ 62865 w 716407"/>
                <a:gd name="connsiteY213" fmla="*/ 1058020 h 1101835"/>
                <a:gd name="connsiteX214" fmla="*/ 49530 w 716407"/>
                <a:gd name="connsiteY214" fmla="*/ 1061830 h 1101835"/>
                <a:gd name="connsiteX215" fmla="*/ 24765 w 716407"/>
                <a:gd name="connsiteY215" fmla="*/ 1054210 h 1101835"/>
                <a:gd name="connsiteX216" fmla="*/ 22860 w 716407"/>
                <a:gd name="connsiteY216" fmla="*/ 1048495 h 1101835"/>
                <a:gd name="connsiteX217" fmla="*/ 5715 w 716407"/>
                <a:gd name="connsiteY217" fmla="*/ 1042780 h 1101835"/>
                <a:gd name="connsiteX218" fmla="*/ 0 w 716407"/>
                <a:gd name="connsiteY218" fmla="*/ 1040875 h 1101835"/>
                <a:gd name="connsiteX219" fmla="*/ 1905 w 716407"/>
                <a:gd name="connsiteY219" fmla="*/ 1035160 h 1101835"/>
                <a:gd name="connsiteX220" fmla="*/ 9525 w 716407"/>
                <a:gd name="connsiteY220" fmla="*/ 1023730 h 1101835"/>
                <a:gd name="connsiteX221" fmla="*/ 5715 w 716407"/>
                <a:gd name="connsiteY221" fmla="*/ 970390 h 1101835"/>
                <a:gd name="connsiteX222" fmla="*/ 3810 w 716407"/>
                <a:gd name="connsiteY222" fmla="*/ 960865 h 1101835"/>
                <a:gd name="connsiteX223" fmla="*/ 5715 w 716407"/>
                <a:gd name="connsiteY223" fmla="*/ 951340 h 1101835"/>
                <a:gd name="connsiteX224" fmla="*/ 17145 w 716407"/>
                <a:gd name="connsiteY224" fmla="*/ 943720 h 1101835"/>
                <a:gd name="connsiteX225" fmla="*/ 19050 w 716407"/>
                <a:gd name="connsiteY225" fmla="*/ 934195 h 1101835"/>
                <a:gd name="connsiteX226" fmla="*/ 24765 w 716407"/>
                <a:gd name="connsiteY226" fmla="*/ 917050 h 1101835"/>
                <a:gd name="connsiteX227" fmla="*/ 28575 w 716407"/>
                <a:gd name="connsiteY227" fmla="*/ 911335 h 1101835"/>
                <a:gd name="connsiteX228" fmla="*/ 26670 w 716407"/>
                <a:gd name="connsiteY228" fmla="*/ 896095 h 1101835"/>
                <a:gd name="connsiteX229" fmla="*/ 30480 w 716407"/>
                <a:gd name="connsiteY229" fmla="*/ 877045 h 1101835"/>
                <a:gd name="connsiteX230" fmla="*/ 38100 w 716407"/>
                <a:gd name="connsiteY230" fmla="*/ 865615 h 1101835"/>
                <a:gd name="connsiteX231" fmla="*/ 49530 w 716407"/>
                <a:gd name="connsiteY231" fmla="*/ 863710 h 1101835"/>
                <a:gd name="connsiteX232" fmla="*/ 62865 w 716407"/>
                <a:gd name="connsiteY232" fmla="*/ 861805 h 1101835"/>
                <a:gd name="connsiteX233" fmla="*/ 70485 w 716407"/>
                <a:gd name="connsiteY233" fmla="*/ 854185 h 1101835"/>
                <a:gd name="connsiteX234" fmla="*/ 76200 w 716407"/>
                <a:gd name="connsiteY234" fmla="*/ 850375 h 1101835"/>
                <a:gd name="connsiteX235" fmla="*/ 83820 w 716407"/>
                <a:gd name="connsiteY235" fmla="*/ 842755 h 1101835"/>
                <a:gd name="connsiteX236" fmla="*/ 89535 w 716407"/>
                <a:gd name="connsiteY236" fmla="*/ 837040 h 1101835"/>
                <a:gd name="connsiteX237" fmla="*/ 100965 w 716407"/>
                <a:gd name="connsiteY237" fmla="*/ 833230 h 1101835"/>
                <a:gd name="connsiteX238" fmla="*/ 118110 w 716407"/>
                <a:gd name="connsiteY238" fmla="*/ 827515 h 1101835"/>
                <a:gd name="connsiteX239" fmla="*/ 135255 w 716407"/>
                <a:gd name="connsiteY239" fmla="*/ 821800 h 1101835"/>
                <a:gd name="connsiteX240" fmla="*/ 140970 w 716407"/>
                <a:gd name="connsiteY240" fmla="*/ 819895 h 1101835"/>
                <a:gd name="connsiteX241" fmla="*/ 154305 w 716407"/>
                <a:gd name="connsiteY241" fmla="*/ 817990 h 1101835"/>
                <a:gd name="connsiteX242" fmla="*/ 158115 w 716407"/>
                <a:gd name="connsiteY242" fmla="*/ 823705 h 1101835"/>
                <a:gd name="connsiteX243" fmla="*/ 163830 w 716407"/>
                <a:gd name="connsiteY243" fmla="*/ 827515 h 1101835"/>
                <a:gd name="connsiteX244" fmla="*/ 192405 w 716407"/>
                <a:gd name="connsiteY244" fmla="*/ 825610 h 1101835"/>
                <a:gd name="connsiteX245" fmla="*/ 198120 w 716407"/>
                <a:gd name="connsiteY245" fmla="*/ 823705 h 1101835"/>
                <a:gd name="connsiteX246" fmla="*/ 211455 w 716407"/>
                <a:gd name="connsiteY246" fmla="*/ 821800 h 1101835"/>
                <a:gd name="connsiteX247" fmla="*/ 230505 w 716407"/>
                <a:gd name="connsiteY247" fmla="*/ 816085 h 1101835"/>
                <a:gd name="connsiteX248" fmla="*/ 236220 w 716407"/>
                <a:gd name="connsiteY248" fmla="*/ 814180 h 1101835"/>
                <a:gd name="connsiteX249" fmla="*/ 255270 w 716407"/>
                <a:gd name="connsiteY249" fmla="*/ 810370 h 1101835"/>
                <a:gd name="connsiteX250" fmla="*/ 260985 w 716407"/>
                <a:gd name="connsiteY250" fmla="*/ 806560 h 1101835"/>
                <a:gd name="connsiteX251" fmla="*/ 262890 w 716407"/>
                <a:gd name="connsiteY251" fmla="*/ 800845 h 1101835"/>
                <a:gd name="connsiteX252" fmla="*/ 259080 w 716407"/>
                <a:gd name="connsiteY252" fmla="*/ 779890 h 1101835"/>
                <a:gd name="connsiteX253" fmla="*/ 255270 w 716407"/>
                <a:gd name="connsiteY253" fmla="*/ 774175 h 1101835"/>
                <a:gd name="connsiteX254" fmla="*/ 251460 w 716407"/>
                <a:gd name="connsiteY254" fmla="*/ 762745 h 1101835"/>
                <a:gd name="connsiteX255" fmla="*/ 245745 w 716407"/>
                <a:gd name="connsiteY255" fmla="*/ 751315 h 1101835"/>
                <a:gd name="connsiteX256" fmla="*/ 234315 w 716407"/>
                <a:gd name="connsiteY256" fmla="*/ 743695 h 1101835"/>
                <a:gd name="connsiteX257" fmla="*/ 228600 w 716407"/>
                <a:gd name="connsiteY257" fmla="*/ 741790 h 1101835"/>
                <a:gd name="connsiteX258" fmla="*/ 222885 w 716407"/>
                <a:gd name="connsiteY258" fmla="*/ 737980 h 1101835"/>
                <a:gd name="connsiteX259" fmla="*/ 220980 w 716407"/>
                <a:gd name="connsiteY259" fmla="*/ 732265 h 1101835"/>
                <a:gd name="connsiteX260" fmla="*/ 217170 w 716407"/>
                <a:gd name="connsiteY260" fmla="*/ 726550 h 1101835"/>
                <a:gd name="connsiteX261" fmla="*/ 211455 w 716407"/>
                <a:gd name="connsiteY261" fmla="*/ 715120 h 1101835"/>
                <a:gd name="connsiteX262" fmla="*/ 205740 w 716407"/>
                <a:gd name="connsiteY262" fmla="*/ 711310 h 1101835"/>
                <a:gd name="connsiteX263" fmla="*/ 203835 w 716407"/>
                <a:gd name="connsiteY263" fmla="*/ 705595 h 1101835"/>
                <a:gd name="connsiteX264" fmla="*/ 196215 w 716407"/>
                <a:gd name="connsiteY264" fmla="*/ 696070 h 1101835"/>
                <a:gd name="connsiteX265" fmla="*/ 194310 w 716407"/>
                <a:gd name="connsiteY265" fmla="*/ 673210 h 1101835"/>
                <a:gd name="connsiteX266" fmla="*/ 99060 w 716407"/>
                <a:gd name="connsiteY266" fmla="*/ 675115 h 1101835"/>
                <a:gd name="connsiteX267" fmla="*/ 85725 w 716407"/>
                <a:gd name="connsiteY267" fmla="*/ 673210 h 1101835"/>
                <a:gd name="connsiteX268" fmla="*/ 78105 w 716407"/>
                <a:gd name="connsiteY268" fmla="*/ 663685 h 1101835"/>
                <a:gd name="connsiteX269" fmla="*/ 64770 w 716407"/>
                <a:gd name="connsiteY269" fmla="*/ 657970 h 1101835"/>
                <a:gd name="connsiteX270" fmla="*/ 57150 w 716407"/>
                <a:gd name="connsiteY270" fmla="*/ 646540 h 1101835"/>
                <a:gd name="connsiteX271" fmla="*/ 62865 w 716407"/>
                <a:gd name="connsiteY271" fmla="*/ 642730 h 1101835"/>
                <a:gd name="connsiteX272" fmla="*/ 68580 w 716407"/>
                <a:gd name="connsiteY272" fmla="*/ 637015 h 1101835"/>
                <a:gd name="connsiteX273" fmla="*/ 72390 w 716407"/>
                <a:gd name="connsiteY273" fmla="*/ 631300 h 1101835"/>
                <a:gd name="connsiteX274" fmla="*/ 78105 w 716407"/>
                <a:gd name="connsiteY274" fmla="*/ 629395 h 1101835"/>
                <a:gd name="connsiteX275" fmla="*/ 83820 w 716407"/>
                <a:gd name="connsiteY275" fmla="*/ 623680 h 1101835"/>
                <a:gd name="connsiteX276" fmla="*/ 89535 w 716407"/>
                <a:gd name="connsiteY276" fmla="*/ 621775 h 1101835"/>
                <a:gd name="connsiteX277" fmla="*/ 95250 w 716407"/>
                <a:gd name="connsiteY277" fmla="*/ 617965 h 1101835"/>
                <a:gd name="connsiteX278" fmla="*/ 102870 w 716407"/>
                <a:gd name="connsiteY278" fmla="*/ 595105 h 1101835"/>
                <a:gd name="connsiteX279" fmla="*/ 108585 w 716407"/>
                <a:gd name="connsiteY279" fmla="*/ 583675 h 1101835"/>
                <a:gd name="connsiteX280" fmla="*/ 114300 w 716407"/>
                <a:gd name="connsiteY280" fmla="*/ 581770 h 1101835"/>
                <a:gd name="connsiteX281" fmla="*/ 118110 w 716407"/>
                <a:gd name="connsiteY281" fmla="*/ 570340 h 1101835"/>
                <a:gd name="connsiteX282" fmla="*/ 123825 w 716407"/>
                <a:gd name="connsiteY282" fmla="*/ 543670 h 1101835"/>
                <a:gd name="connsiteX283" fmla="*/ 129540 w 716407"/>
                <a:gd name="connsiteY283" fmla="*/ 539860 h 1101835"/>
                <a:gd name="connsiteX284" fmla="*/ 133350 w 716407"/>
                <a:gd name="connsiteY284" fmla="*/ 520810 h 1101835"/>
                <a:gd name="connsiteX285" fmla="*/ 137160 w 716407"/>
                <a:gd name="connsiteY285" fmla="*/ 507475 h 1101835"/>
                <a:gd name="connsiteX286" fmla="*/ 142875 w 716407"/>
                <a:gd name="connsiteY286" fmla="*/ 501760 h 1101835"/>
                <a:gd name="connsiteX287" fmla="*/ 144780 w 716407"/>
                <a:gd name="connsiteY287" fmla="*/ 463660 h 1101835"/>
                <a:gd name="connsiteX288" fmla="*/ 142875 w 716407"/>
                <a:gd name="connsiteY288" fmla="*/ 457945 h 1101835"/>
                <a:gd name="connsiteX289" fmla="*/ 137160 w 716407"/>
                <a:gd name="connsiteY289" fmla="*/ 456040 h 1101835"/>
                <a:gd name="connsiteX290" fmla="*/ 150495 w 716407"/>
                <a:gd name="connsiteY290" fmla="*/ 457945 h 1101835"/>
                <a:gd name="connsiteX291" fmla="*/ 156210 w 716407"/>
                <a:gd name="connsiteY291" fmla="*/ 461755 h 1101835"/>
                <a:gd name="connsiteX292" fmla="*/ 161925 w 716407"/>
                <a:gd name="connsiteY292" fmla="*/ 467470 h 1101835"/>
                <a:gd name="connsiteX293" fmla="*/ 177165 w 716407"/>
                <a:gd name="connsiteY293" fmla="*/ 469375 h 1101835"/>
                <a:gd name="connsiteX294" fmla="*/ 190500 w 716407"/>
                <a:gd name="connsiteY294" fmla="*/ 471280 h 1101835"/>
                <a:gd name="connsiteX295" fmla="*/ 201930 w 716407"/>
                <a:gd name="connsiteY295" fmla="*/ 473185 h 1101835"/>
                <a:gd name="connsiteX296" fmla="*/ 219075 w 716407"/>
                <a:gd name="connsiteY296" fmla="*/ 475090 h 1101835"/>
                <a:gd name="connsiteX297" fmla="*/ 224790 w 716407"/>
                <a:gd name="connsiteY297" fmla="*/ 476995 h 1101835"/>
                <a:gd name="connsiteX298" fmla="*/ 236220 w 716407"/>
                <a:gd name="connsiteY298" fmla="*/ 484615 h 1101835"/>
                <a:gd name="connsiteX299" fmla="*/ 240030 w 716407"/>
                <a:gd name="connsiteY299" fmla="*/ 490330 h 1101835"/>
                <a:gd name="connsiteX300" fmla="*/ 249555 w 716407"/>
                <a:gd name="connsiteY300" fmla="*/ 497950 h 1101835"/>
                <a:gd name="connsiteX301" fmla="*/ 245745 w 716407"/>
                <a:gd name="connsiteY301" fmla="*/ 511285 h 1101835"/>
                <a:gd name="connsiteX302" fmla="*/ 240030 w 716407"/>
                <a:gd name="connsiteY302" fmla="*/ 517000 h 1101835"/>
                <a:gd name="connsiteX303" fmla="*/ 238125 w 716407"/>
                <a:gd name="connsiteY303" fmla="*/ 522715 h 1101835"/>
                <a:gd name="connsiteX304" fmla="*/ 249555 w 716407"/>
                <a:gd name="connsiteY304" fmla="*/ 526525 h 1101835"/>
                <a:gd name="connsiteX305" fmla="*/ 264795 w 716407"/>
                <a:gd name="connsiteY305" fmla="*/ 534145 h 1101835"/>
                <a:gd name="connsiteX306" fmla="*/ 276225 w 716407"/>
                <a:gd name="connsiteY306" fmla="*/ 539860 h 1101835"/>
                <a:gd name="connsiteX307" fmla="*/ 281940 w 716407"/>
                <a:gd name="connsiteY307" fmla="*/ 553195 h 1101835"/>
                <a:gd name="connsiteX308" fmla="*/ 285750 w 716407"/>
                <a:gd name="connsiteY308" fmla="*/ 558910 h 1101835"/>
                <a:gd name="connsiteX309" fmla="*/ 306705 w 716407"/>
                <a:gd name="connsiteY309" fmla="*/ 557005 h 1101835"/>
                <a:gd name="connsiteX310" fmla="*/ 308610 w 716407"/>
                <a:gd name="connsiteY310" fmla="*/ 547480 h 1101835"/>
                <a:gd name="connsiteX311" fmla="*/ 320040 w 716407"/>
                <a:gd name="connsiteY311" fmla="*/ 537955 h 1101835"/>
                <a:gd name="connsiteX312" fmla="*/ 323850 w 716407"/>
                <a:gd name="connsiteY312" fmla="*/ 518905 h 1101835"/>
                <a:gd name="connsiteX313" fmla="*/ 325755 w 716407"/>
                <a:gd name="connsiteY313" fmla="*/ 513190 h 1101835"/>
                <a:gd name="connsiteX314" fmla="*/ 323850 w 716407"/>
                <a:gd name="connsiteY314" fmla="*/ 497950 h 1101835"/>
                <a:gd name="connsiteX315" fmla="*/ 321945 w 716407"/>
                <a:gd name="connsiteY315" fmla="*/ 488425 h 1101835"/>
                <a:gd name="connsiteX316" fmla="*/ 304800 w 716407"/>
                <a:gd name="connsiteY316" fmla="*/ 478900 h 1101835"/>
                <a:gd name="connsiteX317" fmla="*/ 297180 w 716407"/>
                <a:gd name="connsiteY317" fmla="*/ 475090 h 1101835"/>
                <a:gd name="connsiteX318" fmla="*/ 281940 w 716407"/>
                <a:gd name="connsiteY318" fmla="*/ 452230 h 1101835"/>
                <a:gd name="connsiteX319" fmla="*/ 280035 w 716407"/>
                <a:gd name="connsiteY319" fmla="*/ 446515 h 1101835"/>
                <a:gd name="connsiteX320" fmla="*/ 276225 w 716407"/>
                <a:gd name="connsiteY320" fmla="*/ 440800 h 1101835"/>
                <a:gd name="connsiteX321" fmla="*/ 274320 w 716407"/>
                <a:gd name="connsiteY321" fmla="*/ 429370 h 1101835"/>
                <a:gd name="connsiteX322" fmla="*/ 272415 w 716407"/>
                <a:gd name="connsiteY322" fmla="*/ 423655 h 1101835"/>
                <a:gd name="connsiteX323" fmla="*/ 270510 w 716407"/>
                <a:gd name="connsiteY323" fmla="*/ 416035 h 1101835"/>
                <a:gd name="connsiteX324" fmla="*/ 272415 w 716407"/>
                <a:gd name="connsiteY324" fmla="*/ 400795 h 1101835"/>
                <a:gd name="connsiteX325" fmla="*/ 278130 w 716407"/>
                <a:gd name="connsiteY325" fmla="*/ 398890 h 1101835"/>
                <a:gd name="connsiteX326" fmla="*/ 291465 w 716407"/>
                <a:gd name="connsiteY326" fmla="*/ 393175 h 1101835"/>
                <a:gd name="connsiteX327" fmla="*/ 308610 w 716407"/>
                <a:gd name="connsiteY327" fmla="*/ 387460 h 1101835"/>
                <a:gd name="connsiteX328" fmla="*/ 314325 w 716407"/>
                <a:gd name="connsiteY328" fmla="*/ 385555 h 1101835"/>
                <a:gd name="connsiteX329" fmla="*/ 323850 w 716407"/>
                <a:gd name="connsiteY329" fmla="*/ 383650 h 1101835"/>
                <a:gd name="connsiteX330" fmla="*/ 335339 w 716407"/>
                <a:gd name="connsiteY330" fmla="*/ 362731 h 1101835"/>
                <a:gd name="connsiteX331" fmla="*/ 363920 w 716407"/>
                <a:gd name="connsiteY33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5765 w 716407"/>
                <a:gd name="connsiteY44" fmla="*/ 73135 h 1101835"/>
                <a:gd name="connsiteX45" fmla="*/ 409575 w 716407"/>
                <a:gd name="connsiteY45" fmla="*/ 78850 h 1101835"/>
                <a:gd name="connsiteX46" fmla="*/ 417195 w 716407"/>
                <a:gd name="connsiteY46" fmla="*/ 88375 h 1101835"/>
                <a:gd name="connsiteX47" fmla="*/ 443739 w 716407"/>
                <a:gd name="connsiteY47" fmla="*/ 97910 h 1101835"/>
                <a:gd name="connsiteX48" fmla="*/ 461092 w 716407"/>
                <a:gd name="connsiteY48" fmla="*/ 118867 h 1101835"/>
                <a:gd name="connsiteX49" fmla="*/ 485861 w 716407"/>
                <a:gd name="connsiteY49" fmla="*/ 137919 h 1101835"/>
                <a:gd name="connsiteX50" fmla="*/ 508816 w 716407"/>
                <a:gd name="connsiteY50" fmla="*/ 152415 h 1101835"/>
                <a:gd name="connsiteX51" fmla="*/ 537210 w 716407"/>
                <a:gd name="connsiteY51" fmla="*/ 153145 h 1101835"/>
                <a:gd name="connsiteX52" fmla="*/ 571500 w 716407"/>
                <a:gd name="connsiteY52" fmla="*/ 151240 h 1101835"/>
                <a:gd name="connsiteX53" fmla="*/ 582930 w 716407"/>
                <a:gd name="connsiteY53" fmla="*/ 149335 h 1101835"/>
                <a:gd name="connsiteX54" fmla="*/ 638175 w 716407"/>
                <a:gd name="connsiteY54" fmla="*/ 151240 h 1101835"/>
                <a:gd name="connsiteX55" fmla="*/ 641985 w 716407"/>
                <a:gd name="connsiteY55" fmla="*/ 156955 h 1101835"/>
                <a:gd name="connsiteX56" fmla="*/ 645795 w 716407"/>
                <a:gd name="connsiteY56" fmla="*/ 168385 h 1101835"/>
                <a:gd name="connsiteX57" fmla="*/ 649605 w 716407"/>
                <a:gd name="connsiteY57" fmla="*/ 174100 h 1101835"/>
                <a:gd name="connsiteX58" fmla="*/ 640080 w 716407"/>
                <a:gd name="connsiteY58" fmla="*/ 185530 h 1101835"/>
                <a:gd name="connsiteX59" fmla="*/ 628650 w 716407"/>
                <a:gd name="connsiteY59" fmla="*/ 193150 h 1101835"/>
                <a:gd name="connsiteX60" fmla="*/ 624840 w 716407"/>
                <a:gd name="connsiteY60" fmla="*/ 198865 h 1101835"/>
                <a:gd name="connsiteX61" fmla="*/ 619125 w 716407"/>
                <a:gd name="connsiteY61" fmla="*/ 214105 h 1101835"/>
                <a:gd name="connsiteX62" fmla="*/ 621030 w 716407"/>
                <a:gd name="connsiteY62" fmla="*/ 250300 h 1101835"/>
                <a:gd name="connsiteX63" fmla="*/ 622935 w 716407"/>
                <a:gd name="connsiteY63" fmla="*/ 256015 h 1101835"/>
                <a:gd name="connsiteX64" fmla="*/ 626745 w 716407"/>
                <a:gd name="connsiteY64" fmla="*/ 261730 h 1101835"/>
                <a:gd name="connsiteX65" fmla="*/ 632460 w 716407"/>
                <a:gd name="connsiteY65" fmla="*/ 263635 h 1101835"/>
                <a:gd name="connsiteX66" fmla="*/ 641985 w 716407"/>
                <a:gd name="connsiteY66" fmla="*/ 275065 h 1101835"/>
                <a:gd name="connsiteX67" fmla="*/ 647700 w 716407"/>
                <a:gd name="connsiteY67" fmla="*/ 276970 h 1101835"/>
                <a:gd name="connsiteX68" fmla="*/ 661035 w 716407"/>
                <a:gd name="connsiteY68" fmla="*/ 282685 h 1101835"/>
                <a:gd name="connsiteX69" fmla="*/ 674370 w 716407"/>
                <a:gd name="connsiteY69" fmla="*/ 296020 h 1101835"/>
                <a:gd name="connsiteX70" fmla="*/ 678180 w 716407"/>
                <a:gd name="connsiteY70" fmla="*/ 301735 h 1101835"/>
                <a:gd name="connsiteX71" fmla="*/ 683895 w 716407"/>
                <a:gd name="connsiteY71" fmla="*/ 303640 h 1101835"/>
                <a:gd name="connsiteX72" fmla="*/ 689610 w 716407"/>
                <a:gd name="connsiteY72" fmla="*/ 307450 h 1101835"/>
                <a:gd name="connsiteX73" fmla="*/ 697230 w 716407"/>
                <a:gd name="connsiteY73" fmla="*/ 311260 h 1101835"/>
                <a:gd name="connsiteX74" fmla="*/ 714375 w 716407"/>
                <a:gd name="connsiteY74" fmla="*/ 324595 h 1101835"/>
                <a:gd name="connsiteX75" fmla="*/ 716280 w 716407"/>
                <a:gd name="connsiteY75" fmla="*/ 330310 h 1101835"/>
                <a:gd name="connsiteX76" fmla="*/ 708660 w 716407"/>
                <a:gd name="connsiteY76" fmla="*/ 341740 h 1101835"/>
                <a:gd name="connsiteX77" fmla="*/ 702945 w 716407"/>
                <a:gd name="connsiteY77" fmla="*/ 347455 h 1101835"/>
                <a:gd name="connsiteX78" fmla="*/ 691515 w 716407"/>
                <a:gd name="connsiteY78" fmla="*/ 353170 h 1101835"/>
                <a:gd name="connsiteX79" fmla="*/ 674370 w 716407"/>
                <a:gd name="connsiteY79" fmla="*/ 355075 h 1101835"/>
                <a:gd name="connsiteX80" fmla="*/ 668655 w 716407"/>
                <a:gd name="connsiteY80" fmla="*/ 356980 h 1101835"/>
                <a:gd name="connsiteX81" fmla="*/ 649605 w 716407"/>
                <a:gd name="connsiteY81" fmla="*/ 379840 h 1101835"/>
                <a:gd name="connsiteX82" fmla="*/ 638175 w 716407"/>
                <a:gd name="connsiteY82" fmla="*/ 391270 h 1101835"/>
                <a:gd name="connsiteX83" fmla="*/ 632460 w 716407"/>
                <a:gd name="connsiteY83" fmla="*/ 402700 h 1101835"/>
                <a:gd name="connsiteX84" fmla="*/ 626745 w 716407"/>
                <a:gd name="connsiteY84" fmla="*/ 404605 h 1101835"/>
                <a:gd name="connsiteX85" fmla="*/ 624840 w 716407"/>
                <a:gd name="connsiteY85" fmla="*/ 410320 h 1101835"/>
                <a:gd name="connsiteX86" fmla="*/ 605790 w 716407"/>
                <a:gd name="connsiteY86" fmla="*/ 416035 h 1101835"/>
                <a:gd name="connsiteX87" fmla="*/ 586740 w 716407"/>
                <a:gd name="connsiteY87" fmla="*/ 412225 h 1101835"/>
                <a:gd name="connsiteX88" fmla="*/ 582930 w 716407"/>
                <a:gd name="connsiteY88" fmla="*/ 406510 h 1101835"/>
                <a:gd name="connsiteX89" fmla="*/ 569595 w 716407"/>
                <a:gd name="connsiteY89" fmla="*/ 400795 h 1101835"/>
                <a:gd name="connsiteX90" fmla="*/ 539115 w 716407"/>
                <a:gd name="connsiteY90" fmla="*/ 402700 h 1101835"/>
                <a:gd name="connsiteX91" fmla="*/ 527685 w 716407"/>
                <a:gd name="connsiteY91" fmla="*/ 406510 h 1101835"/>
                <a:gd name="connsiteX92" fmla="*/ 516255 w 716407"/>
                <a:gd name="connsiteY92" fmla="*/ 414130 h 1101835"/>
                <a:gd name="connsiteX93" fmla="*/ 514350 w 716407"/>
                <a:gd name="connsiteY93" fmla="*/ 419845 h 1101835"/>
                <a:gd name="connsiteX94" fmla="*/ 504825 w 716407"/>
                <a:gd name="connsiteY94" fmla="*/ 429370 h 1101835"/>
                <a:gd name="connsiteX95" fmla="*/ 501015 w 716407"/>
                <a:gd name="connsiteY95" fmla="*/ 435085 h 1101835"/>
                <a:gd name="connsiteX96" fmla="*/ 495300 w 716407"/>
                <a:gd name="connsiteY96" fmla="*/ 440800 h 1101835"/>
                <a:gd name="connsiteX97" fmla="*/ 493395 w 716407"/>
                <a:gd name="connsiteY97" fmla="*/ 452230 h 1101835"/>
                <a:gd name="connsiteX98" fmla="*/ 491490 w 716407"/>
                <a:gd name="connsiteY98" fmla="*/ 459850 h 1101835"/>
                <a:gd name="connsiteX99" fmla="*/ 489585 w 716407"/>
                <a:gd name="connsiteY99" fmla="*/ 465565 h 1101835"/>
                <a:gd name="connsiteX100" fmla="*/ 478155 w 716407"/>
                <a:gd name="connsiteY100" fmla="*/ 469375 h 1101835"/>
                <a:gd name="connsiteX101" fmla="*/ 476250 w 716407"/>
                <a:gd name="connsiteY101" fmla="*/ 478900 h 1101835"/>
                <a:gd name="connsiteX102" fmla="*/ 472440 w 716407"/>
                <a:gd name="connsiteY102" fmla="*/ 490330 h 1101835"/>
                <a:gd name="connsiteX103" fmla="*/ 474345 w 716407"/>
                <a:gd name="connsiteY103" fmla="*/ 520810 h 1101835"/>
                <a:gd name="connsiteX104" fmla="*/ 476250 w 716407"/>
                <a:gd name="connsiteY104" fmla="*/ 528430 h 1101835"/>
                <a:gd name="connsiteX105" fmla="*/ 478155 w 716407"/>
                <a:gd name="connsiteY105" fmla="*/ 537955 h 1101835"/>
                <a:gd name="connsiteX106" fmla="*/ 481965 w 716407"/>
                <a:gd name="connsiteY106" fmla="*/ 568435 h 1101835"/>
                <a:gd name="connsiteX107" fmla="*/ 487680 w 716407"/>
                <a:gd name="connsiteY107" fmla="*/ 587485 h 1101835"/>
                <a:gd name="connsiteX108" fmla="*/ 489585 w 716407"/>
                <a:gd name="connsiteY108" fmla="*/ 593200 h 1101835"/>
                <a:gd name="connsiteX109" fmla="*/ 493395 w 716407"/>
                <a:gd name="connsiteY109" fmla="*/ 610345 h 1101835"/>
                <a:gd name="connsiteX110" fmla="*/ 495300 w 716407"/>
                <a:gd name="connsiteY110" fmla="*/ 616060 h 1101835"/>
                <a:gd name="connsiteX111" fmla="*/ 499110 w 716407"/>
                <a:gd name="connsiteY111" fmla="*/ 623680 h 1101835"/>
                <a:gd name="connsiteX112" fmla="*/ 504825 w 716407"/>
                <a:gd name="connsiteY112" fmla="*/ 627490 h 1101835"/>
                <a:gd name="connsiteX113" fmla="*/ 510540 w 716407"/>
                <a:gd name="connsiteY113" fmla="*/ 638920 h 1101835"/>
                <a:gd name="connsiteX114" fmla="*/ 512445 w 716407"/>
                <a:gd name="connsiteY114" fmla="*/ 644635 h 1101835"/>
                <a:gd name="connsiteX115" fmla="*/ 518160 w 716407"/>
                <a:gd name="connsiteY115" fmla="*/ 646540 h 1101835"/>
                <a:gd name="connsiteX116" fmla="*/ 506730 w 716407"/>
                <a:gd name="connsiteY116" fmla="*/ 650350 h 1101835"/>
                <a:gd name="connsiteX117" fmla="*/ 501015 w 716407"/>
                <a:gd name="connsiteY117" fmla="*/ 652255 h 1101835"/>
                <a:gd name="connsiteX118" fmla="*/ 495300 w 716407"/>
                <a:gd name="connsiteY118" fmla="*/ 657970 h 1101835"/>
                <a:gd name="connsiteX119" fmla="*/ 489585 w 716407"/>
                <a:gd name="connsiteY119" fmla="*/ 661780 h 1101835"/>
                <a:gd name="connsiteX120" fmla="*/ 487680 w 716407"/>
                <a:gd name="connsiteY120" fmla="*/ 667495 h 1101835"/>
                <a:gd name="connsiteX121" fmla="*/ 483870 w 716407"/>
                <a:gd name="connsiteY121" fmla="*/ 673210 h 1101835"/>
                <a:gd name="connsiteX122" fmla="*/ 478155 w 716407"/>
                <a:gd name="connsiteY122" fmla="*/ 684640 h 1101835"/>
                <a:gd name="connsiteX123" fmla="*/ 480060 w 716407"/>
                <a:gd name="connsiteY123" fmla="*/ 717025 h 1101835"/>
                <a:gd name="connsiteX124" fmla="*/ 485775 w 716407"/>
                <a:gd name="connsiteY124" fmla="*/ 718930 h 1101835"/>
                <a:gd name="connsiteX125" fmla="*/ 497205 w 716407"/>
                <a:gd name="connsiteY125" fmla="*/ 724645 h 1101835"/>
                <a:gd name="connsiteX126" fmla="*/ 506730 w 716407"/>
                <a:gd name="connsiteY126" fmla="*/ 726550 h 1101835"/>
                <a:gd name="connsiteX127" fmla="*/ 495300 w 716407"/>
                <a:gd name="connsiteY127" fmla="*/ 722740 h 1101835"/>
                <a:gd name="connsiteX128" fmla="*/ 489585 w 716407"/>
                <a:gd name="connsiteY128" fmla="*/ 718930 h 1101835"/>
                <a:gd name="connsiteX129" fmla="*/ 455295 w 716407"/>
                <a:gd name="connsiteY129" fmla="*/ 718930 h 1101835"/>
                <a:gd name="connsiteX130" fmla="*/ 449580 w 716407"/>
                <a:gd name="connsiteY130" fmla="*/ 730360 h 1101835"/>
                <a:gd name="connsiteX131" fmla="*/ 445770 w 716407"/>
                <a:gd name="connsiteY131" fmla="*/ 736075 h 1101835"/>
                <a:gd name="connsiteX132" fmla="*/ 443865 w 716407"/>
                <a:gd name="connsiteY132" fmla="*/ 741790 h 1101835"/>
                <a:gd name="connsiteX133" fmla="*/ 438150 w 716407"/>
                <a:gd name="connsiteY133" fmla="*/ 743695 h 1101835"/>
                <a:gd name="connsiteX134" fmla="*/ 434340 w 716407"/>
                <a:gd name="connsiteY134" fmla="*/ 757030 h 1101835"/>
                <a:gd name="connsiteX135" fmla="*/ 426720 w 716407"/>
                <a:gd name="connsiteY135" fmla="*/ 768460 h 1101835"/>
                <a:gd name="connsiteX136" fmla="*/ 419100 w 716407"/>
                <a:gd name="connsiteY136" fmla="*/ 779890 h 1101835"/>
                <a:gd name="connsiteX137" fmla="*/ 415290 w 716407"/>
                <a:gd name="connsiteY137" fmla="*/ 785605 h 1101835"/>
                <a:gd name="connsiteX138" fmla="*/ 409575 w 716407"/>
                <a:gd name="connsiteY138" fmla="*/ 797035 h 1101835"/>
                <a:gd name="connsiteX139" fmla="*/ 415290 w 716407"/>
                <a:gd name="connsiteY139" fmla="*/ 814180 h 1101835"/>
                <a:gd name="connsiteX140" fmla="*/ 417195 w 716407"/>
                <a:gd name="connsiteY140" fmla="*/ 819895 h 1101835"/>
                <a:gd name="connsiteX141" fmla="*/ 424815 w 716407"/>
                <a:gd name="connsiteY141" fmla="*/ 825610 h 1101835"/>
                <a:gd name="connsiteX142" fmla="*/ 430530 w 716407"/>
                <a:gd name="connsiteY142" fmla="*/ 829420 h 1101835"/>
                <a:gd name="connsiteX143" fmla="*/ 441960 w 716407"/>
                <a:gd name="connsiteY143" fmla="*/ 833230 h 1101835"/>
                <a:gd name="connsiteX144" fmla="*/ 447675 w 716407"/>
                <a:gd name="connsiteY144" fmla="*/ 837040 h 1101835"/>
                <a:gd name="connsiteX145" fmla="*/ 453390 w 716407"/>
                <a:gd name="connsiteY145" fmla="*/ 838945 h 1101835"/>
                <a:gd name="connsiteX146" fmla="*/ 457200 w 716407"/>
                <a:gd name="connsiteY146" fmla="*/ 844660 h 1101835"/>
                <a:gd name="connsiteX147" fmla="*/ 468630 w 716407"/>
                <a:gd name="connsiteY147" fmla="*/ 848470 h 1101835"/>
                <a:gd name="connsiteX148" fmla="*/ 474345 w 716407"/>
                <a:gd name="connsiteY148" fmla="*/ 850375 h 1101835"/>
                <a:gd name="connsiteX149" fmla="*/ 480060 w 716407"/>
                <a:gd name="connsiteY149" fmla="*/ 852280 h 1101835"/>
                <a:gd name="connsiteX150" fmla="*/ 485775 w 716407"/>
                <a:gd name="connsiteY150" fmla="*/ 856090 h 1101835"/>
                <a:gd name="connsiteX151" fmla="*/ 499110 w 716407"/>
                <a:gd name="connsiteY151" fmla="*/ 861805 h 1101835"/>
                <a:gd name="connsiteX152" fmla="*/ 506730 w 716407"/>
                <a:gd name="connsiteY152" fmla="*/ 869425 h 1101835"/>
                <a:gd name="connsiteX153" fmla="*/ 518160 w 716407"/>
                <a:gd name="connsiteY153" fmla="*/ 875140 h 1101835"/>
                <a:gd name="connsiteX154" fmla="*/ 523875 w 716407"/>
                <a:gd name="connsiteY154" fmla="*/ 878950 h 1101835"/>
                <a:gd name="connsiteX155" fmla="*/ 525780 w 716407"/>
                <a:gd name="connsiteY155" fmla="*/ 884665 h 1101835"/>
                <a:gd name="connsiteX156" fmla="*/ 529590 w 716407"/>
                <a:gd name="connsiteY156" fmla="*/ 907525 h 1101835"/>
                <a:gd name="connsiteX157" fmla="*/ 539115 w 716407"/>
                <a:gd name="connsiteY157" fmla="*/ 924670 h 1101835"/>
                <a:gd name="connsiteX158" fmla="*/ 541020 w 716407"/>
                <a:gd name="connsiteY158" fmla="*/ 930385 h 1101835"/>
                <a:gd name="connsiteX159" fmla="*/ 544830 w 716407"/>
                <a:gd name="connsiteY159" fmla="*/ 936100 h 1101835"/>
                <a:gd name="connsiteX160" fmla="*/ 542925 w 716407"/>
                <a:gd name="connsiteY160" fmla="*/ 934195 h 1101835"/>
                <a:gd name="connsiteX161" fmla="*/ 542925 w 716407"/>
                <a:gd name="connsiteY161" fmla="*/ 934195 h 1101835"/>
                <a:gd name="connsiteX162" fmla="*/ 533400 w 716407"/>
                <a:gd name="connsiteY162" fmla="*/ 947530 h 1101835"/>
                <a:gd name="connsiteX163" fmla="*/ 531495 w 716407"/>
                <a:gd name="connsiteY163" fmla="*/ 953245 h 1101835"/>
                <a:gd name="connsiteX164" fmla="*/ 520065 w 716407"/>
                <a:gd name="connsiteY164" fmla="*/ 955150 h 1101835"/>
                <a:gd name="connsiteX165" fmla="*/ 502920 w 716407"/>
                <a:gd name="connsiteY165" fmla="*/ 962770 h 1101835"/>
                <a:gd name="connsiteX166" fmla="*/ 497205 w 716407"/>
                <a:gd name="connsiteY166" fmla="*/ 960865 h 1101835"/>
                <a:gd name="connsiteX167" fmla="*/ 485775 w 716407"/>
                <a:gd name="connsiteY167" fmla="*/ 938005 h 1101835"/>
                <a:gd name="connsiteX168" fmla="*/ 480060 w 716407"/>
                <a:gd name="connsiteY168" fmla="*/ 932290 h 1101835"/>
                <a:gd name="connsiteX169" fmla="*/ 457200 w 716407"/>
                <a:gd name="connsiteY169" fmla="*/ 926575 h 1101835"/>
                <a:gd name="connsiteX170" fmla="*/ 434340 w 716407"/>
                <a:gd name="connsiteY170" fmla="*/ 928480 h 1101835"/>
                <a:gd name="connsiteX171" fmla="*/ 430530 w 716407"/>
                <a:gd name="connsiteY171" fmla="*/ 939910 h 1101835"/>
                <a:gd name="connsiteX172" fmla="*/ 419100 w 716407"/>
                <a:gd name="connsiteY172" fmla="*/ 945625 h 1101835"/>
                <a:gd name="connsiteX173" fmla="*/ 409575 w 716407"/>
                <a:gd name="connsiteY173" fmla="*/ 962770 h 1101835"/>
                <a:gd name="connsiteX174" fmla="*/ 400050 w 716407"/>
                <a:gd name="connsiteY174" fmla="*/ 978010 h 1101835"/>
                <a:gd name="connsiteX175" fmla="*/ 394335 w 716407"/>
                <a:gd name="connsiteY175" fmla="*/ 979915 h 1101835"/>
                <a:gd name="connsiteX176" fmla="*/ 388620 w 716407"/>
                <a:gd name="connsiteY176" fmla="*/ 978010 h 1101835"/>
                <a:gd name="connsiteX177" fmla="*/ 381000 w 716407"/>
                <a:gd name="connsiteY177" fmla="*/ 960865 h 1101835"/>
                <a:gd name="connsiteX178" fmla="*/ 375285 w 716407"/>
                <a:gd name="connsiteY178" fmla="*/ 958960 h 1101835"/>
                <a:gd name="connsiteX179" fmla="*/ 369570 w 716407"/>
                <a:gd name="connsiteY179" fmla="*/ 955150 h 1101835"/>
                <a:gd name="connsiteX180" fmla="*/ 360045 w 716407"/>
                <a:gd name="connsiteY180" fmla="*/ 962770 h 1101835"/>
                <a:gd name="connsiteX181" fmla="*/ 346710 w 716407"/>
                <a:gd name="connsiteY181" fmla="*/ 978010 h 1101835"/>
                <a:gd name="connsiteX182" fmla="*/ 340995 w 716407"/>
                <a:gd name="connsiteY182" fmla="*/ 1006585 h 1101835"/>
                <a:gd name="connsiteX183" fmla="*/ 335280 w 716407"/>
                <a:gd name="connsiteY183" fmla="*/ 1010395 h 1101835"/>
                <a:gd name="connsiteX184" fmla="*/ 331470 w 716407"/>
                <a:gd name="connsiteY184" fmla="*/ 1016110 h 1101835"/>
                <a:gd name="connsiteX185" fmla="*/ 325755 w 716407"/>
                <a:gd name="connsiteY185" fmla="*/ 1019920 h 1101835"/>
                <a:gd name="connsiteX186" fmla="*/ 320040 w 716407"/>
                <a:gd name="connsiteY186" fmla="*/ 1040875 h 1101835"/>
                <a:gd name="connsiteX187" fmla="*/ 314325 w 716407"/>
                <a:gd name="connsiteY187" fmla="*/ 1042780 h 1101835"/>
                <a:gd name="connsiteX188" fmla="*/ 312420 w 716407"/>
                <a:gd name="connsiteY188" fmla="*/ 1048495 h 1101835"/>
                <a:gd name="connsiteX189" fmla="*/ 310515 w 716407"/>
                <a:gd name="connsiteY189" fmla="*/ 1082785 h 1101835"/>
                <a:gd name="connsiteX190" fmla="*/ 293370 w 716407"/>
                <a:gd name="connsiteY190" fmla="*/ 1077070 h 1101835"/>
                <a:gd name="connsiteX191" fmla="*/ 264795 w 716407"/>
                <a:gd name="connsiteY191" fmla="*/ 1073260 h 1101835"/>
                <a:gd name="connsiteX192" fmla="*/ 247650 w 716407"/>
                <a:gd name="connsiteY192" fmla="*/ 1063735 h 1101835"/>
                <a:gd name="connsiteX193" fmla="*/ 241935 w 716407"/>
                <a:gd name="connsiteY193" fmla="*/ 1061830 h 1101835"/>
                <a:gd name="connsiteX194" fmla="*/ 224790 w 716407"/>
                <a:gd name="connsiteY194" fmla="*/ 1063735 h 1101835"/>
                <a:gd name="connsiteX195" fmla="*/ 213360 w 716407"/>
                <a:gd name="connsiteY195" fmla="*/ 1067545 h 1101835"/>
                <a:gd name="connsiteX196" fmla="*/ 207645 w 716407"/>
                <a:gd name="connsiteY196" fmla="*/ 1069450 h 1101835"/>
                <a:gd name="connsiteX197" fmla="*/ 201930 w 716407"/>
                <a:gd name="connsiteY197" fmla="*/ 1073260 h 1101835"/>
                <a:gd name="connsiteX198" fmla="*/ 177165 w 716407"/>
                <a:gd name="connsiteY198" fmla="*/ 1077070 h 1101835"/>
                <a:gd name="connsiteX199" fmla="*/ 165735 w 716407"/>
                <a:gd name="connsiteY199" fmla="*/ 1082785 h 1101835"/>
                <a:gd name="connsiteX200" fmla="*/ 161925 w 716407"/>
                <a:gd name="connsiteY200" fmla="*/ 1088500 h 1101835"/>
                <a:gd name="connsiteX201" fmla="*/ 156210 w 716407"/>
                <a:gd name="connsiteY201" fmla="*/ 1099930 h 1101835"/>
                <a:gd name="connsiteX202" fmla="*/ 150495 w 716407"/>
                <a:gd name="connsiteY202" fmla="*/ 1101835 h 1101835"/>
                <a:gd name="connsiteX203" fmla="*/ 135255 w 716407"/>
                <a:gd name="connsiteY203" fmla="*/ 1099930 h 1101835"/>
                <a:gd name="connsiteX204" fmla="*/ 125730 w 716407"/>
                <a:gd name="connsiteY204" fmla="*/ 1090405 h 1101835"/>
                <a:gd name="connsiteX205" fmla="*/ 120015 w 716407"/>
                <a:gd name="connsiteY205" fmla="*/ 1088500 h 1101835"/>
                <a:gd name="connsiteX206" fmla="*/ 114300 w 716407"/>
                <a:gd name="connsiteY206" fmla="*/ 1084690 h 1101835"/>
                <a:gd name="connsiteX207" fmla="*/ 108585 w 716407"/>
                <a:gd name="connsiteY207" fmla="*/ 1082785 h 1101835"/>
                <a:gd name="connsiteX208" fmla="*/ 104775 w 716407"/>
                <a:gd name="connsiteY208" fmla="*/ 1071355 h 1101835"/>
                <a:gd name="connsiteX209" fmla="*/ 102870 w 716407"/>
                <a:gd name="connsiteY209" fmla="*/ 1063735 h 1101835"/>
                <a:gd name="connsiteX210" fmla="*/ 97155 w 716407"/>
                <a:gd name="connsiteY210" fmla="*/ 1059925 h 1101835"/>
                <a:gd name="connsiteX211" fmla="*/ 72390 w 716407"/>
                <a:gd name="connsiteY211" fmla="*/ 1050400 h 1101835"/>
                <a:gd name="connsiteX212" fmla="*/ 62865 w 716407"/>
                <a:gd name="connsiteY212" fmla="*/ 1058020 h 1101835"/>
                <a:gd name="connsiteX213" fmla="*/ 49530 w 716407"/>
                <a:gd name="connsiteY213" fmla="*/ 1061830 h 1101835"/>
                <a:gd name="connsiteX214" fmla="*/ 24765 w 716407"/>
                <a:gd name="connsiteY214" fmla="*/ 1054210 h 1101835"/>
                <a:gd name="connsiteX215" fmla="*/ 22860 w 716407"/>
                <a:gd name="connsiteY215" fmla="*/ 1048495 h 1101835"/>
                <a:gd name="connsiteX216" fmla="*/ 5715 w 716407"/>
                <a:gd name="connsiteY216" fmla="*/ 1042780 h 1101835"/>
                <a:gd name="connsiteX217" fmla="*/ 0 w 716407"/>
                <a:gd name="connsiteY217" fmla="*/ 1040875 h 1101835"/>
                <a:gd name="connsiteX218" fmla="*/ 1905 w 716407"/>
                <a:gd name="connsiteY218" fmla="*/ 1035160 h 1101835"/>
                <a:gd name="connsiteX219" fmla="*/ 9525 w 716407"/>
                <a:gd name="connsiteY219" fmla="*/ 1023730 h 1101835"/>
                <a:gd name="connsiteX220" fmla="*/ 5715 w 716407"/>
                <a:gd name="connsiteY220" fmla="*/ 970390 h 1101835"/>
                <a:gd name="connsiteX221" fmla="*/ 3810 w 716407"/>
                <a:gd name="connsiteY221" fmla="*/ 960865 h 1101835"/>
                <a:gd name="connsiteX222" fmla="*/ 5715 w 716407"/>
                <a:gd name="connsiteY222" fmla="*/ 951340 h 1101835"/>
                <a:gd name="connsiteX223" fmla="*/ 17145 w 716407"/>
                <a:gd name="connsiteY223" fmla="*/ 943720 h 1101835"/>
                <a:gd name="connsiteX224" fmla="*/ 19050 w 716407"/>
                <a:gd name="connsiteY224" fmla="*/ 934195 h 1101835"/>
                <a:gd name="connsiteX225" fmla="*/ 24765 w 716407"/>
                <a:gd name="connsiteY225" fmla="*/ 917050 h 1101835"/>
                <a:gd name="connsiteX226" fmla="*/ 28575 w 716407"/>
                <a:gd name="connsiteY226" fmla="*/ 911335 h 1101835"/>
                <a:gd name="connsiteX227" fmla="*/ 26670 w 716407"/>
                <a:gd name="connsiteY227" fmla="*/ 896095 h 1101835"/>
                <a:gd name="connsiteX228" fmla="*/ 30480 w 716407"/>
                <a:gd name="connsiteY228" fmla="*/ 877045 h 1101835"/>
                <a:gd name="connsiteX229" fmla="*/ 38100 w 716407"/>
                <a:gd name="connsiteY229" fmla="*/ 865615 h 1101835"/>
                <a:gd name="connsiteX230" fmla="*/ 49530 w 716407"/>
                <a:gd name="connsiteY230" fmla="*/ 863710 h 1101835"/>
                <a:gd name="connsiteX231" fmla="*/ 62865 w 716407"/>
                <a:gd name="connsiteY231" fmla="*/ 861805 h 1101835"/>
                <a:gd name="connsiteX232" fmla="*/ 70485 w 716407"/>
                <a:gd name="connsiteY232" fmla="*/ 854185 h 1101835"/>
                <a:gd name="connsiteX233" fmla="*/ 76200 w 716407"/>
                <a:gd name="connsiteY233" fmla="*/ 850375 h 1101835"/>
                <a:gd name="connsiteX234" fmla="*/ 83820 w 716407"/>
                <a:gd name="connsiteY234" fmla="*/ 842755 h 1101835"/>
                <a:gd name="connsiteX235" fmla="*/ 89535 w 716407"/>
                <a:gd name="connsiteY235" fmla="*/ 837040 h 1101835"/>
                <a:gd name="connsiteX236" fmla="*/ 100965 w 716407"/>
                <a:gd name="connsiteY236" fmla="*/ 833230 h 1101835"/>
                <a:gd name="connsiteX237" fmla="*/ 118110 w 716407"/>
                <a:gd name="connsiteY237" fmla="*/ 827515 h 1101835"/>
                <a:gd name="connsiteX238" fmla="*/ 135255 w 716407"/>
                <a:gd name="connsiteY238" fmla="*/ 821800 h 1101835"/>
                <a:gd name="connsiteX239" fmla="*/ 140970 w 716407"/>
                <a:gd name="connsiteY239" fmla="*/ 819895 h 1101835"/>
                <a:gd name="connsiteX240" fmla="*/ 154305 w 716407"/>
                <a:gd name="connsiteY240" fmla="*/ 817990 h 1101835"/>
                <a:gd name="connsiteX241" fmla="*/ 158115 w 716407"/>
                <a:gd name="connsiteY241" fmla="*/ 823705 h 1101835"/>
                <a:gd name="connsiteX242" fmla="*/ 163830 w 716407"/>
                <a:gd name="connsiteY242" fmla="*/ 827515 h 1101835"/>
                <a:gd name="connsiteX243" fmla="*/ 192405 w 716407"/>
                <a:gd name="connsiteY243" fmla="*/ 825610 h 1101835"/>
                <a:gd name="connsiteX244" fmla="*/ 198120 w 716407"/>
                <a:gd name="connsiteY244" fmla="*/ 823705 h 1101835"/>
                <a:gd name="connsiteX245" fmla="*/ 211455 w 716407"/>
                <a:gd name="connsiteY245" fmla="*/ 821800 h 1101835"/>
                <a:gd name="connsiteX246" fmla="*/ 230505 w 716407"/>
                <a:gd name="connsiteY246" fmla="*/ 816085 h 1101835"/>
                <a:gd name="connsiteX247" fmla="*/ 236220 w 716407"/>
                <a:gd name="connsiteY247" fmla="*/ 814180 h 1101835"/>
                <a:gd name="connsiteX248" fmla="*/ 255270 w 716407"/>
                <a:gd name="connsiteY248" fmla="*/ 810370 h 1101835"/>
                <a:gd name="connsiteX249" fmla="*/ 260985 w 716407"/>
                <a:gd name="connsiteY249" fmla="*/ 806560 h 1101835"/>
                <a:gd name="connsiteX250" fmla="*/ 262890 w 716407"/>
                <a:gd name="connsiteY250" fmla="*/ 800845 h 1101835"/>
                <a:gd name="connsiteX251" fmla="*/ 259080 w 716407"/>
                <a:gd name="connsiteY251" fmla="*/ 779890 h 1101835"/>
                <a:gd name="connsiteX252" fmla="*/ 255270 w 716407"/>
                <a:gd name="connsiteY252" fmla="*/ 774175 h 1101835"/>
                <a:gd name="connsiteX253" fmla="*/ 251460 w 716407"/>
                <a:gd name="connsiteY253" fmla="*/ 762745 h 1101835"/>
                <a:gd name="connsiteX254" fmla="*/ 245745 w 716407"/>
                <a:gd name="connsiteY254" fmla="*/ 751315 h 1101835"/>
                <a:gd name="connsiteX255" fmla="*/ 234315 w 716407"/>
                <a:gd name="connsiteY255" fmla="*/ 743695 h 1101835"/>
                <a:gd name="connsiteX256" fmla="*/ 228600 w 716407"/>
                <a:gd name="connsiteY256" fmla="*/ 741790 h 1101835"/>
                <a:gd name="connsiteX257" fmla="*/ 222885 w 716407"/>
                <a:gd name="connsiteY257" fmla="*/ 737980 h 1101835"/>
                <a:gd name="connsiteX258" fmla="*/ 220980 w 716407"/>
                <a:gd name="connsiteY258" fmla="*/ 732265 h 1101835"/>
                <a:gd name="connsiteX259" fmla="*/ 217170 w 716407"/>
                <a:gd name="connsiteY259" fmla="*/ 726550 h 1101835"/>
                <a:gd name="connsiteX260" fmla="*/ 211455 w 716407"/>
                <a:gd name="connsiteY260" fmla="*/ 715120 h 1101835"/>
                <a:gd name="connsiteX261" fmla="*/ 205740 w 716407"/>
                <a:gd name="connsiteY261" fmla="*/ 711310 h 1101835"/>
                <a:gd name="connsiteX262" fmla="*/ 203835 w 716407"/>
                <a:gd name="connsiteY262" fmla="*/ 705595 h 1101835"/>
                <a:gd name="connsiteX263" fmla="*/ 196215 w 716407"/>
                <a:gd name="connsiteY263" fmla="*/ 696070 h 1101835"/>
                <a:gd name="connsiteX264" fmla="*/ 194310 w 716407"/>
                <a:gd name="connsiteY264" fmla="*/ 673210 h 1101835"/>
                <a:gd name="connsiteX265" fmla="*/ 99060 w 716407"/>
                <a:gd name="connsiteY265" fmla="*/ 675115 h 1101835"/>
                <a:gd name="connsiteX266" fmla="*/ 85725 w 716407"/>
                <a:gd name="connsiteY266" fmla="*/ 673210 h 1101835"/>
                <a:gd name="connsiteX267" fmla="*/ 78105 w 716407"/>
                <a:gd name="connsiteY267" fmla="*/ 663685 h 1101835"/>
                <a:gd name="connsiteX268" fmla="*/ 64770 w 716407"/>
                <a:gd name="connsiteY268" fmla="*/ 657970 h 1101835"/>
                <a:gd name="connsiteX269" fmla="*/ 57150 w 716407"/>
                <a:gd name="connsiteY269" fmla="*/ 646540 h 1101835"/>
                <a:gd name="connsiteX270" fmla="*/ 62865 w 716407"/>
                <a:gd name="connsiteY270" fmla="*/ 642730 h 1101835"/>
                <a:gd name="connsiteX271" fmla="*/ 68580 w 716407"/>
                <a:gd name="connsiteY271" fmla="*/ 637015 h 1101835"/>
                <a:gd name="connsiteX272" fmla="*/ 72390 w 716407"/>
                <a:gd name="connsiteY272" fmla="*/ 631300 h 1101835"/>
                <a:gd name="connsiteX273" fmla="*/ 78105 w 716407"/>
                <a:gd name="connsiteY273" fmla="*/ 629395 h 1101835"/>
                <a:gd name="connsiteX274" fmla="*/ 83820 w 716407"/>
                <a:gd name="connsiteY274" fmla="*/ 623680 h 1101835"/>
                <a:gd name="connsiteX275" fmla="*/ 89535 w 716407"/>
                <a:gd name="connsiteY275" fmla="*/ 621775 h 1101835"/>
                <a:gd name="connsiteX276" fmla="*/ 95250 w 716407"/>
                <a:gd name="connsiteY276" fmla="*/ 617965 h 1101835"/>
                <a:gd name="connsiteX277" fmla="*/ 102870 w 716407"/>
                <a:gd name="connsiteY277" fmla="*/ 595105 h 1101835"/>
                <a:gd name="connsiteX278" fmla="*/ 108585 w 716407"/>
                <a:gd name="connsiteY278" fmla="*/ 583675 h 1101835"/>
                <a:gd name="connsiteX279" fmla="*/ 114300 w 716407"/>
                <a:gd name="connsiteY279" fmla="*/ 581770 h 1101835"/>
                <a:gd name="connsiteX280" fmla="*/ 118110 w 716407"/>
                <a:gd name="connsiteY280" fmla="*/ 570340 h 1101835"/>
                <a:gd name="connsiteX281" fmla="*/ 123825 w 716407"/>
                <a:gd name="connsiteY281" fmla="*/ 543670 h 1101835"/>
                <a:gd name="connsiteX282" fmla="*/ 129540 w 716407"/>
                <a:gd name="connsiteY282" fmla="*/ 539860 h 1101835"/>
                <a:gd name="connsiteX283" fmla="*/ 133350 w 716407"/>
                <a:gd name="connsiteY283" fmla="*/ 520810 h 1101835"/>
                <a:gd name="connsiteX284" fmla="*/ 137160 w 716407"/>
                <a:gd name="connsiteY284" fmla="*/ 507475 h 1101835"/>
                <a:gd name="connsiteX285" fmla="*/ 142875 w 716407"/>
                <a:gd name="connsiteY285" fmla="*/ 501760 h 1101835"/>
                <a:gd name="connsiteX286" fmla="*/ 144780 w 716407"/>
                <a:gd name="connsiteY286" fmla="*/ 463660 h 1101835"/>
                <a:gd name="connsiteX287" fmla="*/ 142875 w 716407"/>
                <a:gd name="connsiteY287" fmla="*/ 457945 h 1101835"/>
                <a:gd name="connsiteX288" fmla="*/ 137160 w 716407"/>
                <a:gd name="connsiteY288" fmla="*/ 456040 h 1101835"/>
                <a:gd name="connsiteX289" fmla="*/ 150495 w 716407"/>
                <a:gd name="connsiteY289" fmla="*/ 457945 h 1101835"/>
                <a:gd name="connsiteX290" fmla="*/ 156210 w 716407"/>
                <a:gd name="connsiteY290" fmla="*/ 461755 h 1101835"/>
                <a:gd name="connsiteX291" fmla="*/ 161925 w 716407"/>
                <a:gd name="connsiteY291" fmla="*/ 467470 h 1101835"/>
                <a:gd name="connsiteX292" fmla="*/ 177165 w 716407"/>
                <a:gd name="connsiteY292" fmla="*/ 469375 h 1101835"/>
                <a:gd name="connsiteX293" fmla="*/ 190500 w 716407"/>
                <a:gd name="connsiteY293" fmla="*/ 471280 h 1101835"/>
                <a:gd name="connsiteX294" fmla="*/ 201930 w 716407"/>
                <a:gd name="connsiteY294" fmla="*/ 473185 h 1101835"/>
                <a:gd name="connsiteX295" fmla="*/ 219075 w 716407"/>
                <a:gd name="connsiteY295" fmla="*/ 475090 h 1101835"/>
                <a:gd name="connsiteX296" fmla="*/ 224790 w 716407"/>
                <a:gd name="connsiteY296" fmla="*/ 476995 h 1101835"/>
                <a:gd name="connsiteX297" fmla="*/ 236220 w 716407"/>
                <a:gd name="connsiteY297" fmla="*/ 484615 h 1101835"/>
                <a:gd name="connsiteX298" fmla="*/ 240030 w 716407"/>
                <a:gd name="connsiteY298" fmla="*/ 490330 h 1101835"/>
                <a:gd name="connsiteX299" fmla="*/ 249555 w 716407"/>
                <a:gd name="connsiteY299" fmla="*/ 497950 h 1101835"/>
                <a:gd name="connsiteX300" fmla="*/ 245745 w 716407"/>
                <a:gd name="connsiteY300" fmla="*/ 511285 h 1101835"/>
                <a:gd name="connsiteX301" fmla="*/ 240030 w 716407"/>
                <a:gd name="connsiteY301" fmla="*/ 517000 h 1101835"/>
                <a:gd name="connsiteX302" fmla="*/ 238125 w 716407"/>
                <a:gd name="connsiteY302" fmla="*/ 522715 h 1101835"/>
                <a:gd name="connsiteX303" fmla="*/ 249555 w 716407"/>
                <a:gd name="connsiteY303" fmla="*/ 526525 h 1101835"/>
                <a:gd name="connsiteX304" fmla="*/ 264795 w 716407"/>
                <a:gd name="connsiteY304" fmla="*/ 534145 h 1101835"/>
                <a:gd name="connsiteX305" fmla="*/ 276225 w 716407"/>
                <a:gd name="connsiteY305" fmla="*/ 539860 h 1101835"/>
                <a:gd name="connsiteX306" fmla="*/ 281940 w 716407"/>
                <a:gd name="connsiteY306" fmla="*/ 553195 h 1101835"/>
                <a:gd name="connsiteX307" fmla="*/ 285750 w 716407"/>
                <a:gd name="connsiteY307" fmla="*/ 558910 h 1101835"/>
                <a:gd name="connsiteX308" fmla="*/ 306705 w 716407"/>
                <a:gd name="connsiteY308" fmla="*/ 557005 h 1101835"/>
                <a:gd name="connsiteX309" fmla="*/ 308610 w 716407"/>
                <a:gd name="connsiteY309" fmla="*/ 547480 h 1101835"/>
                <a:gd name="connsiteX310" fmla="*/ 320040 w 716407"/>
                <a:gd name="connsiteY310" fmla="*/ 537955 h 1101835"/>
                <a:gd name="connsiteX311" fmla="*/ 323850 w 716407"/>
                <a:gd name="connsiteY311" fmla="*/ 518905 h 1101835"/>
                <a:gd name="connsiteX312" fmla="*/ 325755 w 716407"/>
                <a:gd name="connsiteY312" fmla="*/ 513190 h 1101835"/>
                <a:gd name="connsiteX313" fmla="*/ 323850 w 716407"/>
                <a:gd name="connsiteY313" fmla="*/ 497950 h 1101835"/>
                <a:gd name="connsiteX314" fmla="*/ 321945 w 716407"/>
                <a:gd name="connsiteY314" fmla="*/ 488425 h 1101835"/>
                <a:gd name="connsiteX315" fmla="*/ 304800 w 716407"/>
                <a:gd name="connsiteY315" fmla="*/ 478900 h 1101835"/>
                <a:gd name="connsiteX316" fmla="*/ 297180 w 716407"/>
                <a:gd name="connsiteY316" fmla="*/ 475090 h 1101835"/>
                <a:gd name="connsiteX317" fmla="*/ 281940 w 716407"/>
                <a:gd name="connsiteY317" fmla="*/ 452230 h 1101835"/>
                <a:gd name="connsiteX318" fmla="*/ 280035 w 716407"/>
                <a:gd name="connsiteY318" fmla="*/ 446515 h 1101835"/>
                <a:gd name="connsiteX319" fmla="*/ 276225 w 716407"/>
                <a:gd name="connsiteY319" fmla="*/ 440800 h 1101835"/>
                <a:gd name="connsiteX320" fmla="*/ 274320 w 716407"/>
                <a:gd name="connsiteY320" fmla="*/ 429370 h 1101835"/>
                <a:gd name="connsiteX321" fmla="*/ 272415 w 716407"/>
                <a:gd name="connsiteY321" fmla="*/ 423655 h 1101835"/>
                <a:gd name="connsiteX322" fmla="*/ 270510 w 716407"/>
                <a:gd name="connsiteY322" fmla="*/ 416035 h 1101835"/>
                <a:gd name="connsiteX323" fmla="*/ 272415 w 716407"/>
                <a:gd name="connsiteY323" fmla="*/ 400795 h 1101835"/>
                <a:gd name="connsiteX324" fmla="*/ 278130 w 716407"/>
                <a:gd name="connsiteY324" fmla="*/ 398890 h 1101835"/>
                <a:gd name="connsiteX325" fmla="*/ 291465 w 716407"/>
                <a:gd name="connsiteY325" fmla="*/ 393175 h 1101835"/>
                <a:gd name="connsiteX326" fmla="*/ 308610 w 716407"/>
                <a:gd name="connsiteY326" fmla="*/ 387460 h 1101835"/>
                <a:gd name="connsiteX327" fmla="*/ 314325 w 716407"/>
                <a:gd name="connsiteY327" fmla="*/ 385555 h 1101835"/>
                <a:gd name="connsiteX328" fmla="*/ 323850 w 716407"/>
                <a:gd name="connsiteY328" fmla="*/ 383650 h 1101835"/>
                <a:gd name="connsiteX329" fmla="*/ 335339 w 716407"/>
                <a:gd name="connsiteY329" fmla="*/ 362731 h 1101835"/>
                <a:gd name="connsiteX330" fmla="*/ 363920 w 716407"/>
                <a:gd name="connsiteY330"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3860 w 716407"/>
                <a:gd name="connsiteY43" fmla="*/ 67420 h 1101835"/>
                <a:gd name="connsiteX44" fmla="*/ 409575 w 716407"/>
                <a:gd name="connsiteY44" fmla="*/ 78850 h 1101835"/>
                <a:gd name="connsiteX45" fmla="*/ 417195 w 716407"/>
                <a:gd name="connsiteY45" fmla="*/ 88375 h 1101835"/>
                <a:gd name="connsiteX46" fmla="*/ 443739 w 716407"/>
                <a:gd name="connsiteY46" fmla="*/ 97910 h 1101835"/>
                <a:gd name="connsiteX47" fmla="*/ 461092 w 716407"/>
                <a:gd name="connsiteY47" fmla="*/ 118867 h 1101835"/>
                <a:gd name="connsiteX48" fmla="*/ 485861 w 716407"/>
                <a:gd name="connsiteY48" fmla="*/ 137919 h 1101835"/>
                <a:gd name="connsiteX49" fmla="*/ 508816 w 716407"/>
                <a:gd name="connsiteY49" fmla="*/ 152415 h 1101835"/>
                <a:gd name="connsiteX50" fmla="*/ 537210 w 716407"/>
                <a:gd name="connsiteY50" fmla="*/ 153145 h 1101835"/>
                <a:gd name="connsiteX51" fmla="*/ 571500 w 716407"/>
                <a:gd name="connsiteY51" fmla="*/ 151240 h 1101835"/>
                <a:gd name="connsiteX52" fmla="*/ 582930 w 716407"/>
                <a:gd name="connsiteY52" fmla="*/ 149335 h 1101835"/>
                <a:gd name="connsiteX53" fmla="*/ 638175 w 716407"/>
                <a:gd name="connsiteY53" fmla="*/ 151240 h 1101835"/>
                <a:gd name="connsiteX54" fmla="*/ 641985 w 716407"/>
                <a:gd name="connsiteY54" fmla="*/ 156955 h 1101835"/>
                <a:gd name="connsiteX55" fmla="*/ 645795 w 716407"/>
                <a:gd name="connsiteY55" fmla="*/ 168385 h 1101835"/>
                <a:gd name="connsiteX56" fmla="*/ 649605 w 716407"/>
                <a:gd name="connsiteY56" fmla="*/ 174100 h 1101835"/>
                <a:gd name="connsiteX57" fmla="*/ 640080 w 716407"/>
                <a:gd name="connsiteY57" fmla="*/ 185530 h 1101835"/>
                <a:gd name="connsiteX58" fmla="*/ 628650 w 716407"/>
                <a:gd name="connsiteY58" fmla="*/ 193150 h 1101835"/>
                <a:gd name="connsiteX59" fmla="*/ 624840 w 716407"/>
                <a:gd name="connsiteY59" fmla="*/ 198865 h 1101835"/>
                <a:gd name="connsiteX60" fmla="*/ 619125 w 716407"/>
                <a:gd name="connsiteY60" fmla="*/ 214105 h 1101835"/>
                <a:gd name="connsiteX61" fmla="*/ 621030 w 716407"/>
                <a:gd name="connsiteY61" fmla="*/ 250300 h 1101835"/>
                <a:gd name="connsiteX62" fmla="*/ 622935 w 716407"/>
                <a:gd name="connsiteY62" fmla="*/ 256015 h 1101835"/>
                <a:gd name="connsiteX63" fmla="*/ 626745 w 716407"/>
                <a:gd name="connsiteY63" fmla="*/ 261730 h 1101835"/>
                <a:gd name="connsiteX64" fmla="*/ 632460 w 716407"/>
                <a:gd name="connsiteY64" fmla="*/ 263635 h 1101835"/>
                <a:gd name="connsiteX65" fmla="*/ 641985 w 716407"/>
                <a:gd name="connsiteY65" fmla="*/ 275065 h 1101835"/>
                <a:gd name="connsiteX66" fmla="*/ 647700 w 716407"/>
                <a:gd name="connsiteY66" fmla="*/ 276970 h 1101835"/>
                <a:gd name="connsiteX67" fmla="*/ 661035 w 716407"/>
                <a:gd name="connsiteY67" fmla="*/ 282685 h 1101835"/>
                <a:gd name="connsiteX68" fmla="*/ 674370 w 716407"/>
                <a:gd name="connsiteY68" fmla="*/ 296020 h 1101835"/>
                <a:gd name="connsiteX69" fmla="*/ 678180 w 716407"/>
                <a:gd name="connsiteY69" fmla="*/ 301735 h 1101835"/>
                <a:gd name="connsiteX70" fmla="*/ 683895 w 716407"/>
                <a:gd name="connsiteY70" fmla="*/ 303640 h 1101835"/>
                <a:gd name="connsiteX71" fmla="*/ 689610 w 716407"/>
                <a:gd name="connsiteY71" fmla="*/ 307450 h 1101835"/>
                <a:gd name="connsiteX72" fmla="*/ 697230 w 716407"/>
                <a:gd name="connsiteY72" fmla="*/ 311260 h 1101835"/>
                <a:gd name="connsiteX73" fmla="*/ 714375 w 716407"/>
                <a:gd name="connsiteY73" fmla="*/ 324595 h 1101835"/>
                <a:gd name="connsiteX74" fmla="*/ 716280 w 716407"/>
                <a:gd name="connsiteY74" fmla="*/ 330310 h 1101835"/>
                <a:gd name="connsiteX75" fmla="*/ 708660 w 716407"/>
                <a:gd name="connsiteY75" fmla="*/ 341740 h 1101835"/>
                <a:gd name="connsiteX76" fmla="*/ 702945 w 716407"/>
                <a:gd name="connsiteY76" fmla="*/ 347455 h 1101835"/>
                <a:gd name="connsiteX77" fmla="*/ 691515 w 716407"/>
                <a:gd name="connsiteY77" fmla="*/ 353170 h 1101835"/>
                <a:gd name="connsiteX78" fmla="*/ 674370 w 716407"/>
                <a:gd name="connsiteY78" fmla="*/ 355075 h 1101835"/>
                <a:gd name="connsiteX79" fmla="*/ 668655 w 716407"/>
                <a:gd name="connsiteY79" fmla="*/ 356980 h 1101835"/>
                <a:gd name="connsiteX80" fmla="*/ 649605 w 716407"/>
                <a:gd name="connsiteY80" fmla="*/ 379840 h 1101835"/>
                <a:gd name="connsiteX81" fmla="*/ 638175 w 716407"/>
                <a:gd name="connsiteY81" fmla="*/ 391270 h 1101835"/>
                <a:gd name="connsiteX82" fmla="*/ 632460 w 716407"/>
                <a:gd name="connsiteY82" fmla="*/ 402700 h 1101835"/>
                <a:gd name="connsiteX83" fmla="*/ 626745 w 716407"/>
                <a:gd name="connsiteY83" fmla="*/ 404605 h 1101835"/>
                <a:gd name="connsiteX84" fmla="*/ 624840 w 716407"/>
                <a:gd name="connsiteY84" fmla="*/ 410320 h 1101835"/>
                <a:gd name="connsiteX85" fmla="*/ 605790 w 716407"/>
                <a:gd name="connsiteY85" fmla="*/ 416035 h 1101835"/>
                <a:gd name="connsiteX86" fmla="*/ 586740 w 716407"/>
                <a:gd name="connsiteY86" fmla="*/ 412225 h 1101835"/>
                <a:gd name="connsiteX87" fmla="*/ 582930 w 716407"/>
                <a:gd name="connsiteY87" fmla="*/ 406510 h 1101835"/>
                <a:gd name="connsiteX88" fmla="*/ 569595 w 716407"/>
                <a:gd name="connsiteY88" fmla="*/ 400795 h 1101835"/>
                <a:gd name="connsiteX89" fmla="*/ 539115 w 716407"/>
                <a:gd name="connsiteY89" fmla="*/ 402700 h 1101835"/>
                <a:gd name="connsiteX90" fmla="*/ 527685 w 716407"/>
                <a:gd name="connsiteY90" fmla="*/ 406510 h 1101835"/>
                <a:gd name="connsiteX91" fmla="*/ 516255 w 716407"/>
                <a:gd name="connsiteY91" fmla="*/ 414130 h 1101835"/>
                <a:gd name="connsiteX92" fmla="*/ 514350 w 716407"/>
                <a:gd name="connsiteY92" fmla="*/ 419845 h 1101835"/>
                <a:gd name="connsiteX93" fmla="*/ 504825 w 716407"/>
                <a:gd name="connsiteY93" fmla="*/ 429370 h 1101835"/>
                <a:gd name="connsiteX94" fmla="*/ 501015 w 716407"/>
                <a:gd name="connsiteY94" fmla="*/ 435085 h 1101835"/>
                <a:gd name="connsiteX95" fmla="*/ 495300 w 716407"/>
                <a:gd name="connsiteY95" fmla="*/ 440800 h 1101835"/>
                <a:gd name="connsiteX96" fmla="*/ 493395 w 716407"/>
                <a:gd name="connsiteY96" fmla="*/ 452230 h 1101835"/>
                <a:gd name="connsiteX97" fmla="*/ 491490 w 716407"/>
                <a:gd name="connsiteY97" fmla="*/ 459850 h 1101835"/>
                <a:gd name="connsiteX98" fmla="*/ 489585 w 716407"/>
                <a:gd name="connsiteY98" fmla="*/ 465565 h 1101835"/>
                <a:gd name="connsiteX99" fmla="*/ 478155 w 716407"/>
                <a:gd name="connsiteY99" fmla="*/ 469375 h 1101835"/>
                <a:gd name="connsiteX100" fmla="*/ 476250 w 716407"/>
                <a:gd name="connsiteY100" fmla="*/ 478900 h 1101835"/>
                <a:gd name="connsiteX101" fmla="*/ 472440 w 716407"/>
                <a:gd name="connsiteY101" fmla="*/ 490330 h 1101835"/>
                <a:gd name="connsiteX102" fmla="*/ 474345 w 716407"/>
                <a:gd name="connsiteY102" fmla="*/ 520810 h 1101835"/>
                <a:gd name="connsiteX103" fmla="*/ 476250 w 716407"/>
                <a:gd name="connsiteY103" fmla="*/ 528430 h 1101835"/>
                <a:gd name="connsiteX104" fmla="*/ 478155 w 716407"/>
                <a:gd name="connsiteY104" fmla="*/ 537955 h 1101835"/>
                <a:gd name="connsiteX105" fmla="*/ 481965 w 716407"/>
                <a:gd name="connsiteY105" fmla="*/ 568435 h 1101835"/>
                <a:gd name="connsiteX106" fmla="*/ 487680 w 716407"/>
                <a:gd name="connsiteY106" fmla="*/ 587485 h 1101835"/>
                <a:gd name="connsiteX107" fmla="*/ 489585 w 716407"/>
                <a:gd name="connsiteY107" fmla="*/ 593200 h 1101835"/>
                <a:gd name="connsiteX108" fmla="*/ 493395 w 716407"/>
                <a:gd name="connsiteY108" fmla="*/ 610345 h 1101835"/>
                <a:gd name="connsiteX109" fmla="*/ 495300 w 716407"/>
                <a:gd name="connsiteY109" fmla="*/ 616060 h 1101835"/>
                <a:gd name="connsiteX110" fmla="*/ 499110 w 716407"/>
                <a:gd name="connsiteY110" fmla="*/ 623680 h 1101835"/>
                <a:gd name="connsiteX111" fmla="*/ 504825 w 716407"/>
                <a:gd name="connsiteY111" fmla="*/ 627490 h 1101835"/>
                <a:gd name="connsiteX112" fmla="*/ 510540 w 716407"/>
                <a:gd name="connsiteY112" fmla="*/ 638920 h 1101835"/>
                <a:gd name="connsiteX113" fmla="*/ 512445 w 716407"/>
                <a:gd name="connsiteY113" fmla="*/ 644635 h 1101835"/>
                <a:gd name="connsiteX114" fmla="*/ 518160 w 716407"/>
                <a:gd name="connsiteY114" fmla="*/ 646540 h 1101835"/>
                <a:gd name="connsiteX115" fmla="*/ 506730 w 716407"/>
                <a:gd name="connsiteY115" fmla="*/ 650350 h 1101835"/>
                <a:gd name="connsiteX116" fmla="*/ 501015 w 716407"/>
                <a:gd name="connsiteY116" fmla="*/ 652255 h 1101835"/>
                <a:gd name="connsiteX117" fmla="*/ 495300 w 716407"/>
                <a:gd name="connsiteY117" fmla="*/ 657970 h 1101835"/>
                <a:gd name="connsiteX118" fmla="*/ 489585 w 716407"/>
                <a:gd name="connsiteY118" fmla="*/ 661780 h 1101835"/>
                <a:gd name="connsiteX119" fmla="*/ 487680 w 716407"/>
                <a:gd name="connsiteY119" fmla="*/ 667495 h 1101835"/>
                <a:gd name="connsiteX120" fmla="*/ 483870 w 716407"/>
                <a:gd name="connsiteY120" fmla="*/ 673210 h 1101835"/>
                <a:gd name="connsiteX121" fmla="*/ 478155 w 716407"/>
                <a:gd name="connsiteY121" fmla="*/ 684640 h 1101835"/>
                <a:gd name="connsiteX122" fmla="*/ 480060 w 716407"/>
                <a:gd name="connsiteY122" fmla="*/ 717025 h 1101835"/>
                <a:gd name="connsiteX123" fmla="*/ 485775 w 716407"/>
                <a:gd name="connsiteY123" fmla="*/ 718930 h 1101835"/>
                <a:gd name="connsiteX124" fmla="*/ 497205 w 716407"/>
                <a:gd name="connsiteY124" fmla="*/ 724645 h 1101835"/>
                <a:gd name="connsiteX125" fmla="*/ 506730 w 716407"/>
                <a:gd name="connsiteY125" fmla="*/ 726550 h 1101835"/>
                <a:gd name="connsiteX126" fmla="*/ 495300 w 716407"/>
                <a:gd name="connsiteY126" fmla="*/ 722740 h 1101835"/>
                <a:gd name="connsiteX127" fmla="*/ 489585 w 716407"/>
                <a:gd name="connsiteY127" fmla="*/ 718930 h 1101835"/>
                <a:gd name="connsiteX128" fmla="*/ 455295 w 716407"/>
                <a:gd name="connsiteY128" fmla="*/ 718930 h 1101835"/>
                <a:gd name="connsiteX129" fmla="*/ 449580 w 716407"/>
                <a:gd name="connsiteY129" fmla="*/ 730360 h 1101835"/>
                <a:gd name="connsiteX130" fmla="*/ 445770 w 716407"/>
                <a:gd name="connsiteY130" fmla="*/ 736075 h 1101835"/>
                <a:gd name="connsiteX131" fmla="*/ 443865 w 716407"/>
                <a:gd name="connsiteY131" fmla="*/ 741790 h 1101835"/>
                <a:gd name="connsiteX132" fmla="*/ 438150 w 716407"/>
                <a:gd name="connsiteY132" fmla="*/ 743695 h 1101835"/>
                <a:gd name="connsiteX133" fmla="*/ 434340 w 716407"/>
                <a:gd name="connsiteY133" fmla="*/ 757030 h 1101835"/>
                <a:gd name="connsiteX134" fmla="*/ 426720 w 716407"/>
                <a:gd name="connsiteY134" fmla="*/ 768460 h 1101835"/>
                <a:gd name="connsiteX135" fmla="*/ 419100 w 716407"/>
                <a:gd name="connsiteY135" fmla="*/ 779890 h 1101835"/>
                <a:gd name="connsiteX136" fmla="*/ 415290 w 716407"/>
                <a:gd name="connsiteY136" fmla="*/ 785605 h 1101835"/>
                <a:gd name="connsiteX137" fmla="*/ 409575 w 716407"/>
                <a:gd name="connsiteY137" fmla="*/ 797035 h 1101835"/>
                <a:gd name="connsiteX138" fmla="*/ 415290 w 716407"/>
                <a:gd name="connsiteY138" fmla="*/ 814180 h 1101835"/>
                <a:gd name="connsiteX139" fmla="*/ 417195 w 716407"/>
                <a:gd name="connsiteY139" fmla="*/ 819895 h 1101835"/>
                <a:gd name="connsiteX140" fmla="*/ 424815 w 716407"/>
                <a:gd name="connsiteY140" fmla="*/ 825610 h 1101835"/>
                <a:gd name="connsiteX141" fmla="*/ 430530 w 716407"/>
                <a:gd name="connsiteY141" fmla="*/ 829420 h 1101835"/>
                <a:gd name="connsiteX142" fmla="*/ 441960 w 716407"/>
                <a:gd name="connsiteY142" fmla="*/ 833230 h 1101835"/>
                <a:gd name="connsiteX143" fmla="*/ 447675 w 716407"/>
                <a:gd name="connsiteY143" fmla="*/ 837040 h 1101835"/>
                <a:gd name="connsiteX144" fmla="*/ 453390 w 716407"/>
                <a:gd name="connsiteY144" fmla="*/ 838945 h 1101835"/>
                <a:gd name="connsiteX145" fmla="*/ 457200 w 716407"/>
                <a:gd name="connsiteY145" fmla="*/ 844660 h 1101835"/>
                <a:gd name="connsiteX146" fmla="*/ 468630 w 716407"/>
                <a:gd name="connsiteY146" fmla="*/ 848470 h 1101835"/>
                <a:gd name="connsiteX147" fmla="*/ 474345 w 716407"/>
                <a:gd name="connsiteY147" fmla="*/ 850375 h 1101835"/>
                <a:gd name="connsiteX148" fmla="*/ 480060 w 716407"/>
                <a:gd name="connsiteY148" fmla="*/ 852280 h 1101835"/>
                <a:gd name="connsiteX149" fmla="*/ 485775 w 716407"/>
                <a:gd name="connsiteY149" fmla="*/ 856090 h 1101835"/>
                <a:gd name="connsiteX150" fmla="*/ 499110 w 716407"/>
                <a:gd name="connsiteY150" fmla="*/ 861805 h 1101835"/>
                <a:gd name="connsiteX151" fmla="*/ 506730 w 716407"/>
                <a:gd name="connsiteY151" fmla="*/ 869425 h 1101835"/>
                <a:gd name="connsiteX152" fmla="*/ 518160 w 716407"/>
                <a:gd name="connsiteY152" fmla="*/ 875140 h 1101835"/>
                <a:gd name="connsiteX153" fmla="*/ 523875 w 716407"/>
                <a:gd name="connsiteY153" fmla="*/ 878950 h 1101835"/>
                <a:gd name="connsiteX154" fmla="*/ 525780 w 716407"/>
                <a:gd name="connsiteY154" fmla="*/ 884665 h 1101835"/>
                <a:gd name="connsiteX155" fmla="*/ 529590 w 716407"/>
                <a:gd name="connsiteY155" fmla="*/ 907525 h 1101835"/>
                <a:gd name="connsiteX156" fmla="*/ 539115 w 716407"/>
                <a:gd name="connsiteY156" fmla="*/ 924670 h 1101835"/>
                <a:gd name="connsiteX157" fmla="*/ 541020 w 716407"/>
                <a:gd name="connsiteY157" fmla="*/ 930385 h 1101835"/>
                <a:gd name="connsiteX158" fmla="*/ 544830 w 716407"/>
                <a:gd name="connsiteY158" fmla="*/ 936100 h 1101835"/>
                <a:gd name="connsiteX159" fmla="*/ 542925 w 716407"/>
                <a:gd name="connsiteY159" fmla="*/ 934195 h 1101835"/>
                <a:gd name="connsiteX160" fmla="*/ 542925 w 716407"/>
                <a:gd name="connsiteY160" fmla="*/ 934195 h 1101835"/>
                <a:gd name="connsiteX161" fmla="*/ 533400 w 716407"/>
                <a:gd name="connsiteY161" fmla="*/ 947530 h 1101835"/>
                <a:gd name="connsiteX162" fmla="*/ 531495 w 716407"/>
                <a:gd name="connsiteY162" fmla="*/ 953245 h 1101835"/>
                <a:gd name="connsiteX163" fmla="*/ 520065 w 716407"/>
                <a:gd name="connsiteY163" fmla="*/ 955150 h 1101835"/>
                <a:gd name="connsiteX164" fmla="*/ 502920 w 716407"/>
                <a:gd name="connsiteY164" fmla="*/ 962770 h 1101835"/>
                <a:gd name="connsiteX165" fmla="*/ 497205 w 716407"/>
                <a:gd name="connsiteY165" fmla="*/ 960865 h 1101835"/>
                <a:gd name="connsiteX166" fmla="*/ 485775 w 716407"/>
                <a:gd name="connsiteY166" fmla="*/ 938005 h 1101835"/>
                <a:gd name="connsiteX167" fmla="*/ 480060 w 716407"/>
                <a:gd name="connsiteY167" fmla="*/ 932290 h 1101835"/>
                <a:gd name="connsiteX168" fmla="*/ 457200 w 716407"/>
                <a:gd name="connsiteY168" fmla="*/ 926575 h 1101835"/>
                <a:gd name="connsiteX169" fmla="*/ 434340 w 716407"/>
                <a:gd name="connsiteY169" fmla="*/ 928480 h 1101835"/>
                <a:gd name="connsiteX170" fmla="*/ 430530 w 716407"/>
                <a:gd name="connsiteY170" fmla="*/ 939910 h 1101835"/>
                <a:gd name="connsiteX171" fmla="*/ 419100 w 716407"/>
                <a:gd name="connsiteY171" fmla="*/ 945625 h 1101835"/>
                <a:gd name="connsiteX172" fmla="*/ 409575 w 716407"/>
                <a:gd name="connsiteY172" fmla="*/ 962770 h 1101835"/>
                <a:gd name="connsiteX173" fmla="*/ 400050 w 716407"/>
                <a:gd name="connsiteY173" fmla="*/ 978010 h 1101835"/>
                <a:gd name="connsiteX174" fmla="*/ 394335 w 716407"/>
                <a:gd name="connsiteY174" fmla="*/ 979915 h 1101835"/>
                <a:gd name="connsiteX175" fmla="*/ 388620 w 716407"/>
                <a:gd name="connsiteY175" fmla="*/ 978010 h 1101835"/>
                <a:gd name="connsiteX176" fmla="*/ 381000 w 716407"/>
                <a:gd name="connsiteY176" fmla="*/ 960865 h 1101835"/>
                <a:gd name="connsiteX177" fmla="*/ 375285 w 716407"/>
                <a:gd name="connsiteY177" fmla="*/ 958960 h 1101835"/>
                <a:gd name="connsiteX178" fmla="*/ 369570 w 716407"/>
                <a:gd name="connsiteY178" fmla="*/ 955150 h 1101835"/>
                <a:gd name="connsiteX179" fmla="*/ 360045 w 716407"/>
                <a:gd name="connsiteY179" fmla="*/ 962770 h 1101835"/>
                <a:gd name="connsiteX180" fmla="*/ 346710 w 716407"/>
                <a:gd name="connsiteY180" fmla="*/ 978010 h 1101835"/>
                <a:gd name="connsiteX181" fmla="*/ 340995 w 716407"/>
                <a:gd name="connsiteY181" fmla="*/ 1006585 h 1101835"/>
                <a:gd name="connsiteX182" fmla="*/ 335280 w 716407"/>
                <a:gd name="connsiteY182" fmla="*/ 1010395 h 1101835"/>
                <a:gd name="connsiteX183" fmla="*/ 331470 w 716407"/>
                <a:gd name="connsiteY183" fmla="*/ 1016110 h 1101835"/>
                <a:gd name="connsiteX184" fmla="*/ 325755 w 716407"/>
                <a:gd name="connsiteY184" fmla="*/ 1019920 h 1101835"/>
                <a:gd name="connsiteX185" fmla="*/ 320040 w 716407"/>
                <a:gd name="connsiteY185" fmla="*/ 1040875 h 1101835"/>
                <a:gd name="connsiteX186" fmla="*/ 314325 w 716407"/>
                <a:gd name="connsiteY186" fmla="*/ 1042780 h 1101835"/>
                <a:gd name="connsiteX187" fmla="*/ 312420 w 716407"/>
                <a:gd name="connsiteY187" fmla="*/ 1048495 h 1101835"/>
                <a:gd name="connsiteX188" fmla="*/ 310515 w 716407"/>
                <a:gd name="connsiteY188" fmla="*/ 1082785 h 1101835"/>
                <a:gd name="connsiteX189" fmla="*/ 293370 w 716407"/>
                <a:gd name="connsiteY189" fmla="*/ 1077070 h 1101835"/>
                <a:gd name="connsiteX190" fmla="*/ 264795 w 716407"/>
                <a:gd name="connsiteY190" fmla="*/ 1073260 h 1101835"/>
                <a:gd name="connsiteX191" fmla="*/ 247650 w 716407"/>
                <a:gd name="connsiteY191" fmla="*/ 1063735 h 1101835"/>
                <a:gd name="connsiteX192" fmla="*/ 241935 w 716407"/>
                <a:gd name="connsiteY192" fmla="*/ 1061830 h 1101835"/>
                <a:gd name="connsiteX193" fmla="*/ 224790 w 716407"/>
                <a:gd name="connsiteY193" fmla="*/ 1063735 h 1101835"/>
                <a:gd name="connsiteX194" fmla="*/ 213360 w 716407"/>
                <a:gd name="connsiteY194" fmla="*/ 1067545 h 1101835"/>
                <a:gd name="connsiteX195" fmla="*/ 207645 w 716407"/>
                <a:gd name="connsiteY195" fmla="*/ 1069450 h 1101835"/>
                <a:gd name="connsiteX196" fmla="*/ 201930 w 716407"/>
                <a:gd name="connsiteY196" fmla="*/ 1073260 h 1101835"/>
                <a:gd name="connsiteX197" fmla="*/ 177165 w 716407"/>
                <a:gd name="connsiteY197" fmla="*/ 1077070 h 1101835"/>
                <a:gd name="connsiteX198" fmla="*/ 165735 w 716407"/>
                <a:gd name="connsiteY198" fmla="*/ 1082785 h 1101835"/>
                <a:gd name="connsiteX199" fmla="*/ 161925 w 716407"/>
                <a:gd name="connsiteY199" fmla="*/ 1088500 h 1101835"/>
                <a:gd name="connsiteX200" fmla="*/ 156210 w 716407"/>
                <a:gd name="connsiteY200" fmla="*/ 1099930 h 1101835"/>
                <a:gd name="connsiteX201" fmla="*/ 150495 w 716407"/>
                <a:gd name="connsiteY201" fmla="*/ 1101835 h 1101835"/>
                <a:gd name="connsiteX202" fmla="*/ 135255 w 716407"/>
                <a:gd name="connsiteY202" fmla="*/ 1099930 h 1101835"/>
                <a:gd name="connsiteX203" fmla="*/ 125730 w 716407"/>
                <a:gd name="connsiteY203" fmla="*/ 1090405 h 1101835"/>
                <a:gd name="connsiteX204" fmla="*/ 120015 w 716407"/>
                <a:gd name="connsiteY204" fmla="*/ 1088500 h 1101835"/>
                <a:gd name="connsiteX205" fmla="*/ 114300 w 716407"/>
                <a:gd name="connsiteY205" fmla="*/ 1084690 h 1101835"/>
                <a:gd name="connsiteX206" fmla="*/ 108585 w 716407"/>
                <a:gd name="connsiteY206" fmla="*/ 1082785 h 1101835"/>
                <a:gd name="connsiteX207" fmla="*/ 104775 w 716407"/>
                <a:gd name="connsiteY207" fmla="*/ 1071355 h 1101835"/>
                <a:gd name="connsiteX208" fmla="*/ 102870 w 716407"/>
                <a:gd name="connsiteY208" fmla="*/ 1063735 h 1101835"/>
                <a:gd name="connsiteX209" fmla="*/ 97155 w 716407"/>
                <a:gd name="connsiteY209" fmla="*/ 1059925 h 1101835"/>
                <a:gd name="connsiteX210" fmla="*/ 72390 w 716407"/>
                <a:gd name="connsiteY210" fmla="*/ 1050400 h 1101835"/>
                <a:gd name="connsiteX211" fmla="*/ 62865 w 716407"/>
                <a:gd name="connsiteY211" fmla="*/ 1058020 h 1101835"/>
                <a:gd name="connsiteX212" fmla="*/ 49530 w 716407"/>
                <a:gd name="connsiteY212" fmla="*/ 1061830 h 1101835"/>
                <a:gd name="connsiteX213" fmla="*/ 24765 w 716407"/>
                <a:gd name="connsiteY213" fmla="*/ 1054210 h 1101835"/>
                <a:gd name="connsiteX214" fmla="*/ 22860 w 716407"/>
                <a:gd name="connsiteY214" fmla="*/ 1048495 h 1101835"/>
                <a:gd name="connsiteX215" fmla="*/ 5715 w 716407"/>
                <a:gd name="connsiteY215" fmla="*/ 1042780 h 1101835"/>
                <a:gd name="connsiteX216" fmla="*/ 0 w 716407"/>
                <a:gd name="connsiteY216" fmla="*/ 1040875 h 1101835"/>
                <a:gd name="connsiteX217" fmla="*/ 1905 w 716407"/>
                <a:gd name="connsiteY217" fmla="*/ 1035160 h 1101835"/>
                <a:gd name="connsiteX218" fmla="*/ 9525 w 716407"/>
                <a:gd name="connsiteY218" fmla="*/ 1023730 h 1101835"/>
                <a:gd name="connsiteX219" fmla="*/ 5715 w 716407"/>
                <a:gd name="connsiteY219" fmla="*/ 970390 h 1101835"/>
                <a:gd name="connsiteX220" fmla="*/ 3810 w 716407"/>
                <a:gd name="connsiteY220" fmla="*/ 960865 h 1101835"/>
                <a:gd name="connsiteX221" fmla="*/ 5715 w 716407"/>
                <a:gd name="connsiteY221" fmla="*/ 951340 h 1101835"/>
                <a:gd name="connsiteX222" fmla="*/ 17145 w 716407"/>
                <a:gd name="connsiteY222" fmla="*/ 943720 h 1101835"/>
                <a:gd name="connsiteX223" fmla="*/ 19050 w 716407"/>
                <a:gd name="connsiteY223" fmla="*/ 934195 h 1101835"/>
                <a:gd name="connsiteX224" fmla="*/ 24765 w 716407"/>
                <a:gd name="connsiteY224" fmla="*/ 917050 h 1101835"/>
                <a:gd name="connsiteX225" fmla="*/ 28575 w 716407"/>
                <a:gd name="connsiteY225" fmla="*/ 911335 h 1101835"/>
                <a:gd name="connsiteX226" fmla="*/ 26670 w 716407"/>
                <a:gd name="connsiteY226" fmla="*/ 896095 h 1101835"/>
                <a:gd name="connsiteX227" fmla="*/ 30480 w 716407"/>
                <a:gd name="connsiteY227" fmla="*/ 877045 h 1101835"/>
                <a:gd name="connsiteX228" fmla="*/ 38100 w 716407"/>
                <a:gd name="connsiteY228" fmla="*/ 865615 h 1101835"/>
                <a:gd name="connsiteX229" fmla="*/ 49530 w 716407"/>
                <a:gd name="connsiteY229" fmla="*/ 863710 h 1101835"/>
                <a:gd name="connsiteX230" fmla="*/ 62865 w 716407"/>
                <a:gd name="connsiteY230" fmla="*/ 861805 h 1101835"/>
                <a:gd name="connsiteX231" fmla="*/ 70485 w 716407"/>
                <a:gd name="connsiteY231" fmla="*/ 854185 h 1101835"/>
                <a:gd name="connsiteX232" fmla="*/ 76200 w 716407"/>
                <a:gd name="connsiteY232" fmla="*/ 850375 h 1101835"/>
                <a:gd name="connsiteX233" fmla="*/ 83820 w 716407"/>
                <a:gd name="connsiteY233" fmla="*/ 842755 h 1101835"/>
                <a:gd name="connsiteX234" fmla="*/ 89535 w 716407"/>
                <a:gd name="connsiteY234" fmla="*/ 837040 h 1101835"/>
                <a:gd name="connsiteX235" fmla="*/ 100965 w 716407"/>
                <a:gd name="connsiteY235" fmla="*/ 833230 h 1101835"/>
                <a:gd name="connsiteX236" fmla="*/ 118110 w 716407"/>
                <a:gd name="connsiteY236" fmla="*/ 827515 h 1101835"/>
                <a:gd name="connsiteX237" fmla="*/ 135255 w 716407"/>
                <a:gd name="connsiteY237" fmla="*/ 821800 h 1101835"/>
                <a:gd name="connsiteX238" fmla="*/ 140970 w 716407"/>
                <a:gd name="connsiteY238" fmla="*/ 819895 h 1101835"/>
                <a:gd name="connsiteX239" fmla="*/ 154305 w 716407"/>
                <a:gd name="connsiteY239" fmla="*/ 817990 h 1101835"/>
                <a:gd name="connsiteX240" fmla="*/ 158115 w 716407"/>
                <a:gd name="connsiteY240" fmla="*/ 823705 h 1101835"/>
                <a:gd name="connsiteX241" fmla="*/ 163830 w 716407"/>
                <a:gd name="connsiteY241" fmla="*/ 827515 h 1101835"/>
                <a:gd name="connsiteX242" fmla="*/ 192405 w 716407"/>
                <a:gd name="connsiteY242" fmla="*/ 825610 h 1101835"/>
                <a:gd name="connsiteX243" fmla="*/ 198120 w 716407"/>
                <a:gd name="connsiteY243" fmla="*/ 823705 h 1101835"/>
                <a:gd name="connsiteX244" fmla="*/ 211455 w 716407"/>
                <a:gd name="connsiteY244" fmla="*/ 821800 h 1101835"/>
                <a:gd name="connsiteX245" fmla="*/ 230505 w 716407"/>
                <a:gd name="connsiteY245" fmla="*/ 816085 h 1101835"/>
                <a:gd name="connsiteX246" fmla="*/ 236220 w 716407"/>
                <a:gd name="connsiteY246" fmla="*/ 814180 h 1101835"/>
                <a:gd name="connsiteX247" fmla="*/ 255270 w 716407"/>
                <a:gd name="connsiteY247" fmla="*/ 810370 h 1101835"/>
                <a:gd name="connsiteX248" fmla="*/ 260985 w 716407"/>
                <a:gd name="connsiteY248" fmla="*/ 806560 h 1101835"/>
                <a:gd name="connsiteX249" fmla="*/ 262890 w 716407"/>
                <a:gd name="connsiteY249" fmla="*/ 800845 h 1101835"/>
                <a:gd name="connsiteX250" fmla="*/ 259080 w 716407"/>
                <a:gd name="connsiteY250" fmla="*/ 779890 h 1101835"/>
                <a:gd name="connsiteX251" fmla="*/ 255270 w 716407"/>
                <a:gd name="connsiteY251" fmla="*/ 774175 h 1101835"/>
                <a:gd name="connsiteX252" fmla="*/ 251460 w 716407"/>
                <a:gd name="connsiteY252" fmla="*/ 762745 h 1101835"/>
                <a:gd name="connsiteX253" fmla="*/ 245745 w 716407"/>
                <a:gd name="connsiteY253" fmla="*/ 751315 h 1101835"/>
                <a:gd name="connsiteX254" fmla="*/ 234315 w 716407"/>
                <a:gd name="connsiteY254" fmla="*/ 743695 h 1101835"/>
                <a:gd name="connsiteX255" fmla="*/ 228600 w 716407"/>
                <a:gd name="connsiteY255" fmla="*/ 741790 h 1101835"/>
                <a:gd name="connsiteX256" fmla="*/ 222885 w 716407"/>
                <a:gd name="connsiteY256" fmla="*/ 737980 h 1101835"/>
                <a:gd name="connsiteX257" fmla="*/ 220980 w 716407"/>
                <a:gd name="connsiteY257" fmla="*/ 732265 h 1101835"/>
                <a:gd name="connsiteX258" fmla="*/ 217170 w 716407"/>
                <a:gd name="connsiteY258" fmla="*/ 726550 h 1101835"/>
                <a:gd name="connsiteX259" fmla="*/ 211455 w 716407"/>
                <a:gd name="connsiteY259" fmla="*/ 715120 h 1101835"/>
                <a:gd name="connsiteX260" fmla="*/ 205740 w 716407"/>
                <a:gd name="connsiteY260" fmla="*/ 711310 h 1101835"/>
                <a:gd name="connsiteX261" fmla="*/ 203835 w 716407"/>
                <a:gd name="connsiteY261" fmla="*/ 705595 h 1101835"/>
                <a:gd name="connsiteX262" fmla="*/ 196215 w 716407"/>
                <a:gd name="connsiteY262" fmla="*/ 696070 h 1101835"/>
                <a:gd name="connsiteX263" fmla="*/ 194310 w 716407"/>
                <a:gd name="connsiteY263" fmla="*/ 673210 h 1101835"/>
                <a:gd name="connsiteX264" fmla="*/ 99060 w 716407"/>
                <a:gd name="connsiteY264" fmla="*/ 675115 h 1101835"/>
                <a:gd name="connsiteX265" fmla="*/ 85725 w 716407"/>
                <a:gd name="connsiteY265" fmla="*/ 673210 h 1101835"/>
                <a:gd name="connsiteX266" fmla="*/ 78105 w 716407"/>
                <a:gd name="connsiteY266" fmla="*/ 663685 h 1101835"/>
                <a:gd name="connsiteX267" fmla="*/ 64770 w 716407"/>
                <a:gd name="connsiteY267" fmla="*/ 657970 h 1101835"/>
                <a:gd name="connsiteX268" fmla="*/ 57150 w 716407"/>
                <a:gd name="connsiteY268" fmla="*/ 646540 h 1101835"/>
                <a:gd name="connsiteX269" fmla="*/ 62865 w 716407"/>
                <a:gd name="connsiteY269" fmla="*/ 642730 h 1101835"/>
                <a:gd name="connsiteX270" fmla="*/ 68580 w 716407"/>
                <a:gd name="connsiteY270" fmla="*/ 637015 h 1101835"/>
                <a:gd name="connsiteX271" fmla="*/ 72390 w 716407"/>
                <a:gd name="connsiteY271" fmla="*/ 631300 h 1101835"/>
                <a:gd name="connsiteX272" fmla="*/ 78105 w 716407"/>
                <a:gd name="connsiteY272" fmla="*/ 629395 h 1101835"/>
                <a:gd name="connsiteX273" fmla="*/ 83820 w 716407"/>
                <a:gd name="connsiteY273" fmla="*/ 623680 h 1101835"/>
                <a:gd name="connsiteX274" fmla="*/ 89535 w 716407"/>
                <a:gd name="connsiteY274" fmla="*/ 621775 h 1101835"/>
                <a:gd name="connsiteX275" fmla="*/ 95250 w 716407"/>
                <a:gd name="connsiteY275" fmla="*/ 617965 h 1101835"/>
                <a:gd name="connsiteX276" fmla="*/ 102870 w 716407"/>
                <a:gd name="connsiteY276" fmla="*/ 595105 h 1101835"/>
                <a:gd name="connsiteX277" fmla="*/ 108585 w 716407"/>
                <a:gd name="connsiteY277" fmla="*/ 583675 h 1101835"/>
                <a:gd name="connsiteX278" fmla="*/ 114300 w 716407"/>
                <a:gd name="connsiteY278" fmla="*/ 581770 h 1101835"/>
                <a:gd name="connsiteX279" fmla="*/ 118110 w 716407"/>
                <a:gd name="connsiteY279" fmla="*/ 570340 h 1101835"/>
                <a:gd name="connsiteX280" fmla="*/ 123825 w 716407"/>
                <a:gd name="connsiteY280" fmla="*/ 543670 h 1101835"/>
                <a:gd name="connsiteX281" fmla="*/ 129540 w 716407"/>
                <a:gd name="connsiteY281" fmla="*/ 539860 h 1101835"/>
                <a:gd name="connsiteX282" fmla="*/ 133350 w 716407"/>
                <a:gd name="connsiteY282" fmla="*/ 520810 h 1101835"/>
                <a:gd name="connsiteX283" fmla="*/ 137160 w 716407"/>
                <a:gd name="connsiteY283" fmla="*/ 507475 h 1101835"/>
                <a:gd name="connsiteX284" fmla="*/ 142875 w 716407"/>
                <a:gd name="connsiteY284" fmla="*/ 501760 h 1101835"/>
                <a:gd name="connsiteX285" fmla="*/ 144780 w 716407"/>
                <a:gd name="connsiteY285" fmla="*/ 463660 h 1101835"/>
                <a:gd name="connsiteX286" fmla="*/ 142875 w 716407"/>
                <a:gd name="connsiteY286" fmla="*/ 457945 h 1101835"/>
                <a:gd name="connsiteX287" fmla="*/ 137160 w 716407"/>
                <a:gd name="connsiteY287" fmla="*/ 456040 h 1101835"/>
                <a:gd name="connsiteX288" fmla="*/ 150495 w 716407"/>
                <a:gd name="connsiteY288" fmla="*/ 457945 h 1101835"/>
                <a:gd name="connsiteX289" fmla="*/ 156210 w 716407"/>
                <a:gd name="connsiteY289" fmla="*/ 461755 h 1101835"/>
                <a:gd name="connsiteX290" fmla="*/ 161925 w 716407"/>
                <a:gd name="connsiteY290" fmla="*/ 467470 h 1101835"/>
                <a:gd name="connsiteX291" fmla="*/ 177165 w 716407"/>
                <a:gd name="connsiteY291" fmla="*/ 469375 h 1101835"/>
                <a:gd name="connsiteX292" fmla="*/ 190500 w 716407"/>
                <a:gd name="connsiteY292" fmla="*/ 471280 h 1101835"/>
                <a:gd name="connsiteX293" fmla="*/ 201930 w 716407"/>
                <a:gd name="connsiteY293" fmla="*/ 473185 h 1101835"/>
                <a:gd name="connsiteX294" fmla="*/ 219075 w 716407"/>
                <a:gd name="connsiteY294" fmla="*/ 475090 h 1101835"/>
                <a:gd name="connsiteX295" fmla="*/ 224790 w 716407"/>
                <a:gd name="connsiteY295" fmla="*/ 476995 h 1101835"/>
                <a:gd name="connsiteX296" fmla="*/ 236220 w 716407"/>
                <a:gd name="connsiteY296" fmla="*/ 484615 h 1101835"/>
                <a:gd name="connsiteX297" fmla="*/ 240030 w 716407"/>
                <a:gd name="connsiteY297" fmla="*/ 490330 h 1101835"/>
                <a:gd name="connsiteX298" fmla="*/ 249555 w 716407"/>
                <a:gd name="connsiteY298" fmla="*/ 497950 h 1101835"/>
                <a:gd name="connsiteX299" fmla="*/ 245745 w 716407"/>
                <a:gd name="connsiteY299" fmla="*/ 511285 h 1101835"/>
                <a:gd name="connsiteX300" fmla="*/ 240030 w 716407"/>
                <a:gd name="connsiteY300" fmla="*/ 517000 h 1101835"/>
                <a:gd name="connsiteX301" fmla="*/ 238125 w 716407"/>
                <a:gd name="connsiteY301" fmla="*/ 522715 h 1101835"/>
                <a:gd name="connsiteX302" fmla="*/ 249555 w 716407"/>
                <a:gd name="connsiteY302" fmla="*/ 526525 h 1101835"/>
                <a:gd name="connsiteX303" fmla="*/ 264795 w 716407"/>
                <a:gd name="connsiteY303" fmla="*/ 534145 h 1101835"/>
                <a:gd name="connsiteX304" fmla="*/ 276225 w 716407"/>
                <a:gd name="connsiteY304" fmla="*/ 539860 h 1101835"/>
                <a:gd name="connsiteX305" fmla="*/ 281940 w 716407"/>
                <a:gd name="connsiteY305" fmla="*/ 553195 h 1101835"/>
                <a:gd name="connsiteX306" fmla="*/ 285750 w 716407"/>
                <a:gd name="connsiteY306" fmla="*/ 558910 h 1101835"/>
                <a:gd name="connsiteX307" fmla="*/ 306705 w 716407"/>
                <a:gd name="connsiteY307" fmla="*/ 557005 h 1101835"/>
                <a:gd name="connsiteX308" fmla="*/ 308610 w 716407"/>
                <a:gd name="connsiteY308" fmla="*/ 547480 h 1101835"/>
                <a:gd name="connsiteX309" fmla="*/ 320040 w 716407"/>
                <a:gd name="connsiteY309" fmla="*/ 537955 h 1101835"/>
                <a:gd name="connsiteX310" fmla="*/ 323850 w 716407"/>
                <a:gd name="connsiteY310" fmla="*/ 518905 h 1101835"/>
                <a:gd name="connsiteX311" fmla="*/ 325755 w 716407"/>
                <a:gd name="connsiteY311" fmla="*/ 513190 h 1101835"/>
                <a:gd name="connsiteX312" fmla="*/ 323850 w 716407"/>
                <a:gd name="connsiteY312" fmla="*/ 497950 h 1101835"/>
                <a:gd name="connsiteX313" fmla="*/ 321945 w 716407"/>
                <a:gd name="connsiteY313" fmla="*/ 488425 h 1101835"/>
                <a:gd name="connsiteX314" fmla="*/ 304800 w 716407"/>
                <a:gd name="connsiteY314" fmla="*/ 478900 h 1101835"/>
                <a:gd name="connsiteX315" fmla="*/ 297180 w 716407"/>
                <a:gd name="connsiteY315" fmla="*/ 475090 h 1101835"/>
                <a:gd name="connsiteX316" fmla="*/ 281940 w 716407"/>
                <a:gd name="connsiteY316" fmla="*/ 452230 h 1101835"/>
                <a:gd name="connsiteX317" fmla="*/ 280035 w 716407"/>
                <a:gd name="connsiteY317" fmla="*/ 446515 h 1101835"/>
                <a:gd name="connsiteX318" fmla="*/ 276225 w 716407"/>
                <a:gd name="connsiteY318" fmla="*/ 440800 h 1101835"/>
                <a:gd name="connsiteX319" fmla="*/ 274320 w 716407"/>
                <a:gd name="connsiteY319" fmla="*/ 429370 h 1101835"/>
                <a:gd name="connsiteX320" fmla="*/ 272415 w 716407"/>
                <a:gd name="connsiteY320" fmla="*/ 423655 h 1101835"/>
                <a:gd name="connsiteX321" fmla="*/ 270510 w 716407"/>
                <a:gd name="connsiteY321" fmla="*/ 416035 h 1101835"/>
                <a:gd name="connsiteX322" fmla="*/ 272415 w 716407"/>
                <a:gd name="connsiteY322" fmla="*/ 400795 h 1101835"/>
                <a:gd name="connsiteX323" fmla="*/ 278130 w 716407"/>
                <a:gd name="connsiteY323" fmla="*/ 398890 h 1101835"/>
                <a:gd name="connsiteX324" fmla="*/ 291465 w 716407"/>
                <a:gd name="connsiteY324" fmla="*/ 393175 h 1101835"/>
                <a:gd name="connsiteX325" fmla="*/ 308610 w 716407"/>
                <a:gd name="connsiteY325" fmla="*/ 387460 h 1101835"/>
                <a:gd name="connsiteX326" fmla="*/ 314325 w 716407"/>
                <a:gd name="connsiteY326" fmla="*/ 385555 h 1101835"/>
                <a:gd name="connsiteX327" fmla="*/ 323850 w 716407"/>
                <a:gd name="connsiteY327" fmla="*/ 383650 h 1101835"/>
                <a:gd name="connsiteX328" fmla="*/ 335339 w 716407"/>
                <a:gd name="connsiteY328" fmla="*/ 362731 h 1101835"/>
                <a:gd name="connsiteX329" fmla="*/ 363920 w 716407"/>
                <a:gd name="connsiteY329"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88620 w 716407"/>
                <a:gd name="connsiteY40" fmla="*/ 46465 h 1101835"/>
                <a:gd name="connsiteX41" fmla="*/ 398145 w 716407"/>
                <a:gd name="connsiteY41" fmla="*/ 55990 h 1101835"/>
                <a:gd name="connsiteX42" fmla="*/ 400050 w 716407"/>
                <a:gd name="connsiteY42" fmla="*/ 61705 h 1101835"/>
                <a:gd name="connsiteX43" fmla="*/ 409575 w 716407"/>
                <a:gd name="connsiteY43" fmla="*/ 78850 h 1101835"/>
                <a:gd name="connsiteX44" fmla="*/ 417195 w 716407"/>
                <a:gd name="connsiteY44" fmla="*/ 88375 h 1101835"/>
                <a:gd name="connsiteX45" fmla="*/ 443739 w 716407"/>
                <a:gd name="connsiteY45" fmla="*/ 97910 h 1101835"/>
                <a:gd name="connsiteX46" fmla="*/ 461092 w 716407"/>
                <a:gd name="connsiteY46" fmla="*/ 118867 h 1101835"/>
                <a:gd name="connsiteX47" fmla="*/ 485861 w 716407"/>
                <a:gd name="connsiteY47" fmla="*/ 137919 h 1101835"/>
                <a:gd name="connsiteX48" fmla="*/ 508816 w 716407"/>
                <a:gd name="connsiteY48" fmla="*/ 152415 h 1101835"/>
                <a:gd name="connsiteX49" fmla="*/ 537210 w 716407"/>
                <a:gd name="connsiteY49" fmla="*/ 153145 h 1101835"/>
                <a:gd name="connsiteX50" fmla="*/ 571500 w 716407"/>
                <a:gd name="connsiteY50" fmla="*/ 151240 h 1101835"/>
                <a:gd name="connsiteX51" fmla="*/ 582930 w 716407"/>
                <a:gd name="connsiteY51" fmla="*/ 149335 h 1101835"/>
                <a:gd name="connsiteX52" fmla="*/ 638175 w 716407"/>
                <a:gd name="connsiteY52" fmla="*/ 151240 h 1101835"/>
                <a:gd name="connsiteX53" fmla="*/ 641985 w 716407"/>
                <a:gd name="connsiteY53" fmla="*/ 156955 h 1101835"/>
                <a:gd name="connsiteX54" fmla="*/ 645795 w 716407"/>
                <a:gd name="connsiteY54" fmla="*/ 168385 h 1101835"/>
                <a:gd name="connsiteX55" fmla="*/ 649605 w 716407"/>
                <a:gd name="connsiteY55" fmla="*/ 174100 h 1101835"/>
                <a:gd name="connsiteX56" fmla="*/ 640080 w 716407"/>
                <a:gd name="connsiteY56" fmla="*/ 185530 h 1101835"/>
                <a:gd name="connsiteX57" fmla="*/ 628650 w 716407"/>
                <a:gd name="connsiteY57" fmla="*/ 193150 h 1101835"/>
                <a:gd name="connsiteX58" fmla="*/ 624840 w 716407"/>
                <a:gd name="connsiteY58" fmla="*/ 198865 h 1101835"/>
                <a:gd name="connsiteX59" fmla="*/ 619125 w 716407"/>
                <a:gd name="connsiteY59" fmla="*/ 214105 h 1101835"/>
                <a:gd name="connsiteX60" fmla="*/ 621030 w 716407"/>
                <a:gd name="connsiteY60" fmla="*/ 250300 h 1101835"/>
                <a:gd name="connsiteX61" fmla="*/ 622935 w 716407"/>
                <a:gd name="connsiteY61" fmla="*/ 256015 h 1101835"/>
                <a:gd name="connsiteX62" fmla="*/ 626745 w 716407"/>
                <a:gd name="connsiteY62" fmla="*/ 261730 h 1101835"/>
                <a:gd name="connsiteX63" fmla="*/ 632460 w 716407"/>
                <a:gd name="connsiteY63" fmla="*/ 263635 h 1101835"/>
                <a:gd name="connsiteX64" fmla="*/ 641985 w 716407"/>
                <a:gd name="connsiteY64" fmla="*/ 275065 h 1101835"/>
                <a:gd name="connsiteX65" fmla="*/ 647700 w 716407"/>
                <a:gd name="connsiteY65" fmla="*/ 276970 h 1101835"/>
                <a:gd name="connsiteX66" fmla="*/ 661035 w 716407"/>
                <a:gd name="connsiteY66" fmla="*/ 282685 h 1101835"/>
                <a:gd name="connsiteX67" fmla="*/ 674370 w 716407"/>
                <a:gd name="connsiteY67" fmla="*/ 296020 h 1101835"/>
                <a:gd name="connsiteX68" fmla="*/ 678180 w 716407"/>
                <a:gd name="connsiteY68" fmla="*/ 301735 h 1101835"/>
                <a:gd name="connsiteX69" fmla="*/ 683895 w 716407"/>
                <a:gd name="connsiteY69" fmla="*/ 303640 h 1101835"/>
                <a:gd name="connsiteX70" fmla="*/ 689610 w 716407"/>
                <a:gd name="connsiteY70" fmla="*/ 307450 h 1101835"/>
                <a:gd name="connsiteX71" fmla="*/ 697230 w 716407"/>
                <a:gd name="connsiteY71" fmla="*/ 311260 h 1101835"/>
                <a:gd name="connsiteX72" fmla="*/ 714375 w 716407"/>
                <a:gd name="connsiteY72" fmla="*/ 324595 h 1101835"/>
                <a:gd name="connsiteX73" fmla="*/ 716280 w 716407"/>
                <a:gd name="connsiteY73" fmla="*/ 330310 h 1101835"/>
                <a:gd name="connsiteX74" fmla="*/ 708660 w 716407"/>
                <a:gd name="connsiteY74" fmla="*/ 341740 h 1101835"/>
                <a:gd name="connsiteX75" fmla="*/ 702945 w 716407"/>
                <a:gd name="connsiteY75" fmla="*/ 347455 h 1101835"/>
                <a:gd name="connsiteX76" fmla="*/ 691515 w 716407"/>
                <a:gd name="connsiteY76" fmla="*/ 353170 h 1101835"/>
                <a:gd name="connsiteX77" fmla="*/ 674370 w 716407"/>
                <a:gd name="connsiteY77" fmla="*/ 355075 h 1101835"/>
                <a:gd name="connsiteX78" fmla="*/ 668655 w 716407"/>
                <a:gd name="connsiteY78" fmla="*/ 356980 h 1101835"/>
                <a:gd name="connsiteX79" fmla="*/ 649605 w 716407"/>
                <a:gd name="connsiteY79" fmla="*/ 379840 h 1101835"/>
                <a:gd name="connsiteX80" fmla="*/ 638175 w 716407"/>
                <a:gd name="connsiteY80" fmla="*/ 391270 h 1101835"/>
                <a:gd name="connsiteX81" fmla="*/ 632460 w 716407"/>
                <a:gd name="connsiteY81" fmla="*/ 402700 h 1101835"/>
                <a:gd name="connsiteX82" fmla="*/ 626745 w 716407"/>
                <a:gd name="connsiteY82" fmla="*/ 404605 h 1101835"/>
                <a:gd name="connsiteX83" fmla="*/ 624840 w 716407"/>
                <a:gd name="connsiteY83" fmla="*/ 410320 h 1101835"/>
                <a:gd name="connsiteX84" fmla="*/ 605790 w 716407"/>
                <a:gd name="connsiteY84" fmla="*/ 416035 h 1101835"/>
                <a:gd name="connsiteX85" fmla="*/ 586740 w 716407"/>
                <a:gd name="connsiteY85" fmla="*/ 412225 h 1101835"/>
                <a:gd name="connsiteX86" fmla="*/ 582930 w 716407"/>
                <a:gd name="connsiteY86" fmla="*/ 406510 h 1101835"/>
                <a:gd name="connsiteX87" fmla="*/ 569595 w 716407"/>
                <a:gd name="connsiteY87" fmla="*/ 400795 h 1101835"/>
                <a:gd name="connsiteX88" fmla="*/ 539115 w 716407"/>
                <a:gd name="connsiteY88" fmla="*/ 402700 h 1101835"/>
                <a:gd name="connsiteX89" fmla="*/ 527685 w 716407"/>
                <a:gd name="connsiteY89" fmla="*/ 406510 h 1101835"/>
                <a:gd name="connsiteX90" fmla="*/ 516255 w 716407"/>
                <a:gd name="connsiteY90" fmla="*/ 414130 h 1101835"/>
                <a:gd name="connsiteX91" fmla="*/ 514350 w 716407"/>
                <a:gd name="connsiteY91" fmla="*/ 419845 h 1101835"/>
                <a:gd name="connsiteX92" fmla="*/ 504825 w 716407"/>
                <a:gd name="connsiteY92" fmla="*/ 429370 h 1101835"/>
                <a:gd name="connsiteX93" fmla="*/ 501015 w 716407"/>
                <a:gd name="connsiteY93" fmla="*/ 435085 h 1101835"/>
                <a:gd name="connsiteX94" fmla="*/ 495300 w 716407"/>
                <a:gd name="connsiteY94" fmla="*/ 440800 h 1101835"/>
                <a:gd name="connsiteX95" fmla="*/ 493395 w 716407"/>
                <a:gd name="connsiteY95" fmla="*/ 452230 h 1101835"/>
                <a:gd name="connsiteX96" fmla="*/ 491490 w 716407"/>
                <a:gd name="connsiteY96" fmla="*/ 459850 h 1101835"/>
                <a:gd name="connsiteX97" fmla="*/ 489585 w 716407"/>
                <a:gd name="connsiteY97" fmla="*/ 465565 h 1101835"/>
                <a:gd name="connsiteX98" fmla="*/ 478155 w 716407"/>
                <a:gd name="connsiteY98" fmla="*/ 469375 h 1101835"/>
                <a:gd name="connsiteX99" fmla="*/ 476250 w 716407"/>
                <a:gd name="connsiteY99" fmla="*/ 478900 h 1101835"/>
                <a:gd name="connsiteX100" fmla="*/ 472440 w 716407"/>
                <a:gd name="connsiteY100" fmla="*/ 490330 h 1101835"/>
                <a:gd name="connsiteX101" fmla="*/ 474345 w 716407"/>
                <a:gd name="connsiteY101" fmla="*/ 520810 h 1101835"/>
                <a:gd name="connsiteX102" fmla="*/ 476250 w 716407"/>
                <a:gd name="connsiteY102" fmla="*/ 528430 h 1101835"/>
                <a:gd name="connsiteX103" fmla="*/ 478155 w 716407"/>
                <a:gd name="connsiteY103" fmla="*/ 537955 h 1101835"/>
                <a:gd name="connsiteX104" fmla="*/ 481965 w 716407"/>
                <a:gd name="connsiteY104" fmla="*/ 568435 h 1101835"/>
                <a:gd name="connsiteX105" fmla="*/ 487680 w 716407"/>
                <a:gd name="connsiteY105" fmla="*/ 587485 h 1101835"/>
                <a:gd name="connsiteX106" fmla="*/ 489585 w 716407"/>
                <a:gd name="connsiteY106" fmla="*/ 593200 h 1101835"/>
                <a:gd name="connsiteX107" fmla="*/ 493395 w 716407"/>
                <a:gd name="connsiteY107" fmla="*/ 610345 h 1101835"/>
                <a:gd name="connsiteX108" fmla="*/ 495300 w 716407"/>
                <a:gd name="connsiteY108" fmla="*/ 616060 h 1101835"/>
                <a:gd name="connsiteX109" fmla="*/ 499110 w 716407"/>
                <a:gd name="connsiteY109" fmla="*/ 623680 h 1101835"/>
                <a:gd name="connsiteX110" fmla="*/ 504825 w 716407"/>
                <a:gd name="connsiteY110" fmla="*/ 627490 h 1101835"/>
                <a:gd name="connsiteX111" fmla="*/ 510540 w 716407"/>
                <a:gd name="connsiteY111" fmla="*/ 638920 h 1101835"/>
                <a:gd name="connsiteX112" fmla="*/ 512445 w 716407"/>
                <a:gd name="connsiteY112" fmla="*/ 644635 h 1101835"/>
                <a:gd name="connsiteX113" fmla="*/ 518160 w 716407"/>
                <a:gd name="connsiteY113" fmla="*/ 646540 h 1101835"/>
                <a:gd name="connsiteX114" fmla="*/ 506730 w 716407"/>
                <a:gd name="connsiteY114" fmla="*/ 650350 h 1101835"/>
                <a:gd name="connsiteX115" fmla="*/ 501015 w 716407"/>
                <a:gd name="connsiteY115" fmla="*/ 652255 h 1101835"/>
                <a:gd name="connsiteX116" fmla="*/ 495300 w 716407"/>
                <a:gd name="connsiteY116" fmla="*/ 657970 h 1101835"/>
                <a:gd name="connsiteX117" fmla="*/ 489585 w 716407"/>
                <a:gd name="connsiteY117" fmla="*/ 661780 h 1101835"/>
                <a:gd name="connsiteX118" fmla="*/ 487680 w 716407"/>
                <a:gd name="connsiteY118" fmla="*/ 667495 h 1101835"/>
                <a:gd name="connsiteX119" fmla="*/ 483870 w 716407"/>
                <a:gd name="connsiteY119" fmla="*/ 673210 h 1101835"/>
                <a:gd name="connsiteX120" fmla="*/ 478155 w 716407"/>
                <a:gd name="connsiteY120" fmla="*/ 684640 h 1101835"/>
                <a:gd name="connsiteX121" fmla="*/ 480060 w 716407"/>
                <a:gd name="connsiteY121" fmla="*/ 717025 h 1101835"/>
                <a:gd name="connsiteX122" fmla="*/ 485775 w 716407"/>
                <a:gd name="connsiteY122" fmla="*/ 718930 h 1101835"/>
                <a:gd name="connsiteX123" fmla="*/ 497205 w 716407"/>
                <a:gd name="connsiteY123" fmla="*/ 724645 h 1101835"/>
                <a:gd name="connsiteX124" fmla="*/ 506730 w 716407"/>
                <a:gd name="connsiteY124" fmla="*/ 726550 h 1101835"/>
                <a:gd name="connsiteX125" fmla="*/ 495300 w 716407"/>
                <a:gd name="connsiteY125" fmla="*/ 722740 h 1101835"/>
                <a:gd name="connsiteX126" fmla="*/ 489585 w 716407"/>
                <a:gd name="connsiteY126" fmla="*/ 718930 h 1101835"/>
                <a:gd name="connsiteX127" fmla="*/ 455295 w 716407"/>
                <a:gd name="connsiteY127" fmla="*/ 718930 h 1101835"/>
                <a:gd name="connsiteX128" fmla="*/ 449580 w 716407"/>
                <a:gd name="connsiteY128" fmla="*/ 730360 h 1101835"/>
                <a:gd name="connsiteX129" fmla="*/ 445770 w 716407"/>
                <a:gd name="connsiteY129" fmla="*/ 736075 h 1101835"/>
                <a:gd name="connsiteX130" fmla="*/ 443865 w 716407"/>
                <a:gd name="connsiteY130" fmla="*/ 741790 h 1101835"/>
                <a:gd name="connsiteX131" fmla="*/ 438150 w 716407"/>
                <a:gd name="connsiteY131" fmla="*/ 743695 h 1101835"/>
                <a:gd name="connsiteX132" fmla="*/ 434340 w 716407"/>
                <a:gd name="connsiteY132" fmla="*/ 757030 h 1101835"/>
                <a:gd name="connsiteX133" fmla="*/ 426720 w 716407"/>
                <a:gd name="connsiteY133" fmla="*/ 768460 h 1101835"/>
                <a:gd name="connsiteX134" fmla="*/ 419100 w 716407"/>
                <a:gd name="connsiteY134" fmla="*/ 779890 h 1101835"/>
                <a:gd name="connsiteX135" fmla="*/ 415290 w 716407"/>
                <a:gd name="connsiteY135" fmla="*/ 785605 h 1101835"/>
                <a:gd name="connsiteX136" fmla="*/ 409575 w 716407"/>
                <a:gd name="connsiteY136" fmla="*/ 797035 h 1101835"/>
                <a:gd name="connsiteX137" fmla="*/ 415290 w 716407"/>
                <a:gd name="connsiteY137" fmla="*/ 814180 h 1101835"/>
                <a:gd name="connsiteX138" fmla="*/ 417195 w 716407"/>
                <a:gd name="connsiteY138" fmla="*/ 819895 h 1101835"/>
                <a:gd name="connsiteX139" fmla="*/ 424815 w 716407"/>
                <a:gd name="connsiteY139" fmla="*/ 825610 h 1101835"/>
                <a:gd name="connsiteX140" fmla="*/ 430530 w 716407"/>
                <a:gd name="connsiteY140" fmla="*/ 829420 h 1101835"/>
                <a:gd name="connsiteX141" fmla="*/ 441960 w 716407"/>
                <a:gd name="connsiteY141" fmla="*/ 833230 h 1101835"/>
                <a:gd name="connsiteX142" fmla="*/ 447675 w 716407"/>
                <a:gd name="connsiteY142" fmla="*/ 837040 h 1101835"/>
                <a:gd name="connsiteX143" fmla="*/ 453390 w 716407"/>
                <a:gd name="connsiteY143" fmla="*/ 838945 h 1101835"/>
                <a:gd name="connsiteX144" fmla="*/ 457200 w 716407"/>
                <a:gd name="connsiteY144" fmla="*/ 844660 h 1101835"/>
                <a:gd name="connsiteX145" fmla="*/ 468630 w 716407"/>
                <a:gd name="connsiteY145" fmla="*/ 848470 h 1101835"/>
                <a:gd name="connsiteX146" fmla="*/ 474345 w 716407"/>
                <a:gd name="connsiteY146" fmla="*/ 850375 h 1101835"/>
                <a:gd name="connsiteX147" fmla="*/ 480060 w 716407"/>
                <a:gd name="connsiteY147" fmla="*/ 852280 h 1101835"/>
                <a:gd name="connsiteX148" fmla="*/ 485775 w 716407"/>
                <a:gd name="connsiteY148" fmla="*/ 856090 h 1101835"/>
                <a:gd name="connsiteX149" fmla="*/ 499110 w 716407"/>
                <a:gd name="connsiteY149" fmla="*/ 861805 h 1101835"/>
                <a:gd name="connsiteX150" fmla="*/ 506730 w 716407"/>
                <a:gd name="connsiteY150" fmla="*/ 869425 h 1101835"/>
                <a:gd name="connsiteX151" fmla="*/ 518160 w 716407"/>
                <a:gd name="connsiteY151" fmla="*/ 875140 h 1101835"/>
                <a:gd name="connsiteX152" fmla="*/ 523875 w 716407"/>
                <a:gd name="connsiteY152" fmla="*/ 878950 h 1101835"/>
                <a:gd name="connsiteX153" fmla="*/ 525780 w 716407"/>
                <a:gd name="connsiteY153" fmla="*/ 884665 h 1101835"/>
                <a:gd name="connsiteX154" fmla="*/ 529590 w 716407"/>
                <a:gd name="connsiteY154" fmla="*/ 907525 h 1101835"/>
                <a:gd name="connsiteX155" fmla="*/ 539115 w 716407"/>
                <a:gd name="connsiteY155" fmla="*/ 924670 h 1101835"/>
                <a:gd name="connsiteX156" fmla="*/ 541020 w 716407"/>
                <a:gd name="connsiteY156" fmla="*/ 930385 h 1101835"/>
                <a:gd name="connsiteX157" fmla="*/ 544830 w 716407"/>
                <a:gd name="connsiteY157" fmla="*/ 936100 h 1101835"/>
                <a:gd name="connsiteX158" fmla="*/ 542925 w 716407"/>
                <a:gd name="connsiteY158" fmla="*/ 934195 h 1101835"/>
                <a:gd name="connsiteX159" fmla="*/ 542925 w 716407"/>
                <a:gd name="connsiteY159" fmla="*/ 934195 h 1101835"/>
                <a:gd name="connsiteX160" fmla="*/ 533400 w 716407"/>
                <a:gd name="connsiteY160" fmla="*/ 947530 h 1101835"/>
                <a:gd name="connsiteX161" fmla="*/ 531495 w 716407"/>
                <a:gd name="connsiteY161" fmla="*/ 953245 h 1101835"/>
                <a:gd name="connsiteX162" fmla="*/ 520065 w 716407"/>
                <a:gd name="connsiteY162" fmla="*/ 955150 h 1101835"/>
                <a:gd name="connsiteX163" fmla="*/ 502920 w 716407"/>
                <a:gd name="connsiteY163" fmla="*/ 962770 h 1101835"/>
                <a:gd name="connsiteX164" fmla="*/ 497205 w 716407"/>
                <a:gd name="connsiteY164" fmla="*/ 960865 h 1101835"/>
                <a:gd name="connsiteX165" fmla="*/ 485775 w 716407"/>
                <a:gd name="connsiteY165" fmla="*/ 938005 h 1101835"/>
                <a:gd name="connsiteX166" fmla="*/ 480060 w 716407"/>
                <a:gd name="connsiteY166" fmla="*/ 932290 h 1101835"/>
                <a:gd name="connsiteX167" fmla="*/ 457200 w 716407"/>
                <a:gd name="connsiteY167" fmla="*/ 926575 h 1101835"/>
                <a:gd name="connsiteX168" fmla="*/ 434340 w 716407"/>
                <a:gd name="connsiteY168" fmla="*/ 928480 h 1101835"/>
                <a:gd name="connsiteX169" fmla="*/ 430530 w 716407"/>
                <a:gd name="connsiteY169" fmla="*/ 939910 h 1101835"/>
                <a:gd name="connsiteX170" fmla="*/ 419100 w 716407"/>
                <a:gd name="connsiteY170" fmla="*/ 945625 h 1101835"/>
                <a:gd name="connsiteX171" fmla="*/ 409575 w 716407"/>
                <a:gd name="connsiteY171" fmla="*/ 962770 h 1101835"/>
                <a:gd name="connsiteX172" fmla="*/ 400050 w 716407"/>
                <a:gd name="connsiteY172" fmla="*/ 978010 h 1101835"/>
                <a:gd name="connsiteX173" fmla="*/ 394335 w 716407"/>
                <a:gd name="connsiteY173" fmla="*/ 979915 h 1101835"/>
                <a:gd name="connsiteX174" fmla="*/ 388620 w 716407"/>
                <a:gd name="connsiteY174" fmla="*/ 978010 h 1101835"/>
                <a:gd name="connsiteX175" fmla="*/ 381000 w 716407"/>
                <a:gd name="connsiteY175" fmla="*/ 960865 h 1101835"/>
                <a:gd name="connsiteX176" fmla="*/ 375285 w 716407"/>
                <a:gd name="connsiteY176" fmla="*/ 958960 h 1101835"/>
                <a:gd name="connsiteX177" fmla="*/ 369570 w 716407"/>
                <a:gd name="connsiteY177" fmla="*/ 955150 h 1101835"/>
                <a:gd name="connsiteX178" fmla="*/ 360045 w 716407"/>
                <a:gd name="connsiteY178" fmla="*/ 962770 h 1101835"/>
                <a:gd name="connsiteX179" fmla="*/ 346710 w 716407"/>
                <a:gd name="connsiteY179" fmla="*/ 978010 h 1101835"/>
                <a:gd name="connsiteX180" fmla="*/ 340995 w 716407"/>
                <a:gd name="connsiteY180" fmla="*/ 1006585 h 1101835"/>
                <a:gd name="connsiteX181" fmla="*/ 335280 w 716407"/>
                <a:gd name="connsiteY181" fmla="*/ 1010395 h 1101835"/>
                <a:gd name="connsiteX182" fmla="*/ 331470 w 716407"/>
                <a:gd name="connsiteY182" fmla="*/ 1016110 h 1101835"/>
                <a:gd name="connsiteX183" fmla="*/ 325755 w 716407"/>
                <a:gd name="connsiteY183" fmla="*/ 1019920 h 1101835"/>
                <a:gd name="connsiteX184" fmla="*/ 320040 w 716407"/>
                <a:gd name="connsiteY184" fmla="*/ 1040875 h 1101835"/>
                <a:gd name="connsiteX185" fmla="*/ 314325 w 716407"/>
                <a:gd name="connsiteY185" fmla="*/ 1042780 h 1101835"/>
                <a:gd name="connsiteX186" fmla="*/ 312420 w 716407"/>
                <a:gd name="connsiteY186" fmla="*/ 1048495 h 1101835"/>
                <a:gd name="connsiteX187" fmla="*/ 310515 w 716407"/>
                <a:gd name="connsiteY187" fmla="*/ 1082785 h 1101835"/>
                <a:gd name="connsiteX188" fmla="*/ 293370 w 716407"/>
                <a:gd name="connsiteY188" fmla="*/ 1077070 h 1101835"/>
                <a:gd name="connsiteX189" fmla="*/ 264795 w 716407"/>
                <a:gd name="connsiteY189" fmla="*/ 1073260 h 1101835"/>
                <a:gd name="connsiteX190" fmla="*/ 247650 w 716407"/>
                <a:gd name="connsiteY190" fmla="*/ 1063735 h 1101835"/>
                <a:gd name="connsiteX191" fmla="*/ 241935 w 716407"/>
                <a:gd name="connsiteY191" fmla="*/ 1061830 h 1101835"/>
                <a:gd name="connsiteX192" fmla="*/ 224790 w 716407"/>
                <a:gd name="connsiteY192" fmla="*/ 1063735 h 1101835"/>
                <a:gd name="connsiteX193" fmla="*/ 213360 w 716407"/>
                <a:gd name="connsiteY193" fmla="*/ 1067545 h 1101835"/>
                <a:gd name="connsiteX194" fmla="*/ 207645 w 716407"/>
                <a:gd name="connsiteY194" fmla="*/ 1069450 h 1101835"/>
                <a:gd name="connsiteX195" fmla="*/ 201930 w 716407"/>
                <a:gd name="connsiteY195" fmla="*/ 1073260 h 1101835"/>
                <a:gd name="connsiteX196" fmla="*/ 177165 w 716407"/>
                <a:gd name="connsiteY196" fmla="*/ 1077070 h 1101835"/>
                <a:gd name="connsiteX197" fmla="*/ 165735 w 716407"/>
                <a:gd name="connsiteY197" fmla="*/ 1082785 h 1101835"/>
                <a:gd name="connsiteX198" fmla="*/ 161925 w 716407"/>
                <a:gd name="connsiteY198" fmla="*/ 1088500 h 1101835"/>
                <a:gd name="connsiteX199" fmla="*/ 156210 w 716407"/>
                <a:gd name="connsiteY199" fmla="*/ 1099930 h 1101835"/>
                <a:gd name="connsiteX200" fmla="*/ 150495 w 716407"/>
                <a:gd name="connsiteY200" fmla="*/ 1101835 h 1101835"/>
                <a:gd name="connsiteX201" fmla="*/ 135255 w 716407"/>
                <a:gd name="connsiteY201" fmla="*/ 1099930 h 1101835"/>
                <a:gd name="connsiteX202" fmla="*/ 125730 w 716407"/>
                <a:gd name="connsiteY202" fmla="*/ 1090405 h 1101835"/>
                <a:gd name="connsiteX203" fmla="*/ 120015 w 716407"/>
                <a:gd name="connsiteY203" fmla="*/ 1088500 h 1101835"/>
                <a:gd name="connsiteX204" fmla="*/ 114300 w 716407"/>
                <a:gd name="connsiteY204" fmla="*/ 1084690 h 1101835"/>
                <a:gd name="connsiteX205" fmla="*/ 108585 w 716407"/>
                <a:gd name="connsiteY205" fmla="*/ 1082785 h 1101835"/>
                <a:gd name="connsiteX206" fmla="*/ 104775 w 716407"/>
                <a:gd name="connsiteY206" fmla="*/ 1071355 h 1101835"/>
                <a:gd name="connsiteX207" fmla="*/ 102870 w 716407"/>
                <a:gd name="connsiteY207" fmla="*/ 1063735 h 1101835"/>
                <a:gd name="connsiteX208" fmla="*/ 97155 w 716407"/>
                <a:gd name="connsiteY208" fmla="*/ 1059925 h 1101835"/>
                <a:gd name="connsiteX209" fmla="*/ 72390 w 716407"/>
                <a:gd name="connsiteY209" fmla="*/ 1050400 h 1101835"/>
                <a:gd name="connsiteX210" fmla="*/ 62865 w 716407"/>
                <a:gd name="connsiteY210" fmla="*/ 1058020 h 1101835"/>
                <a:gd name="connsiteX211" fmla="*/ 49530 w 716407"/>
                <a:gd name="connsiteY211" fmla="*/ 1061830 h 1101835"/>
                <a:gd name="connsiteX212" fmla="*/ 24765 w 716407"/>
                <a:gd name="connsiteY212" fmla="*/ 1054210 h 1101835"/>
                <a:gd name="connsiteX213" fmla="*/ 22860 w 716407"/>
                <a:gd name="connsiteY213" fmla="*/ 1048495 h 1101835"/>
                <a:gd name="connsiteX214" fmla="*/ 5715 w 716407"/>
                <a:gd name="connsiteY214" fmla="*/ 1042780 h 1101835"/>
                <a:gd name="connsiteX215" fmla="*/ 0 w 716407"/>
                <a:gd name="connsiteY215" fmla="*/ 1040875 h 1101835"/>
                <a:gd name="connsiteX216" fmla="*/ 1905 w 716407"/>
                <a:gd name="connsiteY216" fmla="*/ 1035160 h 1101835"/>
                <a:gd name="connsiteX217" fmla="*/ 9525 w 716407"/>
                <a:gd name="connsiteY217" fmla="*/ 1023730 h 1101835"/>
                <a:gd name="connsiteX218" fmla="*/ 5715 w 716407"/>
                <a:gd name="connsiteY218" fmla="*/ 970390 h 1101835"/>
                <a:gd name="connsiteX219" fmla="*/ 3810 w 716407"/>
                <a:gd name="connsiteY219" fmla="*/ 960865 h 1101835"/>
                <a:gd name="connsiteX220" fmla="*/ 5715 w 716407"/>
                <a:gd name="connsiteY220" fmla="*/ 951340 h 1101835"/>
                <a:gd name="connsiteX221" fmla="*/ 17145 w 716407"/>
                <a:gd name="connsiteY221" fmla="*/ 943720 h 1101835"/>
                <a:gd name="connsiteX222" fmla="*/ 19050 w 716407"/>
                <a:gd name="connsiteY222" fmla="*/ 934195 h 1101835"/>
                <a:gd name="connsiteX223" fmla="*/ 24765 w 716407"/>
                <a:gd name="connsiteY223" fmla="*/ 917050 h 1101835"/>
                <a:gd name="connsiteX224" fmla="*/ 28575 w 716407"/>
                <a:gd name="connsiteY224" fmla="*/ 911335 h 1101835"/>
                <a:gd name="connsiteX225" fmla="*/ 26670 w 716407"/>
                <a:gd name="connsiteY225" fmla="*/ 896095 h 1101835"/>
                <a:gd name="connsiteX226" fmla="*/ 30480 w 716407"/>
                <a:gd name="connsiteY226" fmla="*/ 877045 h 1101835"/>
                <a:gd name="connsiteX227" fmla="*/ 38100 w 716407"/>
                <a:gd name="connsiteY227" fmla="*/ 865615 h 1101835"/>
                <a:gd name="connsiteX228" fmla="*/ 49530 w 716407"/>
                <a:gd name="connsiteY228" fmla="*/ 863710 h 1101835"/>
                <a:gd name="connsiteX229" fmla="*/ 62865 w 716407"/>
                <a:gd name="connsiteY229" fmla="*/ 861805 h 1101835"/>
                <a:gd name="connsiteX230" fmla="*/ 70485 w 716407"/>
                <a:gd name="connsiteY230" fmla="*/ 854185 h 1101835"/>
                <a:gd name="connsiteX231" fmla="*/ 76200 w 716407"/>
                <a:gd name="connsiteY231" fmla="*/ 850375 h 1101835"/>
                <a:gd name="connsiteX232" fmla="*/ 83820 w 716407"/>
                <a:gd name="connsiteY232" fmla="*/ 842755 h 1101835"/>
                <a:gd name="connsiteX233" fmla="*/ 89535 w 716407"/>
                <a:gd name="connsiteY233" fmla="*/ 837040 h 1101835"/>
                <a:gd name="connsiteX234" fmla="*/ 100965 w 716407"/>
                <a:gd name="connsiteY234" fmla="*/ 833230 h 1101835"/>
                <a:gd name="connsiteX235" fmla="*/ 118110 w 716407"/>
                <a:gd name="connsiteY235" fmla="*/ 827515 h 1101835"/>
                <a:gd name="connsiteX236" fmla="*/ 135255 w 716407"/>
                <a:gd name="connsiteY236" fmla="*/ 821800 h 1101835"/>
                <a:gd name="connsiteX237" fmla="*/ 140970 w 716407"/>
                <a:gd name="connsiteY237" fmla="*/ 819895 h 1101835"/>
                <a:gd name="connsiteX238" fmla="*/ 154305 w 716407"/>
                <a:gd name="connsiteY238" fmla="*/ 817990 h 1101835"/>
                <a:gd name="connsiteX239" fmla="*/ 158115 w 716407"/>
                <a:gd name="connsiteY239" fmla="*/ 823705 h 1101835"/>
                <a:gd name="connsiteX240" fmla="*/ 163830 w 716407"/>
                <a:gd name="connsiteY240" fmla="*/ 827515 h 1101835"/>
                <a:gd name="connsiteX241" fmla="*/ 192405 w 716407"/>
                <a:gd name="connsiteY241" fmla="*/ 825610 h 1101835"/>
                <a:gd name="connsiteX242" fmla="*/ 198120 w 716407"/>
                <a:gd name="connsiteY242" fmla="*/ 823705 h 1101835"/>
                <a:gd name="connsiteX243" fmla="*/ 211455 w 716407"/>
                <a:gd name="connsiteY243" fmla="*/ 821800 h 1101835"/>
                <a:gd name="connsiteX244" fmla="*/ 230505 w 716407"/>
                <a:gd name="connsiteY244" fmla="*/ 816085 h 1101835"/>
                <a:gd name="connsiteX245" fmla="*/ 236220 w 716407"/>
                <a:gd name="connsiteY245" fmla="*/ 814180 h 1101835"/>
                <a:gd name="connsiteX246" fmla="*/ 255270 w 716407"/>
                <a:gd name="connsiteY246" fmla="*/ 810370 h 1101835"/>
                <a:gd name="connsiteX247" fmla="*/ 260985 w 716407"/>
                <a:gd name="connsiteY247" fmla="*/ 806560 h 1101835"/>
                <a:gd name="connsiteX248" fmla="*/ 262890 w 716407"/>
                <a:gd name="connsiteY248" fmla="*/ 800845 h 1101835"/>
                <a:gd name="connsiteX249" fmla="*/ 259080 w 716407"/>
                <a:gd name="connsiteY249" fmla="*/ 779890 h 1101835"/>
                <a:gd name="connsiteX250" fmla="*/ 255270 w 716407"/>
                <a:gd name="connsiteY250" fmla="*/ 774175 h 1101835"/>
                <a:gd name="connsiteX251" fmla="*/ 251460 w 716407"/>
                <a:gd name="connsiteY251" fmla="*/ 762745 h 1101835"/>
                <a:gd name="connsiteX252" fmla="*/ 245745 w 716407"/>
                <a:gd name="connsiteY252" fmla="*/ 751315 h 1101835"/>
                <a:gd name="connsiteX253" fmla="*/ 234315 w 716407"/>
                <a:gd name="connsiteY253" fmla="*/ 743695 h 1101835"/>
                <a:gd name="connsiteX254" fmla="*/ 228600 w 716407"/>
                <a:gd name="connsiteY254" fmla="*/ 741790 h 1101835"/>
                <a:gd name="connsiteX255" fmla="*/ 222885 w 716407"/>
                <a:gd name="connsiteY255" fmla="*/ 737980 h 1101835"/>
                <a:gd name="connsiteX256" fmla="*/ 220980 w 716407"/>
                <a:gd name="connsiteY256" fmla="*/ 732265 h 1101835"/>
                <a:gd name="connsiteX257" fmla="*/ 217170 w 716407"/>
                <a:gd name="connsiteY257" fmla="*/ 726550 h 1101835"/>
                <a:gd name="connsiteX258" fmla="*/ 211455 w 716407"/>
                <a:gd name="connsiteY258" fmla="*/ 715120 h 1101835"/>
                <a:gd name="connsiteX259" fmla="*/ 205740 w 716407"/>
                <a:gd name="connsiteY259" fmla="*/ 711310 h 1101835"/>
                <a:gd name="connsiteX260" fmla="*/ 203835 w 716407"/>
                <a:gd name="connsiteY260" fmla="*/ 705595 h 1101835"/>
                <a:gd name="connsiteX261" fmla="*/ 196215 w 716407"/>
                <a:gd name="connsiteY261" fmla="*/ 696070 h 1101835"/>
                <a:gd name="connsiteX262" fmla="*/ 194310 w 716407"/>
                <a:gd name="connsiteY262" fmla="*/ 673210 h 1101835"/>
                <a:gd name="connsiteX263" fmla="*/ 99060 w 716407"/>
                <a:gd name="connsiteY263" fmla="*/ 675115 h 1101835"/>
                <a:gd name="connsiteX264" fmla="*/ 85725 w 716407"/>
                <a:gd name="connsiteY264" fmla="*/ 673210 h 1101835"/>
                <a:gd name="connsiteX265" fmla="*/ 78105 w 716407"/>
                <a:gd name="connsiteY265" fmla="*/ 663685 h 1101835"/>
                <a:gd name="connsiteX266" fmla="*/ 64770 w 716407"/>
                <a:gd name="connsiteY266" fmla="*/ 657970 h 1101835"/>
                <a:gd name="connsiteX267" fmla="*/ 57150 w 716407"/>
                <a:gd name="connsiteY267" fmla="*/ 646540 h 1101835"/>
                <a:gd name="connsiteX268" fmla="*/ 62865 w 716407"/>
                <a:gd name="connsiteY268" fmla="*/ 642730 h 1101835"/>
                <a:gd name="connsiteX269" fmla="*/ 68580 w 716407"/>
                <a:gd name="connsiteY269" fmla="*/ 637015 h 1101835"/>
                <a:gd name="connsiteX270" fmla="*/ 72390 w 716407"/>
                <a:gd name="connsiteY270" fmla="*/ 631300 h 1101835"/>
                <a:gd name="connsiteX271" fmla="*/ 78105 w 716407"/>
                <a:gd name="connsiteY271" fmla="*/ 629395 h 1101835"/>
                <a:gd name="connsiteX272" fmla="*/ 83820 w 716407"/>
                <a:gd name="connsiteY272" fmla="*/ 623680 h 1101835"/>
                <a:gd name="connsiteX273" fmla="*/ 89535 w 716407"/>
                <a:gd name="connsiteY273" fmla="*/ 621775 h 1101835"/>
                <a:gd name="connsiteX274" fmla="*/ 95250 w 716407"/>
                <a:gd name="connsiteY274" fmla="*/ 617965 h 1101835"/>
                <a:gd name="connsiteX275" fmla="*/ 102870 w 716407"/>
                <a:gd name="connsiteY275" fmla="*/ 595105 h 1101835"/>
                <a:gd name="connsiteX276" fmla="*/ 108585 w 716407"/>
                <a:gd name="connsiteY276" fmla="*/ 583675 h 1101835"/>
                <a:gd name="connsiteX277" fmla="*/ 114300 w 716407"/>
                <a:gd name="connsiteY277" fmla="*/ 581770 h 1101835"/>
                <a:gd name="connsiteX278" fmla="*/ 118110 w 716407"/>
                <a:gd name="connsiteY278" fmla="*/ 570340 h 1101835"/>
                <a:gd name="connsiteX279" fmla="*/ 123825 w 716407"/>
                <a:gd name="connsiteY279" fmla="*/ 543670 h 1101835"/>
                <a:gd name="connsiteX280" fmla="*/ 129540 w 716407"/>
                <a:gd name="connsiteY280" fmla="*/ 539860 h 1101835"/>
                <a:gd name="connsiteX281" fmla="*/ 133350 w 716407"/>
                <a:gd name="connsiteY281" fmla="*/ 520810 h 1101835"/>
                <a:gd name="connsiteX282" fmla="*/ 137160 w 716407"/>
                <a:gd name="connsiteY282" fmla="*/ 507475 h 1101835"/>
                <a:gd name="connsiteX283" fmla="*/ 142875 w 716407"/>
                <a:gd name="connsiteY283" fmla="*/ 501760 h 1101835"/>
                <a:gd name="connsiteX284" fmla="*/ 144780 w 716407"/>
                <a:gd name="connsiteY284" fmla="*/ 463660 h 1101835"/>
                <a:gd name="connsiteX285" fmla="*/ 142875 w 716407"/>
                <a:gd name="connsiteY285" fmla="*/ 457945 h 1101835"/>
                <a:gd name="connsiteX286" fmla="*/ 137160 w 716407"/>
                <a:gd name="connsiteY286" fmla="*/ 456040 h 1101835"/>
                <a:gd name="connsiteX287" fmla="*/ 150495 w 716407"/>
                <a:gd name="connsiteY287" fmla="*/ 457945 h 1101835"/>
                <a:gd name="connsiteX288" fmla="*/ 156210 w 716407"/>
                <a:gd name="connsiteY288" fmla="*/ 461755 h 1101835"/>
                <a:gd name="connsiteX289" fmla="*/ 161925 w 716407"/>
                <a:gd name="connsiteY289" fmla="*/ 467470 h 1101835"/>
                <a:gd name="connsiteX290" fmla="*/ 177165 w 716407"/>
                <a:gd name="connsiteY290" fmla="*/ 469375 h 1101835"/>
                <a:gd name="connsiteX291" fmla="*/ 190500 w 716407"/>
                <a:gd name="connsiteY291" fmla="*/ 471280 h 1101835"/>
                <a:gd name="connsiteX292" fmla="*/ 201930 w 716407"/>
                <a:gd name="connsiteY292" fmla="*/ 473185 h 1101835"/>
                <a:gd name="connsiteX293" fmla="*/ 219075 w 716407"/>
                <a:gd name="connsiteY293" fmla="*/ 475090 h 1101835"/>
                <a:gd name="connsiteX294" fmla="*/ 224790 w 716407"/>
                <a:gd name="connsiteY294" fmla="*/ 476995 h 1101835"/>
                <a:gd name="connsiteX295" fmla="*/ 236220 w 716407"/>
                <a:gd name="connsiteY295" fmla="*/ 484615 h 1101835"/>
                <a:gd name="connsiteX296" fmla="*/ 240030 w 716407"/>
                <a:gd name="connsiteY296" fmla="*/ 490330 h 1101835"/>
                <a:gd name="connsiteX297" fmla="*/ 249555 w 716407"/>
                <a:gd name="connsiteY297" fmla="*/ 497950 h 1101835"/>
                <a:gd name="connsiteX298" fmla="*/ 245745 w 716407"/>
                <a:gd name="connsiteY298" fmla="*/ 511285 h 1101835"/>
                <a:gd name="connsiteX299" fmla="*/ 240030 w 716407"/>
                <a:gd name="connsiteY299" fmla="*/ 517000 h 1101835"/>
                <a:gd name="connsiteX300" fmla="*/ 238125 w 716407"/>
                <a:gd name="connsiteY300" fmla="*/ 522715 h 1101835"/>
                <a:gd name="connsiteX301" fmla="*/ 249555 w 716407"/>
                <a:gd name="connsiteY301" fmla="*/ 526525 h 1101835"/>
                <a:gd name="connsiteX302" fmla="*/ 264795 w 716407"/>
                <a:gd name="connsiteY302" fmla="*/ 534145 h 1101835"/>
                <a:gd name="connsiteX303" fmla="*/ 276225 w 716407"/>
                <a:gd name="connsiteY303" fmla="*/ 539860 h 1101835"/>
                <a:gd name="connsiteX304" fmla="*/ 281940 w 716407"/>
                <a:gd name="connsiteY304" fmla="*/ 553195 h 1101835"/>
                <a:gd name="connsiteX305" fmla="*/ 285750 w 716407"/>
                <a:gd name="connsiteY305" fmla="*/ 558910 h 1101835"/>
                <a:gd name="connsiteX306" fmla="*/ 306705 w 716407"/>
                <a:gd name="connsiteY306" fmla="*/ 557005 h 1101835"/>
                <a:gd name="connsiteX307" fmla="*/ 308610 w 716407"/>
                <a:gd name="connsiteY307" fmla="*/ 547480 h 1101835"/>
                <a:gd name="connsiteX308" fmla="*/ 320040 w 716407"/>
                <a:gd name="connsiteY308" fmla="*/ 537955 h 1101835"/>
                <a:gd name="connsiteX309" fmla="*/ 323850 w 716407"/>
                <a:gd name="connsiteY309" fmla="*/ 518905 h 1101835"/>
                <a:gd name="connsiteX310" fmla="*/ 325755 w 716407"/>
                <a:gd name="connsiteY310" fmla="*/ 513190 h 1101835"/>
                <a:gd name="connsiteX311" fmla="*/ 323850 w 716407"/>
                <a:gd name="connsiteY311" fmla="*/ 497950 h 1101835"/>
                <a:gd name="connsiteX312" fmla="*/ 321945 w 716407"/>
                <a:gd name="connsiteY312" fmla="*/ 488425 h 1101835"/>
                <a:gd name="connsiteX313" fmla="*/ 304800 w 716407"/>
                <a:gd name="connsiteY313" fmla="*/ 478900 h 1101835"/>
                <a:gd name="connsiteX314" fmla="*/ 297180 w 716407"/>
                <a:gd name="connsiteY314" fmla="*/ 475090 h 1101835"/>
                <a:gd name="connsiteX315" fmla="*/ 281940 w 716407"/>
                <a:gd name="connsiteY315" fmla="*/ 452230 h 1101835"/>
                <a:gd name="connsiteX316" fmla="*/ 280035 w 716407"/>
                <a:gd name="connsiteY316" fmla="*/ 446515 h 1101835"/>
                <a:gd name="connsiteX317" fmla="*/ 276225 w 716407"/>
                <a:gd name="connsiteY317" fmla="*/ 440800 h 1101835"/>
                <a:gd name="connsiteX318" fmla="*/ 274320 w 716407"/>
                <a:gd name="connsiteY318" fmla="*/ 429370 h 1101835"/>
                <a:gd name="connsiteX319" fmla="*/ 272415 w 716407"/>
                <a:gd name="connsiteY319" fmla="*/ 423655 h 1101835"/>
                <a:gd name="connsiteX320" fmla="*/ 270510 w 716407"/>
                <a:gd name="connsiteY320" fmla="*/ 416035 h 1101835"/>
                <a:gd name="connsiteX321" fmla="*/ 272415 w 716407"/>
                <a:gd name="connsiteY321" fmla="*/ 400795 h 1101835"/>
                <a:gd name="connsiteX322" fmla="*/ 278130 w 716407"/>
                <a:gd name="connsiteY322" fmla="*/ 398890 h 1101835"/>
                <a:gd name="connsiteX323" fmla="*/ 291465 w 716407"/>
                <a:gd name="connsiteY323" fmla="*/ 393175 h 1101835"/>
                <a:gd name="connsiteX324" fmla="*/ 308610 w 716407"/>
                <a:gd name="connsiteY324" fmla="*/ 387460 h 1101835"/>
                <a:gd name="connsiteX325" fmla="*/ 314325 w 716407"/>
                <a:gd name="connsiteY325" fmla="*/ 385555 h 1101835"/>
                <a:gd name="connsiteX326" fmla="*/ 323850 w 716407"/>
                <a:gd name="connsiteY326" fmla="*/ 383650 h 1101835"/>
                <a:gd name="connsiteX327" fmla="*/ 335339 w 716407"/>
                <a:gd name="connsiteY327" fmla="*/ 362731 h 1101835"/>
                <a:gd name="connsiteX328" fmla="*/ 363920 w 716407"/>
                <a:gd name="connsiteY328"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73380 w 716407"/>
                <a:gd name="connsiteY38" fmla="*/ 36940 h 1101835"/>
                <a:gd name="connsiteX39" fmla="*/ 384810 w 716407"/>
                <a:gd name="connsiteY39" fmla="*/ 40750 h 1101835"/>
                <a:gd name="connsiteX40" fmla="*/ 398145 w 716407"/>
                <a:gd name="connsiteY40" fmla="*/ 55990 h 1101835"/>
                <a:gd name="connsiteX41" fmla="*/ 400050 w 716407"/>
                <a:gd name="connsiteY41" fmla="*/ 61705 h 1101835"/>
                <a:gd name="connsiteX42" fmla="*/ 409575 w 716407"/>
                <a:gd name="connsiteY42" fmla="*/ 78850 h 1101835"/>
                <a:gd name="connsiteX43" fmla="*/ 417195 w 716407"/>
                <a:gd name="connsiteY43" fmla="*/ 88375 h 1101835"/>
                <a:gd name="connsiteX44" fmla="*/ 443739 w 716407"/>
                <a:gd name="connsiteY44" fmla="*/ 97910 h 1101835"/>
                <a:gd name="connsiteX45" fmla="*/ 461092 w 716407"/>
                <a:gd name="connsiteY45" fmla="*/ 118867 h 1101835"/>
                <a:gd name="connsiteX46" fmla="*/ 485861 w 716407"/>
                <a:gd name="connsiteY46" fmla="*/ 137919 h 1101835"/>
                <a:gd name="connsiteX47" fmla="*/ 508816 w 716407"/>
                <a:gd name="connsiteY47" fmla="*/ 152415 h 1101835"/>
                <a:gd name="connsiteX48" fmla="*/ 537210 w 716407"/>
                <a:gd name="connsiteY48" fmla="*/ 153145 h 1101835"/>
                <a:gd name="connsiteX49" fmla="*/ 571500 w 716407"/>
                <a:gd name="connsiteY49" fmla="*/ 151240 h 1101835"/>
                <a:gd name="connsiteX50" fmla="*/ 582930 w 716407"/>
                <a:gd name="connsiteY50" fmla="*/ 149335 h 1101835"/>
                <a:gd name="connsiteX51" fmla="*/ 638175 w 716407"/>
                <a:gd name="connsiteY51" fmla="*/ 151240 h 1101835"/>
                <a:gd name="connsiteX52" fmla="*/ 641985 w 716407"/>
                <a:gd name="connsiteY52" fmla="*/ 156955 h 1101835"/>
                <a:gd name="connsiteX53" fmla="*/ 645795 w 716407"/>
                <a:gd name="connsiteY53" fmla="*/ 168385 h 1101835"/>
                <a:gd name="connsiteX54" fmla="*/ 649605 w 716407"/>
                <a:gd name="connsiteY54" fmla="*/ 174100 h 1101835"/>
                <a:gd name="connsiteX55" fmla="*/ 640080 w 716407"/>
                <a:gd name="connsiteY55" fmla="*/ 185530 h 1101835"/>
                <a:gd name="connsiteX56" fmla="*/ 628650 w 716407"/>
                <a:gd name="connsiteY56" fmla="*/ 193150 h 1101835"/>
                <a:gd name="connsiteX57" fmla="*/ 624840 w 716407"/>
                <a:gd name="connsiteY57" fmla="*/ 198865 h 1101835"/>
                <a:gd name="connsiteX58" fmla="*/ 619125 w 716407"/>
                <a:gd name="connsiteY58" fmla="*/ 214105 h 1101835"/>
                <a:gd name="connsiteX59" fmla="*/ 621030 w 716407"/>
                <a:gd name="connsiteY59" fmla="*/ 250300 h 1101835"/>
                <a:gd name="connsiteX60" fmla="*/ 622935 w 716407"/>
                <a:gd name="connsiteY60" fmla="*/ 256015 h 1101835"/>
                <a:gd name="connsiteX61" fmla="*/ 626745 w 716407"/>
                <a:gd name="connsiteY61" fmla="*/ 261730 h 1101835"/>
                <a:gd name="connsiteX62" fmla="*/ 632460 w 716407"/>
                <a:gd name="connsiteY62" fmla="*/ 263635 h 1101835"/>
                <a:gd name="connsiteX63" fmla="*/ 641985 w 716407"/>
                <a:gd name="connsiteY63" fmla="*/ 275065 h 1101835"/>
                <a:gd name="connsiteX64" fmla="*/ 647700 w 716407"/>
                <a:gd name="connsiteY64" fmla="*/ 276970 h 1101835"/>
                <a:gd name="connsiteX65" fmla="*/ 661035 w 716407"/>
                <a:gd name="connsiteY65" fmla="*/ 282685 h 1101835"/>
                <a:gd name="connsiteX66" fmla="*/ 674370 w 716407"/>
                <a:gd name="connsiteY66" fmla="*/ 296020 h 1101835"/>
                <a:gd name="connsiteX67" fmla="*/ 678180 w 716407"/>
                <a:gd name="connsiteY67" fmla="*/ 301735 h 1101835"/>
                <a:gd name="connsiteX68" fmla="*/ 683895 w 716407"/>
                <a:gd name="connsiteY68" fmla="*/ 303640 h 1101835"/>
                <a:gd name="connsiteX69" fmla="*/ 689610 w 716407"/>
                <a:gd name="connsiteY69" fmla="*/ 307450 h 1101835"/>
                <a:gd name="connsiteX70" fmla="*/ 697230 w 716407"/>
                <a:gd name="connsiteY70" fmla="*/ 311260 h 1101835"/>
                <a:gd name="connsiteX71" fmla="*/ 714375 w 716407"/>
                <a:gd name="connsiteY71" fmla="*/ 324595 h 1101835"/>
                <a:gd name="connsiteX72" fmla="*/ 716280 w 716407"/>
                <a:gd name="connsiteY72" fmla="*/ 330310 h 1101835"/>
                <a:gd name="connsiteX73" fmla="*/ 708660 w 716407"/>
                <a:gd name="connsiteY73" fmla="*/ 341740 h 1101835"/>
                <a:gd name="connsiteX74" fmla="*/ 702945 w 716407"/>
                <a:gd name="connsiteY74" fmla="*/ 347455 h 1101835"/>
                <a:gd name="connsiteX75" fmla="*/ 691515 w 716407"/>
                <a:gd name="connsiteY75" fmla="*/ 353170 h 1101835"/>
                <a:gd name="connsiteX76" fmla="*/ 674370 w 716407"/>
                <a:gd name="connsiteY76" fmla="*/ 355075 h 1101835"/>
                <a:gd name="connsiteX77" fmla="*/ 668655 w 716407"/>
                <a:gd name="connsiteY77" fmla="*/ 356980 h 1101835"/>
                <a:gd name="connsiteX78" fmla="*/ 649605 w 716407"/>
                <a:gd name="connsiteY78" fmla="*/ 379840 h 1101835"/>
                <a:gd name="connsiteX79" fmla="*/ 638175 w 716407"/>
                <a:gd name="connsiteY79" fmla="*/ 391270 h 1101835"/>
                <a:gd name="connsiteX80" fmla="*/ 632460 w 716407"/>
                <a:gd name="connsiteY80" fmla="*/ 402700 h 1101835"/>
                <a:gd name="connsiteX81" fmla="*/ 626745 w 716407"/>
                <a:gd name="connsiteY81" fmla="*/ 404605 h 1101835"/>
                <a:gd name="connsiteX82" fmla="*/ 624840 w 716407"/>
                <a:gd name="connsiteY82" fmla="*/ 410320 h 1101835"/>
                <a:gd name="connsiteX83" fmla="*/ 605790 w 716407"/>
                <a:gd name="connsiteY83" fmla="*/ 416035 h 1101835"/>
                <a:gd name="connsiteX84" fmla="*/ 586740 w 716407"/>
                <a:gd name="connsiteY84" fmla="*/ 412225 h 1101835"/>
                <a:gd name="connsiteX85" fmla="*/ 582930 w 716407"/>
                <a:gd name="connsiteY85" fmla="*/ 406510 h 1101835"/>
                <a:gd name="connsiteX86" fmla="*/ 569595 w 716407"/>
                <a:gd name="connsiteY86" fmla="*/ 400795 h 1101835"/>
                <a:gd name="connsiteX87" fmla="*/ 539115 w 716407"/>
                <a:gd name="connsiteY87" fmla="*/ 402700 h 1101835"/>
                <a:gd name="connsiteX88" fmla="*/ 527685 w 716407"/>
                <a:gd name="connsiteY88" fmla="*/ 406510 h 1101835"/>
                <a:gd name="connsiteX89" fmla="*/ 516255 w 716407"/>
                <a:gd name="connsiteY89" fmla="*/ 414130 h 1101835"/>
                <a:gd name="connsiteX90" fmla="*/ 514350 w 716407"/>
                <a:gd name="connsiteY90" fmla="*/ 419845 h 1101835"/>
                <a:gd name="connsiteX91" fmla="*/ 504825 w 716407"/>
                <a:gd name="connsiteY91" fmla="*/ 429370 h 1101835"/>
                <a:gd name="connsiteX92" fmla="*/ 501015 w 716407"/>
                <a:gd name="connsiteY92" fmla="*/ 435085 h 1101835"/>
                <a:gd name="connsiteX93" fmla="*/ 495300 w 716407"/>
                <a:gd name="connsiteY93" fmla="*/ 440800 h 1101835"/>
                <a:gd name="connsiteX94" fmla="*/ 493395 w 716407"/>
                <a:gd name="connsiteY94" fmla="*/ 452230 h 1101835"/>
                <a:gd name="connsiteX95" fmla="*/ 491490 w 716407"/>
                <a:gd name="connsiteY95" fmla="*/ 459850 h 1101835"/>
                <a:gd name="connsiteX96" fmla="*/ 489585 w 716407"/>
                <a:gd name="connsiteY96" fmla="*/ 465565 h 1101835"/>
                <a:gd name="connsiteX97" fmla="*/ 478155 w 716407"/>
                <a:gd name="connsiteY97" fmla="*/ 469375 h 1101835"/>
                <a:gd name="connsiteX98" fmla="*/ 476250 w 716407"/>
                <a:gd name="connsiteY98" fmla="*/ 478900 h 1101835"/>
                <a:gd name="connsiteX99" fmla="*/ 472440 w 716407"/>
                <a:gd name="connsiteY99" fmla="*/ 490330 h 1101835"/>
                <a:gd name="connsiteX100" fmla="*/ 474345 w 716407"/>
                <a:gd name="connsiteY100" fmla="*/ 520810 h 1101835"/>
                <a:gd name="connsiteX101" fmla="*/ 476250 w 716407"/>
                <a:gd name="connsiteY101" fmla="*/ 528430 h 1101835"/>
                <a:gd name="connsiteX102" fmla="*/ 478155 w 716407"/>
                <a:gd name="connsiteY102" fmla="*/ 537955 h 1101835"/>
                <a:gd name="connsiteX103" fmla="*/ 481965 w 716407"/>
                <a:gd name="connsiteY103" fmla="*/ 568435 h 1101835"/>
                <a:gd name="connsiteX104" fmla="*/ 487680 w 716407"/>
                <a:gd name="connsiteY104" fmla="*/ 587485 h 1101835"/>
                <a:gd name="connsiteX105" fmla="*/ 489585 w 716407"/>
                <a:gd name="connsiteY105" fmla="*/ 593200 h 1101835"/>
                <a:gd name="connsiteX106" fmla="*/ 493395 w 716407"/>
                <a:gd name="connsiteY106" fmla="*/ 610345 h 1101835"/>
                <a:gd name="connsiteX107" fmla="*/ 495300 w 716407"/>
                <a:gd name="connsiteY107" fmla="*/ 616060 h 1101835"/>
                <a:gd name="connsiteX108" fmla="*/ 499110 w 716407"/>
                <a:gd name="connsiteY108" fmla="*/ 623680 h 1101835"/>
                <a:gd name="connsiteX109" fmla="*/ 504825 w 716407"/>
                <a:gd name="connsiteY109" fmla="*/ 627490 h 1101835"/>
                <a:gd name="connsiteX110" fmla="*/ 510540 w 716407"/>
                <a:gd name="connsiteY110" fmla="*/ 638920 h 1101835"/>
                <a:gd name="connsiteX111" fmla="*/ 512445 w 716407"/>
                <a:gd name="connsiteY111" fmla="*/ 644635 h 1101835"/>
                <a:gd name="connsiteX112" fmla="*/ 518160 w 716407"/>
                <a:gd name="connsiteY112" fmla="*/ 646540 h 1101835"/>
                <a:gd name="connsiteX113" fmla="*/ 506730 w 716407"/>
                <a:gd name="connsiteY113" fmla="*/ 650350 h 1101835"/>
                <a:gd name="connsiteX114" fmla="*/ 501015 w 716407"/>
                <a:gd name="connsiteY114" fmla="*/ 652255 h 1101835"/>
                <a:gd name="connsiteX115" fmla="*/ 495300 w 716407"/>
                <a:gd name="connsiteY115" fmla="*/ 657970 h 1101835"/>
                <a:gd name="connsiteX116" fmla="*/ 489585 w 716407"/>
                <a:gd name="connsiteY116" fmla="*/ 661780 h 1101835"/>
                <a:gd name="connsiteX117" fmla="*/ 487680 w 716407"/>
                <a:gd name="connsiteY117" fmla="*/ 667495 h 1101835"/>
                <a:gd name="connsiteX118" fmla="*/ 483870 w 716407"/>
                <a:gd name="connsiteY118" fmla="*/ 673210 h 1101835"/>
                <a:gd name="connsiteX119" fmla="*/ 478155 w 716407"/>
                <a:gd name="connsiteY119" fmla="*/ 684640 h 1101835"/>
                <a:gd name="connsiteX120" fmla="*/ 480060 w 716407"/>
                <a:gd name="connsiteY120" fmla="*/ 717025 h 1101835"/>
                <a:gd name="connsiteX121" fmla="*/ 485775 w 716407"/>
                <a:gd name="connsiteY121" fmla="*/ 718930 h 1101835"/>
                <a:gd name="connsiteX122" fmla="*/ 497205 w 716407"/>
                <a:gd name="connsiteY122" fmla="*/ 724645 h 1101835"/>
                <a:gd name="connsiteX123" fmla="*/ 506730 w 716407"/>
                <a:gd name="connsiteY123" fmla="*/ 726550 h 1101835"/>
                <a:gd name="connsiteX124" fmla="*/ 495300 w 716407"/>
                <a:gd name="connsiteY124" fmla="*/ 722740 h 1101835"/>
                <a:gd name="connsiteX125" fmla="*/ 489585 w 716407"/>
                <a:gd name="connsiteY125" fmla="*/ 718930 h 1101835"/>
                <a:gd name="connsiteX126" fmla="*/ 455295 w 716407"/>
                <a:gd name="connsiteY126" fmla="*/ 718930 h 1101835"/>
                <a:gd name="connsiteX127" fmla="*/ 449580 w 716407"/>
                <a:gd name="connsiteY127" fmla="*/ 730360 h 1101835"/>
                <a:gd name="connsiteX128" fmla="*/ 445770 w 716407"/>
                <a:gd name="connsiteY128" fmla="*/ 736075 h 1101835"/>
                <a:gd name="connsiteX129" fmla="*/ 443865 w 716407"/>
                <a:gd name="connsiteY129" fmla="*/ 741790 h 1101835"/>
                <a:gd name="connsiteX130" fmla="*/ 438150 w 716407"/>
                <a:gd name="connsiteY130" fmla="*/ 743695 h 1101835"/>
                <a:gd name="connsiteX131" fmla="*/ 434340 w 716407"/>
                <a:gd name="connsiteY131" fmla="*/ 757030 h 1101835"/>
                <a:gd name="connsiteX132" fmla="*/ 426720 w 716407"/>
                <a:gd name="connsiteY132" fmla="*/ 768460 h 1101835"/>
                <a:gd name="connsiteX133" fmla="*/ 419100 w 716407"/>
                <a:gd name="connsiteY133" fmla="*/ 779890 h 1101835"/>
                <a:gd name="connsiteX134" fmla="*/ 415290 w 716407"/>
                <a:gd name="connsiteY134" fmla="*/ 785605 h 1101835"/>
                <a:gd name="connsiteX135" fmla="*/ 409575 w 716407"/>
                <a:gd name="connsiteY135" fmla="*/ 797035 h 1101835"/>
                <a:gd name="connsiteX136" fmla="*/ 415290 w 716407"/>
                <a:gd name="connsiteY136" fmla="*/ 814180 h 1101835"/>
                <a:gd name="connsiteX137" fmla="*/ 417195 w 716407"/>
                <a:gd name="connsiteY137" fmla="*/ 819895 h 1101835"/>
                <a:gd name="connsiteX138" fmla="*/ 424815 w 716407"/>
                <a:gd name="connsiteY138" fmla="*/ 825610 h 1101835"/>
                <a:gd name="connsiteX139" fmla="*/ 430530 w 716407"/>
                <a:gd name="connsiteY139" fmla="*/ 829420 h 1101835"/>
                <a:gd name="connsiteX140" fmla="*/ 441960 w 716407"/>
                <a:gd name="connsiteY140" fmla="*/ 833230 h 1101835"/>
                <a:gd name="connsiteX141" fmla="*/ 447675 w 716407"/>
                <a:gd name="connsiteY141" fmla="*/ 837040 h 1101835"/>
                <a:gd name="connsiteX142" fmla="*/ 453390 w 716407"/>
                <a:gd name="connsiteY142" fmla="*/ 838945 h 1101835"/>
                <a:gd name="connsiteX143" fmla="*/ 457200 w 716407"/>
                <a:gd name="connsiteY143" fmla="*/ 844660 h 1101835"/>
                <a:gd name="connsiteX144" fmla="*/ 468630 w 716407"/>
                <a:gd name="connsiteY144" fmla="*/ 848470 h 1101835"/>
                <a:gd name="connsiteX145" fmla="*/ 474345 w 716407"/>
                <a:gd name="connsiteY145" fmla="*/ 850375 h 1101835"/>
                <a:gd name="connsiteX146" fmla="*/ 480060 w 716407"/>
                <a:gd name="connsiteY146" fmla="*/ 852280 h 1101835"/>
                <a:gd name="connsiteX147" fmla="*/ 485775 w 716407"/>
                <a:gd name="connsiteY147" fmla="*/ 856090 h 1101835"/>
                <a:gd name="connsiteX148" fmla="*/ 499110 w 716407"/>
                <a:gd name="connsiteY148" fmla="*/ 861805 h 1101835"/>
                <a:gd name="connsiteX149" fmla="*/ 506730 w 716407"/>
                <a:gd name="connsiteY149" fmla="*/ 869425 h 1101835"/>
                <a:gd name="connsiteX150" fmla="*/ 518160 w 716407"/>
                <a:gd name="connsiteY150" fmla="*/ 875140 h 1101835"/>
                <a:gd name="connsiteX151" fmla="*/ 523875 w 716407"/>
                <a:gd name="connsiteY151" fmla="*/ 878950 h 1101835"/>
                <a:gd name="connsiteX152" fmla="*/ 525780 w 716407"/>
                <a:gd name="connsiteY152" fmla="*/ 884665 h 1101835"/>
                <a:gd name="connsiteX153" fmla="*/ 529590 w 716407"/>
                <a:gd name="connsiteY153" fmla="*/ 907525 h 1101835"/>
                <a:gd name="connsiteX154" fmla="*/ 539115 w 716407"/>
                <a:gd name="connsiteY154" fmla="*/ 924670 h 1101835"/>
                <a:gd name="connsiteX155" fmla="*/ 541020 w 716407"/>
                <a:gd name="connsiteY155" fmla="*/ 930385 h 1101835"/>
                <a:gd name="connsiteX156" fmla="*/ 544830 w 716407"/>
                <a:gd name="connsiteY156" fmla="*/ 936100 h 1101835"/>
                <a:gd name="connsiteX157" fmla="*/ 542925 w 716407"/>
                <a:gd name="connsiteY157" fmla="*/ 934195 h 1101835"/>
                <a:gd name="connsiteX158" fmla="*/ 542925 w 716407"/>
                <a:gd name="connsiteY158" fmla="*/ 934195 h 1101835"/>
                <a:gd name="connsiteX159" fmla="*/ 533400 w 716407"/>
                <a:gd name="connsiteY159" fmla="*/ 947530 h 1101835"/>
                <a:gd name="connsiteX160" fmla="*/ 531495 w 716407"/>
                <a:gd name="connsiteY160" fmla="*/ 953245 h 1101835"/>
                <a:gd name="connsiteX161" fmla="*/ 520065 w 716407"/>
                <a:gd name="connsiteY161" fmla="*/ 955150 h 1101835"/>
                <a:gd name="connsiteX162" fmla="*/ 502920 w 716407"/>
                <a:gd name="connsiteY162" fmla="*/ 962770 h 1101835"/>
                <a:gd name="connsiteX163" fmla="*/ 497205 w 716407"/>
                <a:gd name="connsiteY163" fmla="*/ 960865 h 1101835"/>
                <a:gd name="connsiteX164" fmla="*/ 485775 w 716407"/>
                <a:gd name="connsiteY164" fmla="*/ 938005 h 1101835"/>
                <a:gd name="connsiteX165" fmla="*/ 480060 w 716407"/>
                <a:gd name="connsiteY165" fmla="*/ 932290 h 1101835"/>
                <a:gd name="connsiteX166" fmla="*/ 457200 w 716407"/>
                <a:gd name="connsiteY166" fmla="*/ 926575 h 1101835"/>
                <a:gd name="connsiteX167" fmla="*/ 434340 w 716407"/>
                <a:gd name="connsiteY167" fmla="*/ 928480 h 1101835"/>
                <a:gd name="connsiteX168" fmla="*/ 430530 w 716407"/>
                <a:gd name="connsiteY168" fmla="*/ 939910 h 1101835"/>
                <a:gd name="connsiteX169" fmla="*/ 419100 w 716407"/>
                <a:gd name="connsiteY169" fmla="*/ 945625 h 1101835"/>
                <a:gd name="connsiteX170" fmla="*/ 409575 w 716407"/>
                <a:gd name="connsiteY170" fmla="*/ 962770 h 1101835"/>
                <a:gd name="connsiteX171" fmla="*/ 400050 w 716407"/>
                <a:gd name="connsiteY171" fmla="*/ 978010 h 1101835"/>
                <a:gd name="connsiteX172" fmla="*/ 394335 w 716407"/>
                <a:gd name="connsiteY172" fmla="*/ 979915 h 1101835"/>
                <a:gd name="connsiteX173" fmla="*/ 388620 w 716407"/>
                <a:gd name="connsiteY173" fmla="*/ 978010 h 1101835"/>
                <a:gd name="connsiteX174" fmla="*/ 381000 w 716407"/>
                <a:gd name="connsiteY174" fmla="*/ 960865 h 1101835"/>
                <a:gd name="connsiteX175" fmla="*/ 375285 w 716407"/>
                <a:gd name="connsiteY175" fmla="*/ 958960 h 1101835"/>
                <a:gd name="connsiteX176" fmla="*/ 369570 w 716407"/>
                <a:gd name="connsiteY176" fmla="*/ 955150 h 1101835"/>
                <a:gd name="connsiteX177" fmla="*/ 360045 w 716407"/>
                <a:gd name="connsiteY177" fmla="*/ 962770 h 1101835"/>
                <a:gd name="connsiteX178" fmla="*/ 346710 w 716407"/>
                <a:gd name="connsiteY178" fmla="*/ 978010 h 1101835"/>
                <a:gd name="connsiteX179" fmla="*/ 340995 w 716407"/>
                <a:gd name="connsiteY179" fmla="*/ 1006585 h 1101835"/>
                <a:gd name="connsiteX180" fmla="*/ 335280 w 716407"/>
                <a:gd name="connsiteY180" fmla="*/ 1010395 h 1101835"/>
                <a:gd name="connsiteX181" fmla="*/ 331470 w 716407"/>
                <a:gd name="connsiteY181" fmla="*/ 1016110 h 1101835"/>
                <a:gd name="connsiteX182" fmla="*/ 325755 w 716407"/>
                <a:gd name="connsiteY182" fmla="*/ 1019920 h 1101835"/>
                <a:gd name="connsiteX183" fmla="*/ 320040 w 716407"/>
                <a:gd name="connsiteY183" fmla="*/ 1040875 h 1101835"/>
                <a:gd name="connsiteX184" fmla="*/ 314325 w 716407"/>
                <a:gd name="connsiteY184" fmla="*/ 1042780 h 1101835"/>
                <a:gd name="connsiteX185" fmla="*/ 312420 w 716407"/>
                <a:gd name="connsiteY185" fmla="*/ 1048495 h 1101835"/>
                <a:gd name="connsiteX186" fmla="*/ 310515 w 716407"/>
                <a:gd name="connsiteY186" fmla="*/ 1082785 h 1101835"/>
                <a:gd name="connsiteX187" fmla="*/ 293370 w 716407"/>
                <a:gd name="connsiteY187" fmla="*/ 1077070 h 1101835"/>
                <a:gd name="connsiteX188" fmla="*/ 264795 w 716407"/>
                <a:gd name="connsiteY188" fmla="*/ 1073260 h 1101835"/>
                <a:gd name="connsiteX189" fmla="*/ 247650 w 716407"/>
                <a:gd name="connsiteY189" fmla="*/ 1063735 h 1101835"/>
                <a:gd name="connsiteX190" fmla="*/ 241935 w 716407"/>
                <a:gd name="connsiteY190" fmla="*/ 1061830 h 1101835"/>
                <a:gd name="connsiteX191" fmla="*/ 224790 w 716407"/>
                <a:gd name="connsiteY191" fmla="*/ 1063735 h 1101835"/>
                <a:gd name="connsiteX192" fmla="*/ 213360 w 716407"/>
                <a:gd name="connsiteY192" fmla="*/ 1067545 h 1101835"/>
                <a:gd name="connsiteX193" fmla="*/ 207645 w 716407"/>
                <a:gd name="connsiteY193" fmla="*/ 1069450 h 1101835"/>
                <a:gd name="connsiteX194" fmla="*/ 201930 w 716407"/>
                <a:gd name="connsiteY194" fmla="*/ 1073260 h 1101835"/>
                <a:gd name="connsiteX195" fmla="*/ 177165 w 716407"/>
                <a:gd name="connsiteY195" fmla="*/ 1077070 h 1101835"/>
                <a:gd name="connsiteX196" fmla="*/ 165735 w 716407"/>
                <a:gd name="connsiteY196" fmla="*/ 1082785 h 1101835"/>
                <a:gd name="connsiteX197" fmla="*/ 161925 w 716407"/>
                <a:gd name="connsiteY197" fmla="*/ 1088500 h 1101835"/>
                <a:gd name="connsiteX198" fmla="*/ 156210 w 716407"/>
                <a:gd name="connsiteY198" fmla="*/ 1099930 h 1101835"/>
                <a:gd name="connsiteX199" fmla="*/ 150495 w 716407"/>
                <a:gd name="connsiteY199" fmla="*/ 1101835 h 1101835"/>
                <a:gd name="connsiteX200" fmla="*/ 135255 w 716407"/>
                <a:gd name="connsiteY200" fmla="*/ 1099930 h 1101835"/>
                <a:gd name="connsiteX201" fmla="*/ 125730 w 716407"/>
                <a:gd name="connsiteY201" fmla="*/ 1090405 h 1101835"/>
                <a:gd name="connsiteX202" fmla="*/ 120015 w 716407"/>
                <a:gd name="connsiteY202" fmla="*/ 1088500 h 1101835"/>
                <a:gd name="connsiteX203" fmla="*/ 114300 w 716407"/>
                <a:gd name="connsiteY203" fmla="*/ 1084690 h 1101835"/>
                <a:gd name="connsiteX204" fmla="*/ 108585 w 716407"/>
                <a:gd name="connsiteY204" fmla="*/ 1082785 h 1101835"/>
                <a:gd name="connsiteX205" fmla="*/ 104775 w 716407"/>
                <a:gd name="connsiteY205" fmla="*/ 1071355 h 1101835"/>
                <a:gd name="connsiteX206" fmla="*/ 102870 w 716407"/>
                <a:gd name="connsiteY206" fmla="*/ 1063735 h 1101835"/>
                <a:gd name="connsiteX207" fmla="*/ 97155 w 716407"/>
                <a:gd name="connsiteY207" fmla="*/ 1059925 h 1101835"/>
                <a:gd name="connsiteX208" fmla="*/ 72390 w 716407"/>
                <a:gd name="connsiteY208" fmla="*/ 1050400 h 1101835"/>
                <a:gd name="connsiteX209" fmla="*/ 62865 w 716407"/>
                <a:gd name="connsiteY209" fmla="*/ 1058020 h 1101835"/>
                <a:gd name="connsiteX210" fmla="*/ 49530 w 716407"/>
                <a:gd name="connsiteY210" fmla="*/ 1061830 h 1101835"/>
                <a:gd name="connsiteX211" fmla="*/ 24765 w 716407"/>
                <a:gd name="connsiteY211" fmla="*/ 1054210 h 1101835"/>
                <a:gd name="connsiteX212" fmla="*/ 22860 w 716407"/>
                <a:gd name="connsiteY212" fmla="*/ 1048495 h 1101835"/>
                <a:gd name="connsiteX213" fmla="*/ 5715 w 716407"/>
                <a:gd name="connsiteY213" fmla="*/ 1042780 h 1101835"/>
                <a:gd name="connsiteX214" fmla="*/ 0 w 716407"/>
                <a:gd name="connsiteY214" fmla="*/ 1040875 h 1101835"/>
                <a:gd name="connsiteX215" fmla="*/ 1905 w 716407"/>
                <a:gd name="connsiteY215" fmla="*/ 1035160 h 1101835"/>
                <a:gd name="connsiteX216" fmla="*/ 9525 w 716407"/>
                <a:gd name="connsiteY216" fmla="*/ 1023730 h 1101835"/>
                <a:gd name="connsiteX217" fmla="*/ 5715 w 716407"/>
                <a:gd name="connsiteY217" fmla="*/ 970390 h 1101835"/>
                <a:gd name="connsiteX218" fmla="*/ 3810 w 716407"/>
                <a:gd name="connsiteY218" fmla="*/ 960865 h 1101835"/>
                <a:gd name="connsiteX219" fmla="*/ 5715 w 716407"/>
                <a:gd name="connsiteY219" fmla="*/ 951340 h 1101835"/>
                <a:gd name="connsiteX220" fmla="*/ 17145 w 716407"/>
                <a:gd name="connsiteY220" fmla="*/ 943720 h 1101835"/>
                <a:gd name="connsiteX221" fmla="*/ 19050 w 716407"/>
                <a:gd name="connsiteY221" fmla="*/ 934195 h 1101835"/>
                <a:gd name="connsiteX222" fmla="*/ 24765 w 716407"/>
                <a:gd name="connsiteY222" fmla="*/ 917050 h 1101835"/>
                <a:gd name="connsiteX223" fmla="*/ 28575 w 716407"/>
                <a:gd name="connsiteY223" fmla="*/ 911335 h 1101835"/>
                <a:gd name="connsiteX224" fmla="*/ 26670 w 716407"/>
                <a:gd name="connsiteY224" fmla="*/ 896095 h 1101835"/>
                <a:gd name="connsiteX225" fmla="*/ 30480 w 716407"/>
                <a:gd name="connsiteY225" fmla="*/ 877045 h 1101835"/>
                <a:gd name="connsiteX226" fmla="*/ 38100 w 716407"/>
                <a:gd name="connsiteY226" fmla="*/ 865615 h 1101835"/>
                <a:gd name="connsiteX227" fmla="*/ 49530 w 716407"/>
                <a:gd name="connsiteY227" fmla="*/ 863710 h 1101835"/>
                <a:gd name="connsiteX228" fmla="*/ 62865 w 716407"/>
                <a:gd name="connsiteY228" fmla="*/ 861805 h 1101835"/>
                <a:gd name="connsiteX229" fmla="*/ 70485 w 716407"/>
                <a:gd name="connsiteY229" fmla="*/ 854185 h 1101835"/>
                <a:gd name="connsiteX230" fmla="*/ 76200 w 716407"/>
                <a:gd name="connsiteY230" fmla="*/ 850375 h 1101835"/>
                <a:gd name="connsiteX231" fmla="*/ 83820 w 716407"/>
                <a:gd name="connsiteY231" fmla="*/ 842755 h 1101835"/>
                <a:gd name="connsiteX232" fmla="*/ 89535 w 716407"/>
                <a:gd name="connsiteY232" fmla="*/ 837040 h 1101835"/>
                <a:gd name="connsiteX233" fmla="*/ 100965 w 716407"/>
                <a:gd name="connsiteY233" fmla="*/ 833230 h 1101835"/>
                <a:gd name="connsiteX234" fmla="*/ 118110 w 716407"/>
                <a:gd name="connsiteY234" fmla="*/ 827515 h 1101835"/>
                <a:gd name="connsiteX235" fmla="*/ 135255 w 716407"/>
                <a:gd name="connsiteY235" fmla="*/ 821800 h 1101835"/>
                <a:gd name="connsiteX236" fmla="*/ 140970 w 716407"/>
                <a:gd name="connsiteY236" fmla="*/ 819895 h 1101835"/>
                <a:gd name="connsiteX237" fmla="*/ 154305 w 716407"/>
                <a:gd name="connsiteY237" fmla="*/ 817990 h 1101835"/>
                <a:gd name="connsiteX238" fmla="*/ 158115 w 716407"/>
                <a:gd name="connsiteY238" fmla="*/ 823705 h 1101835"/>
                <a:gd name="connsiteX239" fmla="*/ 163830 w 716407"/>
                <a:gd name="connsiteY239" fmla="*/ 827515 h 1101835"/>
                <a:gd name="connsiteX240" fmla="*/ 192405 w 716407"/>
                <a:gd name="connsiteY240" fmla="*/ 825610 h 1101835"/>
                <a:gd name="connsiteX241" fmla="*/ 198120 w 716407"/>
                <a:gd name="connsiteY241" fmla="*/ 823705 h 1101835"/>
                <a:gd name="connsiteX242" fmla="*/ 211455 w 716407"/>
                <a:gd name="connsiteY242" fmla="*/ 821800 h 1101835"/>
                <a:gd name="connsiteX243" fmla="*/ 230505 w 716407"/>
                <a:gd name="connsiteY243" fmla="*/ 816085 h 1101835"/>
                <a:gd name="connsiteX244" fmla="*/ 236220 w 716407"/>
                <a:gd name="connsiteY244" fmla="*/ 814180 h 1101835"/>
                <a:gd name="connsiteX245" fmla="*/ 255270 w 716407"/>
                <a:gd name="connsiteY245" fmla="*/ 810370 h 1101835"/>
                <a:gd name="connsiteX246" fmla="*/ 260985 w 716407"/>
                <a:gd name="connsiteY246" fmla="*/ 806560 h 1101835"/>
                <a:gd name="connsiteX247" fmla="*/ 262890 w 716407"/>
                <a:gd name="connsiteY247" fmla="*/ 800845 h 1101835"/>
                <a:gd name="connsiteX248" fmla="*/ 259080 w 716407"/>
                <a:gd name="connsiteY248" fmla="*/ 779890 h 1101835"/>
                <a:gd name="connsiteX249" fmla="*/ 255270 w 716407"/>
                <a:gd name="connsiteY249" fmla="*/ 774175 h 1101835"/>
                <a:gd name="connsiteX250" fmla="*/ 251460 w 716407"/>
                <a:gd name="connsiteY250" fmla="*/ 762745 h 1101835"/>
                <a:gd name="connsiteX251" fmla="*/ 245745 w 716407"/>
                <a:gd name="connsiteY251" fmla="*/ 751315 h 1101835"/>
                <a:gd name="connsiteX252" fmla="*/ 234315 w 716407"/>
                <a:gd name="connsiteY252" fmla="*/ 743695 h 1101835"/>
                <a:gd name="connsiteX253" fmla="*/ 228600 w 716407"/>
                <a:gd name="connsiteY253" fmla="*/ 741790 h 1101835"/>
                <a:gd name="connsiteX254" fmla="*/ 222885 w 716407"/>
                <a:gd name="connsiteY254" fmla="*/ 737980 h 1101835"/>
                <a:gd name="connsiteX255" fmla="*/ 220980 w 716407"/>
                <a:gd name="connsiteY255" fmla="*/ 732265 h 1101835"/>
                <a:gd name="connsiteX256" fmla="*/ 217170 w 716407"/>
                <a:gd name="connsiteY256" fmla="*/ 726550 h 1101835"/>
                <a:gd name="connsiteX257" fmla="*/ 211455 w 716407"/>
                <a:gd name="connsiteY257" fmla="*/ 715120 h 1101835"/>
                <a:gd name="connsiteX258" fmla="*/ 205740 w 716407"/>
                <a:gd name="connsiteY258" fmla="*/ 711310 h 1101835"/>
                <a:gd name="connsiteX259" fmla="*/ 203835 w 716407"/>
                <a:gd name="connsiteY259" fmla="*/ 705595 h 1101835"/>
                <a:gd name="connsiteX260" fmla="*/ 196215 w 716407"/>
                <a:gd name="connsiteY260" fmla="*/ 696070 h 1101835"/>
                <a:gd name="connsiteX261" fmla="*/ 194310 w 716407"/>
                <a:gd name="connsiteY261" fmla="*/ 673210 h 1101835"/>
                <a:gd name="connsiteX262" fmla="*/ 99060 w 716407"/>
                <a:gd name="connsiteY262" fmla="*/ 675115 h 1101835"/>
                <a:gd name="connsiteX263" fmla="*/ 85725 w 716407"/>
                <a:gd name="connsiteY263" fmla="*/ 673210 h 1101835"/>
                <a:gd name="connsiteX264" fmla="*/ 78105 w 716407"/>
                <a:gd name="connsiteY264" fmla="*/ 663685 h 1101835"/>
                <a:gd name="connsiteX265" fmla="*/ 64770 w 716407"/>
                <a:gd name="connsiteY265" fmla="*/ 657970 h 1101835"/>
                <a:gd name="connsiteX266" fmla="*/ 57150 w 716407"/>
                <a:gd name="connsiteY266" fmla="*/ 646540 h 1101835"/>
                <a:gd name="connsiteX267" fmla="*/ 62865 w 716407"/>
                <a:gd name="connsiteY267" fmla="*/ 642730 h 1101835"/>
                <a:gd name="connsiteX268" fmla="*/ 68580 w 716407"/>
                <a:gd name="connsiteY268" fmla="*/ 637015 h 1101835"/>
                <a:gd name="connsiteX269" fmla="*/ 72390 w 716407"/>
                <a:gd name="connsiteY269" fmla="*/ 631300 h 1101835"/>
                <a:gd name="connsiteX270" fmla="*/ 78105 w 716407"/>
                <a:gd name="connsiteY270" fmla="*/ 629395 h 1101835"/>
                <a:gd name="connsiteX271" fmla="*/ 83820 w 716407"/>
                <a:gd name="connsiteY271" fmla="*/ 623680 h 1101835"/>
                <a:gd name="connsiteX272" fmla="*/ 89535 w 716407"/>
                <a:gd name="connsiteY272" fmla="*/ 621775 h 1101835"/>
                <a:gd name="connsiteX273" fmla="*/ 95250 w 716407"/>
                <a:gd name="connsiteY273" fmla="*/ 617965 h 1101835"/>
                <a:gd name="connsiteX274" fmla="*/ 102870 w 716407"/>
                <a:gd name="connsiteY274" fmla="*/ 595105 h 1101835"/>
                <a:gd name="connsiteX275" fmla="*/ 108585 w 716407"/>
                <a:gd name="connsiteY275" fmla="*/ 583675 h 1101835"/>
                <a:gd name="connsiteX276" fmla="*/ 114300 w 716407"/>
                <a:gd name="connsiteY276" fmla="*/ 581770 h 1101835"/>
                <a:gd name="connsiteX277" fmla="*/ 118110 w 716407"/>
                <a:gd name="connsiteY277" fmla="*/ 570340 h 1101835"/>
                <a:gd name="connsiteX278" fmla="*/ 123825 w 716407"/>
                <a:gd name="connsiteY278" fmla="*/ 543670 h 1101835"/>
                <a:gd name="connsiteX279" fmla="*/ 129540 w 716407"/>
                <a:gd name="connsiteY279" fmla="*/ 539860 h 1101835"/>
                <a:gd name="connsiteX280" fmla="*/ 133350 w 716407"/>
                <a:gd name="connsiteY280" fmla="*/ 520810 h 1101835"/>
                <a:gd name="connsiteX281" fmla="*/ 137160 w 716407"/>
                <a:gd name="connsiteY281" fmla="*/ 507475 h 1101835"/>
                <a:gd name="connsiteX282" fmla="*/ 142875 w 716407"/>
                <a:gd name="connsiteY282" fmla="*/ 501760 h 1101835"/>
                <a:gd name="connsiteX283" fmla="*/ 144780 w 716407"/>
                <a:gd name="connsiteY283" fmla="*/ 463660 h 1101835"/>
                <a:gd name="connsiteX284" fmla="*/ 142875 w 716407"/>
                <a:gd name="connsiteY284" fmla="*/ 457945 h 1101835"/>
                <a:gd name="connsiteX285" fmla="*/ 137160 w 716407"/>
                <a:gd name="connsiteY285" fmla="*/ 456040 h 1101835"/>
                <a:gd name="connsiteX286" fmla="*/ 150495 w 716407"/>
                <a:gd name="connsiteY286" fmla="*/ 457945 h 1101835"/>
                <a:gd name="connsiteX287" fmla="*/ 156210 w 716407"/>
                <a:gd name="connsiteY287" fmla="*/ 461755 h 1101835"/>
                <a:gd name="connsiteX288" fmla="*/ 161925 w 716407"/>
                <a:gd name="connsiteY288" fmla="*/ 467470 h 1101835"/>
                <a:gd name="connsiteX289" fmla="*/ 177165 w 716407"/>
                <a:gd name="connsiteY289" fmla="*/ 469375 h 1101835"/>
                <a:gd name="connsiteX290" fmla="*/ 190500 w 716407"/>
                <a:gd name="connsiteY290" fmla="*/ 471280 h 1101835"/>
                <a:gd name="connsiteX291" fmla="*/ 201930 w 716407"/>
                <a:gd name="connsiteY291" fmla="*/ 473185 h 1101835"/>
                <a:gd name="connsiteX292" fmla="*/ 219075 w 716407"/>
                <a:gd name="connsiteY292" fmla="*/ 475090 h 1101835"/>
                <a:gd name="connsiteX293" fmla="*/ 224790 w 716407"/>
                <a:gd name="connsiteY293" fmla="*/ 476995 h 1101835"/>
                <a:gd name="connsiteX294" fmla="*/ 236220 w 716407"/>
                <a:gd name="connsiteY294" fmla="*/ 484615 h 1101835"/>
                <a:gd name="connsiteX295" fmla="*/ 240030 w 716407"/>
                <a:gd name="connsiteY295" fmla="*/ 490330 h 1101835"/>
                <a:gd name="connsiteX296" fmla="*/ 249555 w 716407"/>
                <a:gd name="connsiteY296" fmla="*/ 497950 h 1101835"/>
                <a:gd name="connsiteX297" fmla="*/ 245745 w 716407"/>
                <a:gd name="connsiteY297" fmla="*/ 511285 h 1101835"/>
                <a:gd name="connsiteX298" fmla="*/ 240030 w 716407"/>
                <a:gd name="connsiteY298" fmla="*/ 517000 h 1101835"/>
                <a:gd name="connsiteX299" fmla="*/ 238125 w 716407"/>
                <a:gd name="connsiteY299" fmla="*/ 522715 h 1101835"/>
                <a:gd name="connsiteX300" fmla="*/ 249555 w 716407"/>
                <a:gd name="connsiteY300" fmla="*/ 526525 h 1101835"/>
                <a:gd name="connsiteX301" fmla="*/ 264795 w 716407"/>
                <a:gd name="connsiteY301" fmla="*/ 534145 h 1101835"/>
                <a:gd name="connsiteX302" fmla="*/ 276225 w 716407"/>
                <a:gd name="connsiteY302" fmla="*/ 539860 h 1101835"/>
                <a:gd name="connsiteX303" fmla="*/ 281940 w 716407"/>
                <a:gd name="connsiteY303" fmla="*/ 553195 h 1101835"/>
                <a:gd name="connsiteX304" fmla="*/ 285750 w 716407"/>
                <a:gd name="connsiteY304" fmla="*/ 558910 h 1101835"/>
                <a:gd name="connsiteX305" fmla="*/ 306705 w 716407"/>
                <a:gd name="connsiteY305" fmla="*/ 557005 h 1101835"/>
                <a:gd name="connsiteX306" fmla="*/ 308610 w 716407"/>
                <a:gd name="connsiteY306" fmla="*/ 547480 h 1101835"/>
                <a:gd name="connsiteX307" fmla="*/ 320040 w 716407"/>
                <a:gd name="connsiteY307" fmla="*/ 537955 h 1101835"/>
                <a:gd name="connsiteX308" fmla="*/ 323850 w 716407"/>
                <a:gd name="connsiteY308" fmla="*/ 518905 h 1101835"/>
                <a:gd name="connsiteX309" fmla="*/ 325755 w 716407"/>
                <a:gd name="connsiteY309" fmla="*/ 513190 h 1101835"/>
                <a:gd name="connsiteX310" fmla="*/ 323850 w 716407"/>
                <a:gd name="connsiteY310" fmla="*/ 497950 h 1101835"/>
                <a:gd name="connsiteX311" fmla="*/ 321945 w 716407"/>
                <a:gd name="connsiteY311" fmla="*/ 488425 h 1101835"/>
                <a:gd name="connsiteX312" fmla="*/ 304800 w 716407"/>
                <a:gd name="connsiteY312" fmla="*/ 478900 h 1101835"/>
                <a:gd name="connsiteX313" fmla="*/ 297180 w 716407"/>
                <a:gd name="connsiteY313" fmla="*/ 475090 h 1101835"/>
                <a:gd name="connsiteX314" fmla="*/ 281940 w 716407"/>
                <a:gd name="connsiteY314" fmla="*/ 452230 h 1101835"/>
                <a:gd name="connsiteX315" fmla="*/ 280035 w 716407"/>
                <a:gd name="connsiteY315" fmla="*/ 446515 h 1101835"/>
                <a:gd name="connsiteX316" fmla="*/ 276225 w 716407"/>
                <a:gd name="connsiteY316" fmla="*/ 440800 h 1101835"/>
                <a:gd name="connsiteX317" fmla="*/ 274320 w 716407"/>
                <a:gd name="connsiteY317" fmla="*/ 429370 h 1101835"/>
                <a:gd name="connsiteX318" fmla="*/ 272415 w 716407"/>
                <a:gd name="connsiteY318" fmla="*/ 423655 h 1101835"/>
                <a:gd name="connsiteX319" fmla="*/ 270510 w 716407"/>
                <a:gd name="connsiteY319" fmla="*/ 416035 h 1101835"/>
                <a:gd name="connsiteX320" fmla="*/ 272415 w 716407"/>
                <a:gd name="connsiteY320" fmla="*/ 400795 h 1101835"/>
                <a:gd name="connsiteX321" fmla="*/ 278130 w 716407"/>
                <a:gd name="connsiteY321" fmla="*/ 398890 h 1101835"/>
                <a:gd name="connsiteX322" fmla="*/ 291465 w 716407"/>
                <a:gd name="connsiteY322" fmla="*/ 393175 h 1101835"/>
                <a:gd name="connsiteX323" fmla="*/ 308610 w 716407"/>
                <a:gd name="connsiteY323" fmla="*/ 387460 h 1101835"/>
                <a:gd name="connsiteX324" fmla="*/ 314325 w 716407"/>
                <a:gd name="connsiteY324" fmla="*/ 385555 h 1101835"/>
                <a:gd name="connsiteX325" fmla="*/ 323850 w 716407"/>
                <a:gd name="connsiteY325" fmla="*/ 383650 h 1101835"/>
                <a:gd name="connsiteX326" fmla="*/ 335339 w 716407"/>
                <a:gd name="connsiteY326" fmla="*/ 362731 h 1101835"/>
                <a:gd name="connsiteX327" fmla="*/ 363920 w 716407"/>
                <a:gd name="connsiteY327"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8615 w 716407"/>
                <a:gd name="connsiteY24" fmla="*/ 76945 h 1101835"/>
                <a:gd name="connsiteX25" fmla="*/ 340995 w 716407"/>
                <a:gd name="connsiteY25" fmla="*/ 54085 h 1101835"/>
                <a:gd name="connsiteX26" fmla="*/ 339090 w 716407"/>
                <a:gd name="connsiteY26" fmla="*/ 46465 h 1101835"/>
                <a:gd name="connsiteX27" fmla="*/ 337185 w 716407"/>
                <a:gd name="connsiteY27" fmla="*/ 36940 h 1101835"/>
                <a:gd name="connsiteX28" fmla="*/ 333375 w 716407"/>
                <a:gd name="connsiteY28" fmla="*/ 31225 h 1101835"/>
                <a:gd name="connsiteX29" fmla="*/ 331470 w 716407"/>
                <a:gd name="connsiteY29" fmla="*/ 23605 h 1101835"/>
                <a:gd name="connsiteX30" fmla="*/ 327660 w 716407"/>
                <a:gd name="connsiteY30" fmla="*/ 12175 h 1101835"/>
                <a:gd name="connsiteX31" fmla="*/ 323850 w 716407"/>
                <a:gd name="connsiteY31" fmla="*/ 745 h 1101835"/>
                <a:gd name="connsiteX32" fmla="*/ 331470 w 716407"/>
                <a:gd name="connsiteY32" fmla="*/ 4555 h 1101835"/>
                <a:gd name="connsiteX33" fmla="*/ 337185 w 716407"/>
                <a:gd name="connsiteY33" fmla="*/ 6460 h 1101835"/>
                <a:gd name="connsiteX34" fmla="*/ 350520 w 716407"/>
                <a:gd name="connsiteY34" fmla="*/ 14080 h 1101835"/>
                <a:gd name="connsiteX35" fmla="*/ 361950 w 716407"/>
                <a:gd name="connsiteY35" fmla="*/ 21700 h 1101835"/>
                <a:gd name="connsiteX36" fmla="*/ 365760 w 716407"/>
                <a:gd name="connsiteY36" fmla="*/ 27415 h 1101835"/>
                <a:gd name="connsiteX37" fmla="*/ 371475 w 716407"/>
                <a:gd name="connsiteY37" fmla="*/ 31225 h 1101835"/>
                <a:gd name="connsiteX38" fmla="*/ 384810 w 716407"/>
                <a:gd name="connsiteY38" fmla="*/ 40750 h 1101835"/>
                <a:gd name="connsiteX39" fmla="*/ 398145 w 716407"/>
                <a:gd name="connsiteY39" fmla="*/ 55990 h 1101835"/>
                <a:gd name="connsiteX40" fmla="*/ 400050 w 716407"/>
                <a:gd name="connsiteY40" fmla="*/ 61705 h 1101835"/>
                <a:gd name="connsiteX41" fmla="*/ 409575 w 716407"/>
                <a:gd name="connsiteY41" fmla="*/ 78850 h 1101835"/>
                <a:gd name="connsiteX42" fmla="*/ 417195 w 716407"/>
                <a:gd name="connsiteY42" fmla="*/ 88375 h 1101835"/>
                <a:gd name="connsiteX43" fmla="*/ 443739 w 716407"/>
                <a:gd name="connsiteY43" fmla="*/ 97910 h 1101835"/>
                <a:gd name="connsiteX44" fmla="*/ 461092 w 716407"/>
                <a:gd name="connsiteY44" fmla="*/ 118867 h 1101835"/>
                <a:gd name="connsiteX45" fmla="*/ 485861 w 716407"/>
                <a:gd name="connsiteY45" fmla="*/ 137919 h 1101835"/>
                <a:gd name="connsiteX46" fmla="*/ 508816 w 716407"/>
                <a:gd name="connsiteY46" fmla="*/ 152415 h 1101835"/>
                <a:gd name="connsiteX47" fmla="*/ 537210 w 716407"/>
                <a:gd name="connsiteY47" fmla="*/ 153145 h 1101835"/>
                <a:gd name="connsiteX48" fmla="*/ 571500 w 716407"/>
                <a:gd name="connsiteY48" fmla="*/ 151240 h 1101835"/>
                <a:gd name="connsiteX49" fmla="*/ 582930 w 716407"/>
                <a:gd name="connsiteY49" fmla="*/ 149335 h 1101835"/>
                <a:gd name="connsiteX50" fmla="*/ 638175 w 716407"/>
                <a:gd name="connsiteY50" fmla="*/ 151240 h 1101835"/>
                <a:gd name="connsiteX51" fmla="*/ 641985 w 716407"/>
                <a:gd name="connsiteY51" fmla="*/ 156955 h 1101835"/>
                <a:gd name="connsiteX52" fmla="*/ 645795 w 716407"/>
                <a:gd name="connsiteY52" fmla="*/ 168385 h 1101835"/>
                <a:gd name="connsiteX53" fmla="*/ 649605 w 716407"/>
                <a:gd name="connsiteY53" fmla="*/ 174100 h 1101835"/>
                <a:gd name="connsiteX54" fmla="*/ 640080 w 716407"/>
                <a:gd name="connsiteY54" fmla="*/ 185530 h 1101835"/>
                <a:gd name="connsiteX55" fmla="*/ 628650 w 716407"/>
                <a:gd name="connsiteY55" fmla="*/ 193150 h 1101835"/>
                <a:gd name="connsiteX56" fmla="*/ 624840 w 716407"/>
                <a:gd name="connsiteY56" fmla="*/ 198865 h 1101835"/>
                <a:gd name="connsiteX57" fmla="*/ 619125 w 716407"/>
                <a:gd name="connsiteY57" fmla="*/ 214105 h 1101835"/>
                <a:gd name="connsiteX58" fmla="*/ 621030 w 716407"/>
                <a:gd name="connsiteY58" fmla="*/ 250300 h 1101835"/>
                <a:gd name="connsiteX59" fmla="*/ 622935 w 716407"/>
                <a:gd name="connsiteY59" fmla="*/ 256015 h 1101835"/>
                <a:gd name="connsiteX60" fmla="*/ 626745 w 716407"/>
                <a:gd name="connsiteY60" fmla="*/ 261730 h 1101835"/>
                <a:gd name="connsiteX61" fmla="*/ 632460 w 716407"/>
                <a:gd name="connsiteY61" fmla="*/ 263635 h 1101835"/>
                <a:gd name="connsiteX62" fmla="*/ 641985 w 716407"/>
                <a:gd name="connsiteY62" fmla="*/ 275065 h 1101835"/>
                <a:gd name="connsiteX63" fmla="*/ 647700 w 716407"/>
                <a:gd name="connsiteY63" fmla="*/ 276970 h 1101835"/>
                <a:gd name="connsiteX64" fmla="*/ 661035 w 716407"/>
                <a:gd name="connsiteY64" fmla="*/ 282685 h 1101835"/>
                <a:gd name="connsiteX65" fmla="*/ 674370 w 716407"/>
                <a:gd name="connsiteY65" fmla="*/ 296020 h 1101835"/>
                <a:gd name="connsiteX66" fmla="*/ 678180 w 716407"/>
                <a:gd name="connsiteY66" fmla="*/ 301735 h 1101835"/>
                <a:gd name="connsiteX67" fmla="*/ 683895 w 716407"/>
                <a:gd name="connsiteY67" fmla="*/ 303640 h 1101835"/>
                <a:gd name="connsiteX68" fmla="*/ 689610 w 716407"/>
                <a:gd name="connsiteY68" fmla="*/ 307450 h 1101835"/>
                <a:gd name="connsiteX69" fmla="*/ 697230 w 716407"/>
                <a:gd name="connsiteY69" fmla="*/ 311260 h 1101835"/>
                <a:gd name="connsiteX70" fmla="*/ 714375 w 716407"/>
                <a:gd name="connsiteY70" fmla="*/ 324595 h 1101835"/>
                <a:gd name="connsiteX71" fmla="*/ 716280 w 716407"/>
                <a:gd name="connsiteY71" fmla="*/ 330310 h 1101835"/>
                <a:gd name="connsiteX72" fmla="*/ 708660 w 716407"/>
                <a:gd name="connsiteY72" fmla="*/ 341740 h 1101835"/>
                <a:gd name="connsiteX73" fmla="*/ 702945 w 716407"/>
                <a:gd name="connsiteY73" fmla="*/ 347455 h 1101835"/>
                <a:gd name="connsiteX74" fmla="*/ 691515 w 716407"/>
                <a:gd name="connsiteY74" fmla="*/ 353170 h 1101835"/>
                <a:gd name="connsiteX75" fmla="*/ 674370 w 716407"/>
                <a:gd name="connsiteY75" fmla="*/ 355075 h 1101835"/>
                <a:gd name="connsiteX76" fmla="*/ 668655 w 716407"/>
                <a:gd name="connsiteY76" fmla="*/ 356980 h 1101835"/>
                <a:gd name="connsiteX77" fmla="*/ 649605 w 716407"/>
                <a:gd name="connsiteY77" fmla="*/ 379840 h 1101835"/>
                <a:gd name="connsiteX78" fmla="*/ 638175 w 716407"/>
                <a:gd name="connsiteY78" fmla="*/ 391270 h 1101835"/>
                <a:gd name="connsiteX79" fmla="*/ 632460 w 716407"/>
                <a:gd name="connsiteY79" fmla="*/ 402700 h 1101835"/>
                <a:gd name="connsiteX80" fmla="*/ 626745 w 716407"/>
                <a:gd name="connsiteY80" fmla="*/ 404605 h 1101835"/>
                <a:gd name="connsiteX81" fmla="*/ 624840 w 716407"/>
                <a:gd name="connsiteY81" fmla="*/ 410320 h 1101835"/>
                <a:gd name="connsiteX82" fmla="*/ 605790 w 716407"/>
                <a:gd name="connsiteY82" fmla="*/ 416035 h 1101835"/>
                <a:gd name="connsiteX83" fmla="*/ 586740 w 716407"/>
                <a:gd name="connsiteY83" fmla="*/ 412225 h 1101835"/>
                <a:gd name="connsiteX84" fmla="*/ 582930 w 716407"/>
                <a:gd name="connsiteY84" fmla="*/ 406510 h 1101835"/>
                <a:gd name="connsiteX85" fmla="*/ 569595 w 716407"/>
                <a:gd name="connsiteY85" fmla="*/ 400795 h 1101835"/>
                <a:gd name="connsiteX86" fmla="*/ 539115 w 716407"/>
                <a:gd name="connsiteY86" fmla="*/ 402700 h 1101835"/>
                <a:gd name="connsiteX87" fmla="*/ 527685 w 716407"/>
                <a:gd name="connsiteY87" fmla="*/ 406510 h 1101835"/>
                <a:gd name="connsiteX88" fmla="*/ 516255 w 716407"/>
                <a:gd name="connsiteY88" fmla="*/ 414130 h 1101835"/>
                <a:gd name="connsiteX89" fmla="*/ 514350 w 716407"/>
                <a:gd name="connsiteY89" fmla="*/ 419845 h 1101835"/>
                <a:gd name="connsiteX90" fmla="*/ 504825 w 716407"/>
                <a:gd name="connsiteY90" fmla="*/ 429370 h 1101835"/>
                <a:gd name="connsiteX91" fmla="*/ 501015 w 716407"/>
                <a:gd name="connsiteY91" fmla="*/ 435085 h 1101835"/>
                <a:gd name="connsiteX92" fmla="*/ 495300 w 716407"/>
                <a:gd name="connsiteY92" fmla="*/ 440800 h 1101835"/>
                <a:gd name="connsiteX93" fmla="*/ 493395 w 716407"/>
                <a:gd name="connsiteY93" fmla="*/ 452230 h 1101835"/>
                <a:gd name="connsiteX94" fmla="*/ 491490 w 716407"/>
                <a:gd name="connsiteY94" fmla="*/ 459850 h 1101835"/>
                <a:gd name="connsiteX95" fmla="*/ 489585 w 716407"/>
                <a:gd name="connsiteY95" fmla="*/ 465565 h 1101835"/>
                <a:gd name="connsiteX96" fmla="*/ 478155 w 716407"/>
                <a:gd name="connsiteY96" fmla="*/ 469375 h 1101835"/>
                <a:gd name="connsiteX97" fmla="*/ 476250 w 716407"/>
                <a:gd name="connsiteY97" fmla="*/ 478900 h 1101835"/>
                <a:gd name="connsiteX98" fmla="*/ 472440 w 716407"/>
                <a:gd name="connsiteY98" fmla="*/ 490330 h 1101835"/>
                <a:gd name="connsiteX99" fmla="*/ 474345 w 716407"/>
                <a:gd name="connsiteY99" fmla="*/ 520810 h 1101835"/>
                <a:gd name="connsiteX100" fmla="*/ 476250 w 716407"/>
                <a:gd name="connsiteY100" fmla="*/ 528430 h 1101835"/>
                <a:gd name="connsiteX101" fmla="*/ 478155 w 716407"/>
                <a:gd name="connsiteY101" fmla="*/ 537955 h 1101835"/>
                <a:gd name="connsiteX102" fmla="*/ 481965 w 716407"/>
                <a:gd name="connsiteY102" fmla="*/ 568435 h 1101835"/>
                <a:gd name="connsiteX103" fmla="*/ 487680 w 716407"/>
                <a:gd name="connsiteY103" fmla="*/ 587485 h 1101835"/>
                <a:gd name="connsiteX104" fmla="*/ 489585 w 716407"/>
                <a:gd name="connsiteY104" fmla="*/ 593200 h 1101835"/>
                <a:gd name="connsiteX105" fmla="*/ 493395 w 716407"/>
                <a:gd name="connsiteY105" fmla="*/ 610345 h 1101835"/>
                <a:gd name="connsiteX106" fmla="*/ 495300 w 716407"/>
                <a:gd name="connsiteY106" fmla="*/ 616060 h 1101835"/>
                <a:gd name="connsiteX107" fmla="*/ 499110 w 716407"/>
                <a:gd name="connsiteY107" fmla="*/ 623680 h 1101835"/>
                <a:gd name="connsiteX108" fmla="*/ 504825 w 716407"/>
                <a:gd name="connsiteY108" fmla="*/ 627490 h 1101835"/>
                <a:gd name="connsiteX109" fmla="*/ 510540 w 716407"/>
                <a:gd name="connsiteY109" fmla="*/ 638920 h 1101835"/>
                <a:gd name="connsiteX110" fmla="*/ 512445 w 716407"/>
                <a:gd name="connsiteY110" fmla="*/ 644635 h 1101835"/>
                <a:gd name="connsiteX111" fmla="*/ 518160 w 716407"/>
                <a:gd name="connsiteY111" fmla="*/ 646540 h 1101835"/>
                <a:gd name="connsiteX112" fmla="*/ 506730 w 716407"/>
                <a:gd name="connsiteY112" fmla="*/ 650350 h 1101835"/>
                <a:gd name="connsiteX113" fmla="*/ 501015 w 716407"/>
                <a:gd name="connsiteY113" fmla="*/ 652255 h 1101835"/>
                <a:gd name="connsiteX114" fmla="*/ 495300 w 716407"/>
                <a:gd name="connsiteY114" fmla="*/ 657970 h 1101835"/>
                <a:gd name="connsiteX115" fmla="*/ 489585 w 716407"/>
                <a:gd name="connsiteY115" fmla="*/ 661780 h 1101835"/>
                <a:gd name="connsiteX116" fmla="*/ 487680 w 716407"/>
                <a:gd name="connsiteY116" fmla="*/ 667495 h 1101835"/>
                <a:gd name="connsiteX117" fmla="*/ 483870 w 716407"/>
                <a:gd name="connsiteY117" fmla="*/ 673210 h 1101835"/>
                <a:gd name="connsiteX118" fmla="*/ 478155 w 716407"/>
                <a:gd name="connsiteY118" fmla="*/ 684640 h 1101835"/>
                <a:gd name="connsiteX119" fmla="*/ 480060 w 716407"/>
                <a:gd name="connsiteY119" fmla="*/ 717025 h 1101835"/>
                <a:gd name="connsiteX120" fmla="*/ 485775 w 716407"/>
                <a:gd name="connsiteY120" fmla="*/ 718930 h 1101835"/>
                <a:gd name="connsiteX121" fmla="*/ 497205 w 716407"/>
                <a:gd name="connsiteY121" fmla="*/ 724645 h 1101835"/>
                <a:gd name="connsiteX122" fmla="*/ 506730 w 716407"/>
                <a:gd name="connsiteY122" fmla="*/ 726550 h 1101835"/>
                <a:gd name="connsiteX123" fmla="*/ 495300 w 716407"/>
                <a:gd name="connsiteY123" fmla="*/ 722740 h 1101835"/>
                <a:gd name="connsiteX124" fmla="*/ 489585 w 716407"/>
                <a:gd name="connsiteY124" fmla="*/ 718930 h 1101835"/>
                <a:gd name="connsiteX125" fmla="*/ 455295 w 716407"/>
                <a:gd name="connsiteY125" fmla="*/ 718930 h 1101835"/>
                <a:gd name="connsiteX126" fmla="*/ 449580 w 716407"/>
                <a:gd name="connsiteY126" fmla="*/ 730360 h 1101835"/>
                <a:gd name="connsiteX127" fmla="*/ 445770 w 716407"/>
                <a:gd name="connsiteY127" fmla="*/ 736075 h 1101835"/>
                <a:gd name="connsiteX128" fmla="*/ 443865 w 716407"/>
                <a:gd name="connsiteY128" fmla="*/ 741790 h 1101835"/>
                <a:gd name="connsiteX129" fmla="*/ 438150 w 716407"/>
                <a:gd name="connsiteY129" fmla="*/ 743695 h 1101835"/>
                <a:gd name="connsiteX130" fmla="*/ 434340 w 716407"/>
                <a:gd name="connsiteY130" fmla="*/ 757030 h 1101835"/>
                <a:gd name="connsiteX131" fmla="*/ 426720 w 716407"/>
                <a:gd name="connsiteY131" fmla="*/ 768460 h 1101835"/>
                <a:gd name="connsiteX132" fmla="*/ 419100 w 716407"/>
                <a:gd name="connsiteY132" fmla="*/ 779890 h 1101835"/>
                <a:gd name="connsiteX133" fmla="*/ 415290 w 716407"/>
                <a:gd name="connsiteY133" fmla="*/ 785605 h 1101835"/>
                <a:gd name="connsiteX134" fmla="*/ 409575 w 716407"/>
                <a:gd name="connsiteY134" fmla="*/ 797035 h 1101835"/>
                <a:gd name="connsiteX135" fmla="*/ 415290 w 716407"/>
                <a:gd name="connsiteY135" fmla="*/ 814180 h 1101835"/>
                <a:gd name="connsiteX136" fmla="*/ 417195 w 716407"/>
                <a:gd name="connsiteY136" fmla="*/ 819895 h 1101835"/>
                <a:gd name="connsiteX137" fmla="*/ 424815 w 716407"/>
                <a:gd name="connsiteY137" fmla="*/ 825610 h 1101835"/>
                <a:gd name="connsiteX138" fmla="*/ 430530 w 716407"/>
                <a:gd name="connsiteY138" fmla="*/ 829420 h 1101835"/>
                <a:gd name="connsiteX139" fmla="*/ 441960 w 716407"/>
                <a:gd name="connsiteY139" fmla="*/ 833230 h 1101835"/>
                <a:gd name="connsiteX140" fmla="*/ 447675 w 716407"/>
                <a:gd name="connsiteY140" fmla="*/ 837040 h 1101835"/>
                <a:gd name="connsiteX141" fmla="*/ 453390 w 716407"/>
                <a:gd name="connsiteY141" fmla="*/ 838945 h 1101835"/>
                <a:gd name="connsiteX142" fmla="*/ 457200 w 716407"/>
                <a:gd name="connsiteY142" fmla="*/ 844660 h 1101835"/>
                <a:gd name="connsiteX143" fmla="*/ 468630 w 716407"/>
                <a:gd name="connsiteY143" fmla="*/ 848470 h 1101835"/>
                <a:gd name="connsiteX144" fmla="*/ 474345 w 716407"/>
                <a:gd name="connsiteY144" fmla="*/ 850375 h 1101835"/>
                <a:gd name="connsiteX145" fmla="*/ 480060 w 716407"/>
                <a:gd name="connsiteY145" fmla="*/ 852280 h 1101835"/>
                <a:gd name="connsiteX146" fmla="*/ 485775 w 716407"/>
                <a:gd name="connsiteY146" fmla="*/ 856090 h 1101835"/>
                <a:gd name="connsiteX147" fmla="*/ 499110 w 716407"/>
                <a:gd name="connsiteY147" fmla="*/ 861805 h 1101835"/>
                <a:gd name="connsiteX148" fmla="*/ 506730 w 716407"/>
                <a:gd name="connsiteY148" fmla="*/ 869425 h 1101835"/>
                <a:gd name="connsiteX149" fmla="*/ 518160 w 716407"/>
                <a:gd name="connsiteY149" fmla="*/ 875140 h 1101835"/>
                <a:gd name="connsiteX150" fmla="*/ 523875 w 716407"/>
                <a:gd name="connsiteY150" fmla="*/ 878950 h 1101835"/>
                <a:gd name="connsiteX151" fmla="*/ 525780 w 716407"/>
                <a:gd name="connsiteY151" fmla="*/ 884665 h 1101835"/>
                <a:gd name="connsiteX152" fmla="*/ 529590 w 716407"/>
                <a:gd name="connsiteY152" fmla="*/ 907525 h 1101835"/>
                <a:gd name="connsiteX153" fmla="*/ 539115 w 716407"/>
                <a:gd name="connsiteY153" fmla="*/ 924670 h 1101835"/>
                <a:gd name="connsiteX154" fmla="*/ 541020 w 716407"/>
                <a:gd name="connsiteY154" fmla="*/ 930385 h 1101835"/>
                <a:gd name="connsiteX155" fmla="*/ 544830 w 716407"/>
                <a:gd name="connsiteY155" fmla="*/ 936100 h 1101835"/>
                <a:gd name="connsiteX156" fmla="*/ 542925 w 716407"/>
                <a:gd name="connsiteY156" fmla="*/ 934195 h 1101835"/>
                <a:gd name="connsiteX157" fmla="*/ 542925 w 716407"/>
                <a:gd name="connsiteY157" fmla="*/ 934195 h 1101835"/>
                <a:gd name="connsiteX158" fmla="*/ 533400 w 716407"/>
                <a:gd name="connsiteY158" fmla="*/ 947530 h 1101835"/>
                <a:gd name="connsiteX159" fmla="*/ 531495 w 716407"/>
                <a:gd name="connsiteY159" fmla="*/ 953245 h 1101835"/>
                <a:gd name="connsiteX160" fmla="*/ 520065 w 716407"/>
                <a:gd name="connsiteY160" fmla="*/ 955150 h 1101835"/>
                <a:gd name="connsiteX161" fmla="*/ 502920 w 716407"/>
                <a:gd name="connsiteY161" fmla="*/ 962770 h 1101835"/>
                <a:gd name="connsiteX162" fmla="*/ 497205 w 716407"/>
                <a:gd name="connsiteY162" fmla="*/ 960865 h 1101835"/>
                <a:gd name="connsiteX163" fmla="*/ 485775 w 716407"/>
                <a:gd name="connsiteY163" fmla="*/ 938005 h 1101835"/>
                <a:gd name="connsiteX164" fmla="*/ 480060 w 716407"/>
                <a:gd name="connsiteY164" fmla="*/ 932290 h 1101835"/>
                <a:gd name="connsiteX165" fmla="*/ 457200 w 716407"/>
                <a:gd name="connsiteY165" fmla="*/ 926575 h 1101835"/>
                <a:gd name="connsiteX166" fmla="*/ 434340 w 716407"/>
                <a:gd name="connsiteY166" fmla="*/ 928480 h 1101835"/>
                <a:gd name="connsiteX167" fmla="*/ 430530 w 716407"/>
                <a:gd name="connsiteY167" fmla="*/ 939910 h 1101835"/>
                <a:gd name="connsiteX168" fmla="*/ 419100 w 716407"/>
                <a:gd name="connsiteY168" fmla="*/ 945625 h 1101835"/>
                <a:gd name="connsiteX169" fmla="*/ 409575 w 716407"/>
                <a:gd name="connsiteY169" fmla="*/ 962770 h 1101835"/>
                <a:gd name="connsiteX170" fmla="*/ 400050 w 716407"/>
                <a:gd name="connsiteY170" fmla="*/ 978010 h 1101835"/>
                <a:gd name="connsiteX171" fmla="*/ 394335 w 716407"/>
                <a:gd name="connsiteY171" fmla="*/ 979915 h 1101835"/>
                <a:gd name="connsiteX172" fmla="*/ 388620 w 716407"/>
                <a:gd name="connsiteY172" fmla="*/ 978010 h 1101835"/>
                <a:gd name="connsiteX173" fmla="*/ 381000 w 716407"/>
                <a:gd name="connsiteY173" fmla="*/ 960865 h 1101835"/>
                <a:gd name="connsiteX174" fmla="*/ 375285 w 716407"/>
                <a:gd name="connsiteY174" fmla="*/ 958960 h 1101835"/>
                <a:gd name="connsiteX175" fmla="*/ 369570 w 716407"/>
                <a:gd name="connsiteY175" fmla="*/ 955150 h 1101835"/>
                <a:gd name="connsiteX176" fmla="*/ 360045 w 716407"/>
                <a:gd name="connsiteY176" fmla="*/ 962770 h 1101835"/>
                <a:gd name="connsiteX177" fmla="*/ 346710 w 716407"/>
                <a:gd name="connsiteY177" fmla="*/ 978010 h 1101835"/>
                <a:gd name="connsiteX178" fmla="*/ 340995 w 716407"/>
                <a:gd name="connsiteY178" fmla="*/ 1006585 h 1101835"/>
                <a:gd name="connsiteX179" fmla="*/ 335280 w 716407"/>
                <a:gd name="connsiteY179" fmla="*/ 1010395 h 1101835"/>
                <a:gd name="connsiteX180" fmla="*/ 331470 w 716407"/>
                <a:gd name="connsiteY180" fmla="*/ 1016110 h 1101835"/>
                <a:gd name="connsiteX181" fmla="*/ 325755 w 716407"/>
                <a:gd name="connsiteY181" fmla="*/ 1019920 h 1101835"/>
                <a:gd name="connsiteX182" fmla="*/ 320040 w 716407"/>
                <a:gd name="connsiteY182" fmla="*/ 1040875 h 1101835"/>
                <a:gd name="connsiteX183" fmla="*/ 314325 w 716407"/>
                <a:gd name="connsiteY183" fmla="*/ 1042780 h 1101835"/>
                <a:gd name="connsiteX184" fmla="*/ 312420 w 716407"/>
                <a:gd name="connsiteY184" fmla="*/ 1048495 h 1101835"/>
                <a:gd name="connsiteX185" fmla="*/ 310515 w 716407"/>
                <a:gd name="connsiteY185" fmla="*/ 1082785 h 1101835"/>
                <a:gd name="connsiteX186" fmla="*/ 293370 w 716407"/>
                <a:gd name="connsiteY186" fmla="*/ 1077070 h 1101835"/>
                <a:gd name="connsiteX187" fmla="*/ 264795 w 716407"/>
                <a:gd name="connsiteY187" fmla="*/ 1073260 h 1101835"/>
                <a:gd name="connsiteX188" fmla="*/ 247650 w 716407"/>
                <a:gd name="connsiteY188" fmla="*/ 1063735 h 1101835"/>
                <a:gd name="connsiteX189" fmla="*/ 241935 w 716407"/>
                <a:gd name="connsiteY189" fmla="*/ 1061830 h 1101835"/>
                <a:gd name="connsiteX190" fmla="*/ 224790 w 716407"/>
                <a:gd name="connsiteY190" fmla="*/ 1063735 h 1101835"/>
                <a:gd name="connsiteX191" fmla="*/ 213360 w 716407"/>
                <a:gd name="connsiteY191" fmla="*/ 1067545 h 1101835"/>
                <a:gd name="connsiteX192" fmla="*/ 207645 w 716407"/>
                <a:gd name="connsiteY192" fmla="*/ 1069450 h 1101835"/>
                <a:gd name="connsiteX193" fmla="*/ 201930 w 716407"/>
                <a:gd name="connsiteY193" fmla="*/ 1073260 h 1101835"/>
                <a:gd name="connsiteX194" fmla="*/ 177165 w 716407"/>
                <a:gd name="connsiteY194" fmla="*/ 1077070 h 1101835"/>
                <a:gd name="connsiteX195" fmla="*/ 165735 w 716407"/>
                <a:gd name="connsiteY195" fmla="*/ 1082785 h 1101835"/>
                <a:gd name="connsiteX196" fmla="*/ 161925 w 716407"/>
                <a:gd name="connsiteY196" fmla="*/ 1088500 h 1101835"/>
                <a:gd name="connsiteX197" fmla="*/ 156210 w 716407"/>
                <a:gd name="connsiteY197" fmla="*/ 1099930 h 1101835"/>
                <a:gd name="connsiteX198" fmla="*/ 150495 w 716407"/>
                <a:gd name="connsiteY198" fmla="*/ 1101835 h 1101835"/>
                <a:gd name="connsiteX199" fmla="*/ 135255 w 716407"/>
                <a:gd name="connsiteY199" fmla="*/ 1099930 h 1101835"/>
                <a:gd name="connsiteX200" fmla="*/ 125730 w 716407"/>
                <a:gd name="connsiteY200" fmla="*/ 1090405 h 1101835"/>
                <a:gd name="connsiteX201" fmla="*/ 120015 w 716407"/>
                <a:gd name="connsiteY201" fmla="*/ 1088500 h 1101835"/>
                <a:gd name="connsiteX202" fmla="*/ 114300 w 716407"/>
                <a:gd name="connsiteY202" fmla="*/ 1084690 h 1101835"/>
                <a:gd name="connsiteX203" fmla="*/ 108585 w 716407"/>
                <a:gd name="connsiteY203" fmla="*/ 1082785 h 1101835"/>
                <a:gd name="connsiteX204" fmla="*/ 104775 w 716407"/>
                <a:gd name="connsiteY204" fmla="*/ 1071355 h 1101835"/>
                <a:gd name="connsiteX205" fmla="*/ 102870 w 716407"/>
                <a:gd name="connsiteY205" fmla="*/ 1063735 h 1101835"/>
                <a:gd name="connsiteX206" fmla="*/ 97155 w 716407"/>
                <a:gd name="connsiteY206" fmla="*/ 1059925 h 1101835"/>
                <a:gd name="connsiteX207" fmla="*/ 72390 w 716407"/>
                <a:gd name="connsiteY207" fmla="*/ 1050400 h 1101835"/>
                <a:gd name="connsiteX208" fmla="*/ 62865 w 716407"/>
                <a:gd name="connsiteY208" fmla="*/ 1058020 h 1101835"/>
                <a:gd name="connsiteX209" fmla="*/ 49530 w 716407"/>
                <a:gd name="connsiteY209" fmla="*/ 1061830 h 1101835"/>
                <a:gd name="connsiteX210" fmla="*/ 24765 w 716407"/>
                <a:gd name="connsiteY210" fmla="*/ 1054210 h 1101835"/>
                <a:gd name="connsiteX211" fmla="*/ 22860 w 716407"/>
                <a:gd name="connsiteY211" fmla="*/ 1048495 h 1101835"/>
                <a:gd name="connsiteX212" fmla="*/ 5715 w 716407"/>
                <a:gd name="connsiteY212" fmla="*/ 1042780 h 1101835"/>
                <a:gd name="connsiteX213" fmla="*/ 0 w 716407"/>
                <a:gd name="connsiteY213" fmla="*/ 1040875 h 1101835"/>
                <a:gd name="connsiteX214" fmla="*/ 1905 w 716407"/>
                <a:gd name="connsiteY214" fmla="*/ 1035160 h 1101835"/>
                <a:gd name="connsiteX215" fmla="*/ 9525 w 716407"/>
                <a:gd name="connsiteY215" fmla="*/ 1023730 h 1101835"/>
                <a:gd name="connsiteX216" fmla="*/ 5715 w 716407"/>
                <a:gd name="connsiteY216" fmla="*/ 970390 h 1101835"/>
                <a:gd name="connsiteX217" fmla="*/ 3810 w 716407"/>
                <a:gd name="connsiteY217" fmla="*/ 960865 h 1101835"/>
                <a:gd name="connsiteX218" fmla="*/ 5715 w 716407"/>
                <a:gd name="connsiteY218" fmla="*/ 951340 h 1101835"/>
                <a:gd name="connsiteX219" fmla="*/ 17145 w 716407"/>
                <a:gd name="connsiteY219" fmla="*/ 943720 h 1101835"/>
                <a:gd name="connsiteX220" fmla="*/ 19050 w 716407"/>
                <a:gd name="connsiteY220" fmla="*/ 934195 h 1101835"/>
                <a:gd name="connsiteX221" fmla="*/ 24765 w 716407"/>
                <a:gd name="connsiteY221" fmla="*/ 917050 h 1101835"/>
                <a:gd name="connsiteX222" fmla="*/ 28575 w 716407"/>
                <a:gd name="connsiteY222" fmla="*/ 911335 h 1101835"/>
                <a:gd name="connsiteX223" fmla="*/ 26670 w 716407"/>
                <a:gd name="connsiteY223" fmla="*/ 896095 h 1101835"/>
                <a:gd name="connsiteX224" fmla="*/ 30480 w 716407"/>
                <a:gd name="connsiteY224" fmla="*/ 877045 h 1101835"/>
                <a:gd name="connsiteX225" fmla="*/ 38100 w 716407"/>
                <a:gd name="connsiteY225" fmla="*/ 865615 h 1101835"/>
                <a:gd name="connsiteX226" fmla="*/ 49530 w 716407"/>
                <a:gd name="connsiteY226" fmla="*/ 863710 h 1101835"/>
                <a:gd name="connsiteX227" fmla="*/ 62865 w 716407"/>
                <a:gd name="connsiteY227" fmla="*/ 861805 h 1101835"/>
                <a:gd name="connsiteX228" fmla="*/ 70485 w 716407"/>
                <a:gd name="connsiteY228" fmla="*/ 854185 h 1101835"/>
                <a:gd name="connsiteX229" fmla="*/ 76200 w 716407"/>
                <a:gd name="connsiteY229" fmla="*/ 850375 h 1101835"/>
                <a:gd name="connsiteX230" fmla="*/ 83820 w 716407"/>
                <a:gd name="connsiteY230" fmla="*/ 842755 h 1101835"/>
                <a:gd name="connsiteX231" fmla="*/ 89535 w 716407"/>
                <a:gd name="connsiteY231" fmla="*/ 837040 h 1101835"/>
                <a:gd name="connsiteX232" fmla="*/ 100965 w 716407"/>
                <a:gd name="connsiteY232" fmla="*/ 833230 h 1101835"/>
                <a:gd name="connsiteX233" fmla="*/ 118110 w 716407"/>
                <a:gd name="connsiteY233" fmla="*/ 827515 h 1101835"/>
                <a:gd name="connsiteX234" fmla="*/ 135255 w 716407"/>
                <a:gd name="connsiteY234" fmla="*/ 821800 h 1101835"/>
                <a:gd name="connsiteX235" fmla="*/ 140970 w 716407"/>
                <a:gd name="connsiteY235" fmla="*/ 819895 h 1101835"/>
                <a:gd name="connsiteX236" fmla="*/ 154305 w 716407"/>
                <a:gd name="connsiteY236" fmla="*/ 817990 h 1101835"/>
                <a:gd name="connsiteX237" fmla="*/ 158115 w 716407"/>
                <a:gd name="connsiteY237" fmla="*/ 823705 h 1101835"/>
                <a:gd name="connsiteX238" fmla="*/ 163830 w 716407"/>
                <a:gd name="connsiteY238" fmla="*/ 827515 h 1101835"/>
                <a:gd name="connsiteX239" fmla="*/ 192405 w 716407"/>
                <a:gd name="connsiteY239" fmla="*/ 825610 h 1101835"/>
                <a:gd name="connsiteX240" fmla="*/ 198120 w 716407"/>
                <a:gd name="connsiteY240" fmla="*/ 823705 h 1101835"/>
                <a:gd name="connsiteX241" fmla="*/ 211455 w 716407"/>
                <a:gd name="connsiteY241" fmla="*/ 821800 h 1101835"/>
                <a:gd name="connsiteX242" fmla="*/ 230505 w 716407"/>
                <a:gd name="connsiteY242" fmla="*/ 816085 h 1101835"/>
                <a:gd name="connsiteX243" fmla="*/ 236220 w 716407"/>
                <a:gd name="connsiteY243" fmla="*/ 814180 h 1101835"/>
                <a:gd name="connsiteX244" fmla="*/ 255270 w 716407"/>
                <a:gd name="connsiteY244" fmla="*/ 810370 h 1101835"/>
                <a:gd name="connsiteX245" fmla="*/ 260985 w 716407"/>
                <a:gd name="connsiteY245" fmla="*/ 806560 h 1101835"/>
                <a:gd name="connsiteX246" fmla="*/ 262890 w 716407"/>
                <a:gd name="connsiteY246" fmla="*/ 800845 h 1101835"/>
                <a:gd name="connsiteX247" fmla="*/ 259080 w 716407"/>
                <a:gd name="connsiteY247" fmla="*/ 779890 h 1101835"/>
                <a:gd name="connsiteX248" fmla="*/ 255270 w 716407"/>
                <a:gd name="connsiteY248" fmla="*/ 774175 h 1101835"/>
                <a:gd name="connsiteX249" fmla="*/ 251460 w 716407"/>
                <a:gd name="connsiteY249" fmla="*/ 762745 h 1101835"/>
                <a:gd name="connsiteX250" fmla="*/ 245745 w 716407"/>
                <a:gd name="connsiteY250" fmla="*/ 751315 h 1101835"/>
                <a:gd name="connsiteX251" fmla="*/ 234315 w 716407"/>
                <a:gd name="connsiteY251" fmla="*/ 743695 h 1101835"/>
                <a:gd name="connsiteX252" fmla="*/ 228600 w 716407"/>
                <a:gd name="connsiteY252" fmla="*/ 741790 h 1101835"/>
                <a:gd name="connsiteX253" fmla="*/ 222885 w 716407"/>
                <a:gd name="connsiteY253" fmla="*/ 737980 h 1101835"/>
                <a:gd name="connsiteX254" fmla="*/ 220980 w 716407"/>
                <a:gd name="connsiteY254" fmla="*/ 732265 h 1101835"/>
                <a:gd name="connsiteX255" fmla="*/ 217170 w 716407"/>
                <a:gd name="connsiteY255" fmla="*/ 726550 h 1101835"/>
                <a:gd name="connsiteX256" fmla="*/ 211455 w 716407"/>
                <a:gd name="connsiteY256" fmla="*/ 715120 h 1101835"/>
                <a:gd name="connsiteX257" fmla="*/ 205740 w 716407"/>
                <a:gd name="connsiteY257" fmla="*/ 711310 h 1101835"/>
                <a:gd name="connsiteX258" fmla="*/ 203835 w 716407"/>
                <a:gd name="connsiteY258" fmla="*/ 705595 h 1101835"/>
                <a:gd name="connsiteX259" fmla="*/ 196215 w 716407"/>
                <a:gd name="connsiteY259" fmla="*/ 696070 h 1101835"/>
                <a:gd name="connsiteX260" fmla="*/ 194310 w 716407"/>
                <a:gd name="connsiteY260" fmla="*/ 673210 h 1101835"/>
                <a:gd name="connsiteX261" fmla="*/ 99060 w 716407"/>
                <a:gd name="connsiteY261" fmla="*/ 675115 h 1101835"/>
                <a:gd name="connsiteX262" fmla="*/ 85725 w 716407"/>
                <a:gd name="connsiteY262" fmla="*/ 673210 h 1101835"/>
                <a:gd name="connsiteX263" fmla="*/ 78105 w 716407"/>
                <a:gd name="connsiteY263" fmla="*/ 663685 h 1101835"/>
                <a:gd name="connsiteX264" fmla="*/ 64770 w 716407"/>
                <a:gd name="connsiteY264" fmla="*/ 657970 h 1101835"/>
                <a:gd name="connsiteX265" fmla="*/ 57150 w 716407"/>
                <a:gd name="connsiteY265" fmla="*/ 646540 h 1101835"/>
                <a:gd name="connsiteX266" fmla="*/ 62865 w 716407"/>
                <a:gd name="connsiteY266" fmla="*/ 642730 h 1101835"/>
                <a:gd name="connsiteX267" fmla="*/ 68580 w 716407"/>
                <a:gd name="connsiteY267" fmla="*/ 637015 h 1101835"/>
                <a:gd name="connsiteX268" fmla="*/ 72390 w 716407"/>
                <a:gd name="connsiteY268" fmla="*/ 631300 h 1101835"/>
                <a:gd name="connsiteX269" fmla="*/ 78105 w 716407"/>
                <a:gd name="connsiteY269" fmla="*/ 629395 h 1101835"/>
                <a:gd name="connsiteX270" fmla="*/ 83820 w 716407"/>
                <a:gd name="connsiteY270" fmla="*/ 623680 h 1101835"/>
                <a:gd name="connsiteX271" fmla="*/ 89535 w 716407"/>
                <a:gd name="connsiteY271" fmla="*/ 621775 h 1101835"/>
                <a:gd name="connsiteX272" fmla="*/ 95250 w 716407"/>
                <a:gd name="connsiteY272" fmla="*/ 617965 h 1101835"/>
                <a:gd name="connsiteX273" fmla="*/ 102870 w 716407"/>
                <a:gd name="connsiteY273" fmla="*/ 595105 h 1101835"/>
                <a:gd name="connsiteX274" fmla="*/ 108585 w 716407"/>
                <a:gd name="connsiteY274" fmla="*/ 583675 h 1101835"/>
                <a:gd name="connsiteX275" fmla="*/ 114300 w 716407"/>
                <a:gd name="connsiteY275" fmla="*/ 581770 h 1101835"/>
                <a:gd name="connsiteX276" fmla="*/ 118110 w 716407"/>
                <a:gd name="connsiteY276" fmla="*/ 570340 h 1101835"/>
                <a:gd name="connsiteX277" fmla="*/ 123825 w 716407"/>
                <a:gd name="connsiteY277" fmla="*/ 543670 h 1101835"/>
                <a:gd name="connsiteX278" fmla="*/ 129540 w 716407"/>
                <a:gd name="connsiteY278" fmla="*/ 539860 h 1101835"/>
                <a:gd name="connsiteX279" fmla="*/ 133350 w 716407"/>
                <a:gd name="connsiteY279" fmla="*/ 520810 h 1101835"/>
                <a:gd name="connsiteX280" fmla="*/ 137160 w 716407"/>
                <a:gd name="connsiteY280" fmla="*/ 507475 h 1101835"/>
                <a:gd name="connsiteX281" fmla="*/ 142875 w 716407"/>
                <a:gd name="connsiteY281" fmla="*/ 501760 h 1101835"/>
                <a:gd name="connsiteX282" fmla="*/ 144780 w 716407"/>
                <a:gd name="connsiteY282" fmla="*/ 463660 h 1101835"/>
                <a:gd name="connsiteX283" fmla="*/ 142875 w 716407"/>
                <a:gd name="connsiteY283" fmla="*/ 457945 h 1101835"/>
                <a:gd name="connsiteX284" fmla="*/ 137160 w 716407"/>
                <a:gd name="connsiteY284" fmla="*/ 456040 h 1101835"/>
                <a:gd name="connsiteX285" fmla="*/ 150495 w 716407"/>
                <a:gd name="connsiteY285" fmla="*/ 457945 h 1101835"/>
                <a:gd name="connsiteX286" fmla="*/ 156210 w 716407"/>
                <a:gd name="connsiteY286" fmla="*/ 461755 h 1101835"/>
                <a:gd name="connsiteX287" fmla="*/ 161925 w 716407"/>
                <a:gd name="connsiteY287" fmla="*/ 467470 h 1101835"/>
                <a:gd name="connsiteX288" fmla="*/ 177165 w 716407"/>
                <a:gd name="connsiteY288" fmla="*/ 469375 h 1101835"/>
                <a:gd name="connsiteX289" fmla="*/ 190500 w 716407"/>
                <a:gd name="connsiteY289" fmla="*/ 471280 h 1101835"/>
                <a:gd name="connsiteX290" fmla="*/ 201930 w 716407"/>
                <a:gd name="connsiteY290" fmla="*/ 473185 h 1101835"/>
                <a:gd name="connsiteX291" fmla="*/ 219075 w 716407"/>
                <a:gd name="connsiteY291" fmla="*/ 475090 h 1101835"/>
                <a:gd name="connsiteX292" fmla="*/ 224790 w 716407"/>
                <a:gd name="connsiteY292" fmla="*/ 476995 h 1101835"/>
                <a:gd name="connsiteX293" fmla="*/ 236220 w 716407"/>
                <a:gd name="connsiteY293" fmla="*/ 484615 h 1101835"/>
                <a:gd name="connsiteX294" fmla="*/ 240030 w 716407"/>
                <a:gd name="connsiteY294" fmla="*/ 490330 h 1101835"/>
                <a:gd name="connsiteX295" fmla="*/ 249555 w 716407"/>
                <a:gd name="connsiteY295" fmla="*/ 497950 h 1101835"/>
                <a:gd name="connsiteX296" fmla="*/ 245745 w 716407"/>
                <a:gd name="connsiteY296" fmla="*/ 511285 h 1101835"/>
                <a:gd name="connsiteX297" fmla="*/ 240030 w 716407"/>
                <a:gd name="connsiteY297" fmla="*/ 517000 h 1101835"/>
                <a:gd name="connsiteX298" fmla="*/ 238125 w 716407"/>
                <a:gd name="connsiteY298" fmla="*/ 522715 h 1101835"/>
                <a:gd name="connsiteX299" fmla="*/ 249555 w 716407"/>
                <a:gd name="connsiteY299" fmla="*/ 526525 h 1101835"/>
                <a:gd name="connsiteX300" fmla="*/ 264795 w 716407"/>
                <a:gd name="connsiteY300" fmla="*/ 534145 h 1101835"/>
                <a:gd name="connsiteX301" fmla="*/ 276225 w 716407"/>
                <a:gd name="connsiteY301" fmla="*/ 539860 h 1101835"/>
                <a:gd name="connsiteX302" fmla="*/ 281940 w 716407"/>
                <a:gd name="connsiteY302" fmla="*/ 553195 h 1101835"/>
                <a:gd name="connsiteX303" fmla="*/ 285750 w 716407"/>
                <a:gd name="connsiteY303" fmla="*/ 558910 h 1101835"/>
                <a:gd name="connsiteX304" fmla="*/ 306705 w 716407"/>
                <a:gd name="connsiteY304" fmla="*/ 557005 h 1101835"/>
                <a:gd name="connsiteX305" fmla="*/ 308610 w 716407"/>
                <a:gd name="connsiteY305" fmla="*/ 547480 h 1101835"/>
                <a:gd name="connsiteX306" fmla="*/ 320040 w 716407"/>
                <a:gd name="connsiteY306" fmla="*/ 537955 h 1101835"/>
                <a:gd name="connsiteX307" fmla="*/ 323850 w 716407"/>
                <a:gd name="connsiteY307" fmla="*/ 518905 h 1101835"/>
                <a:gd name="connsiteX308" fmla="*/ 325755 w 716407"/>
                <a:gd name="connsiteY308" fmla="*/ 513190 h 1101835"/>
                <a:gd name="connsiteX309" fmla="*/ 323850 w 716407"/>
                <a:gd name="connsiteY309" fmla="*/ 497950 h 1101835"/>
                <a:gd name="connsiteX310" fmla="*/ 321945 w 716407"/>
                <a:gd name="connsiteY310" fmla="*/ 488425 h 1101835"/>
                <a:gd name="connsiteX311" fmla="*/ 304800 w 716407"/>
                <a:gd name="connsiteY311" fmla="*/ 478900 h 1101835"/>
                <a:gd name="connsiteX312" fmla="*/ 297180 w 716407"/>
                <a:gd name="connsiteY312" fmla="*/ 475090 h 1101835"/>
                <a:gd name="connsiteX313" fmla="*/ 281940 w 716407"/>
                <a:gd name="connsiteY313" fmla="*/ 452230 h 1101835"/>
                <a:gd name="connsiteX314" fmla="*/ 280035 w 716407"/>
                <a:gd name="connsiteY314" fmla="*/ 446515 h 1101835"/>
                <a:gd name="connsiteX315" fmla="*/ 276225 w 716407"/>
                <a:gd name="connsiteY315" fmla="*/ 440800 h 1101835"/>
                <a:gd name="connsiteX316" fmla="*/ 274320 w 716407"/>
                <a:gd name="connsiteY316" fmla="*/ 429370 h 1101835"/>
                <a:gd name="connsiteX317" fmla="*/ 272415 w 716407"/>
                <a:gd name="connsiteY317" fmla="*/ 423655 h 1101835"/>
                <a:gd name="connsiteX318" fmla="*/ 270510 w 716407"/>
                <a:gd name="connsiteY318" fmla="*/ 416035 h 1101835"/>
                <a:gd name="connsiteX319" fmla="*/ 272415 w 716407"/>
                <a:gd name="connsiteY319" fmla="*/ 400795 h 1101835"/>
                <a:gd name="connsiteX320" fmla="*/ 278130 w 716407"/>
                <a:gd name="connsiteY320" fmla="*/ 398890 h 1101835"/>
                <a:gd name="connsiteX321" fmla="*/ 291465 w 716407"/>
                <a:gd name="connsiteY321" fmla="*/ 393175 h 1101835"/>
                <a:gd name="connsiteX322" fmla="*/ 308610 w 716407"/>
                <a:gd name="connsiteY322" fmla="*/ 387460 h 1101835"/>
                <a:gd name="connsiteX323" fmla="*/ 314325 w 716407"/>
                <a:gd name="connsiteY323" fmla="*/ 385555 h 1101835"/>
                <a:gd name="connsiteX324" fmla="*/ 323850 w 716407"/>
                <a:gd name="connsiteY324" fmla="*/ 383650 h 1101835"/>
                <a:gd name="connsiteX325" fmla="*/ 335339 w 716407"/>
                <a:gd name="connsiteY325" fmla="*/ 362731 h 1101835"/>
                <a:gd name="connsiteX326" fmla="*/ 363920 w 716407"/>
                <a:gd name="connsiteY32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46710 w 716407"/>
                <a:gd name="connsiteY23" fmla="*/ 82660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4810 w 716407"/>
                <a:gd name="connsiteY37" fmla="*/ 40750 h 1101835"/>
                <a:gd name="connsiteX38" fmla="*/ 398145 w 716407"/>
                <a:gd name="connsiteY38" fmla="*/ 55990 h 1101835"/>
                <a:gd name="connsiteX39" fmla="*/ 400050 w 716407"/>
                <a:gd name="connsiteY39" fmla="*/ 61705 h 1101835"/>
                <a:gd name="connsiteX40" fmla="*/ 409575 w 716407"/>
                <a:gd name="connsiteY40" fmla="*/ 78850 h 1101835"/>
                <a:gd name="connsiteX41" fmla="*/ 417195 w 716407"/>
                <a:gd name="connsiteY41" fmla="*/ 88375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4810 w 716407"/>
                <a:gd name="connsiteY37" fmla="*/ 40750 h 1101835"/>
                <a:gd name="connsiteX38" fmla="*/ 398145 w 716407"/>
                <a:gd name="connsiteY38" fmla="*/ 55990 h 1101835"/>
                <a:gd name="connsiteX39" fmla="*/ 400050 w 716407"/>
                <a:gd name="connsiteY39" fmla="*/ 61705 h 1101835"/>
                <a:gd name="connsiteX40" fmla="*/ 409575 w 716407"/>
                <a:gd name="connsiteY40" fmla="*/ 78850 h 1101835"/>
                <a:gd name="connsiteX41" fmla="*/ 417195 w 716407"/>
                <a:gd name="connsiteY41" fmla="*/ 88375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4810 w 716407"/>
                <a:gd name="connsiteY37" fmla="*/ 40750 h 1101835"/>
                <a:gd name="connsiteX38" fmla="*/ 398145 w 716407"/>
                <a:gd name="connsiteY38" fmla="*/ 55990 h 1101835"/>
                <a:gd name="connsiteX39" fmla="*/ 400050 w 716407"/>
                <a:gd name="connsiteY39" fmla="*/ 61705 h 1101835"/>
                <a:gd name="connsiteX40" fmla="*/ 409575 w 716407"/>
                <a:gd name="connsiteY40" fmla="*/ 78850 h 1101835"/>
                <a:gd name="connsiteX41" fmla="*/ 429645 w 716407"/>
                <a:gd name="connsiteY41" fmla="*/ 82668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4810 w 716407"/>
                <a:gd name="connsiteY37" fmla="*/ 40750 h 1101835"/>
                <a:gd name="connsiteX38" fmla="*/ 398145 w 716407"/>
                <a:gd name="connsiteY38" fmla="*/ 55990 h 1101835"/>
                <a:gd name="connsiteX39" fmla="*/ 400050 w 716407"/>
                <a:gd name="connsiteY39" fmla="*/ 61705 h 1101835"/>
                <a:gd name="connsiteX40" fmla="*/ 417269 w 716407"/>
                <a:gd name="connsiteY40" fmla="*/ 63616 h 1101835"/>
                <a:gd name="connsiteX41" fmla="*/ 429645 w 716407"/>
                <a:gd name="connsiteY41" fmla="*/ 82668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4810 w 716407"/>
                <a:gd name="connsiteY37" fmla="*/ 40750 h 1101835"/>
                <a:gd name="connsiteX38" fmla="*/ 398145 w 716407"/>
                <a:gd name="connsiteY38" fmla="*/ 55990 h 1101835"/>
                <a:gd name="connsiteX39" fmla="*/ 400121 w 716407"/>
                <a:gd name="connsiteY39" fmla="*/ 50280 h 1101835"/>
                <a:gd name="connsiteX40" fmla="*/ 417269 w 716407"/>
                <a:gd name="connsiteY40" fmla="*/ 63616 h 1101835"/>
                <a:gd name="connsiteX41" fmla="*/ 429645 w 716407"/>
                <a:gd name="connsiteY41" fmla="*/ 82668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65760 w 716407"/>
                <a:gd name="connsiteY35" fmla="*/ 27415 h 1101835"/>
                <a:gd name="connsiteX36" fmla="*/ 371475 w 716407"/>
                <a:gd name="connsiteY36" fmla="*/ 31225 h 1101835"/>
                <a:gd name="connsiteX37" fmla="*/ 386784 w 716407"/>
                <a:gd name="connsiteY37" fmla="*/ 31228 h 1101835"/>
                <a:gd name="connsiteX38" fmla="*/ 398145 w 716407"/>
                <a:gd name="connsiteY38" fmla="*/ 55990 h 1101835"/>
                <a:gd name="connsiteX39" fmla="*/ 400121 w 716407"/>
                <a:gd name="connsiteY39" fmla="*/ 50280 h 1101835"/>
                <a:gd name="connsiteX40" fmla="*/ 417269 w 716407"/>
                <a:gd name="connsiteY40" fmla="*/ 63616 h 1101835"/>
                <a:gd name="connsiteX41" fmla="*/ 429645 w 716407"/>
                <a:gd name="connsiteY41" fmla="*/ 82668 h 1101835"/>
                <a:gd name="connsiteX42" fmla="*/ 443739 w 716407"/>
                <a:gd name="connsiteY42" fmla="*/ 97910 h 1101835"/>
                <a:gd name="connsiteX43" fmla="*/ 461092 w 716407"/>
                <a:gd name="connsiteY43" fmla="*/ 118867 h 1101835"/>
                <a:gd name="connsiteX44" fmla="*/ 485861 w 716407"/>
                <a:gd name="connsiteY44" fmla="*/ 137919 h 1101835"/>
                <a:gd name="connsiteX45" fmla="*/ 508816 w 716407"/>
                <a:gd name="connsiteY45" fmla="*/ 152415 h 1101835"/>
                <a:gd name="connsiteX46" fmla="*/ 537210 w 716407"/>
                <a:gd name="connsiteY46" fmla="*/ 153145 h 1101835"/>
                <a:gd name="connsiteX47" fmla="*/ 571500 w 716407"/>
                <a:gd name="connsiteY47" fmla="*/ 151240 h 1101835"/>
                <a:gd name="connsiteX48" fmla="*/ 582930 w 716407"/>
                <a:gd name="connsiteY48" fmla="*/ 149335 h 1101835"/>
                <a:gd name="connsiteX49" fmla="*/ 638175 w 716407"/>
                <a:gd name="connsiteY49" fmla="*/ 151240 h 1101835"/>
                <a:gd name="connsiteX50" fmla="*/ 641985 w 716407"/>
                <a:gd name="connsiteY50" fmla="*/ 156955 h 1101835"/>
                <a:gd name="connsiteX51" fmla="*/ 645795 w 716407"/>
                <a:gd name="connsiteY51" fmla="*/ 168385 h 1101835"/>
                <a:gd name="connsiteX52" fmla="*/ 649605 w 716407"/>
                <a:gd name="connsiteY52" fmla="*/ 174100 h 1101835"/>
                <a:gd name="connsiteX53" fmla="*/ 640080 w 716407"/>
                <a:gd name="connsiteY53" fmla="*/ 185530 h 1101835"/>
                <a:gd name="connsiteX54" fmla="*/ 628650 w 716407"/>
                <a:gd name="connsiteY54" fmla="*/ 193150 h 1101835"/>
                <a:gd name="connsiteX55" fmla="*/ 624840 w 716407"/>
                <a:gd name="connsiteY55" fmla="*/ 198865 h 1101835"/>
                <a:gd name="connsiteX56" fmla="*/ 619125 w 716407"/>
                <a:gd name="connsiteY56" fmla="*/ 214105 h 1101835"/>
                <a:gd name="connsiteX57" fmla="*/ 621030 w 716407"/>
                <a:gd name="connsiteY57" fmla="*/ 250300 h 1101835"/>
                <a:gd name="connsiteX58" fmla="*/ 622935 w 716407"/>
                <a:gd name="connsiteY58" fmla="*/ 256015 h 1101835"/>
                <a:gd name="connsiteX59" fmla="*/ 626745 w 716407"/>
                <a:gd name="connsiteY59" fmla="*/ 261730 h 1101835"/>
                <a:gd name="connsiteX60" fmla="*/ 632460 w 716407"/>
                <a:gd name="connsiteY60" fmla="*/ 263635 h 1101835"/>
                <a:gd name="connsiteX61" fmla="*/ 641985 w 716407"/>
                <a:gd name="connsiteY61" fmla="*/ 275065 h 1101835"/>
                <a:gd name="connsiteX62" fmla="*/ 647700 w 716407"/>
                <a:gd name="connsiteY62" fmla="*/ 276970 h 1101835"/>
                <a:gd name="connsiteX63" fmla="*/ 661035 w 716407"/>
                <a:gd name="connsiteY63" fmla="*/ 282685 h 1101835"/>
                <a:gd name="connsiteX64" fmla="*/ 674370 w 716407"/>
                <a:gd name="connsiteY64" fmla="*/ 296020 h 1101835"/>
                <a:gd name="connsiteX65" fmla="*/ 678180 w 716407"/>
                <a:gd name="connsiteY65" fmla="*/ 301735 h 1101835"/>
                <a:gd name="connsiteX66" fmla="*/ 683895 w 716407"/>
                <a:gd name="connsiteY66" fmla="*/ 303640 h 1101835"/>
                <a:gd name="connsiteX67" fmla="*/ 689610 w 716407"/>
                <a:gd name="connsiteY67" fmla="*/ 307450 h 1101835"/>
                <a:gd name="connsiteX68" fmla="*/ 697230 w 716407"/>
                <a:gd name="connsiteY68" fmla="*/ 311260 h 1101835"/>
                <a:gd name="connsiteX69" fmla="*/ 714375 w 716407"/>
                <a:gd name="connsiteY69" fmla="*/ 324595 h 1101835"/>
                <a:gd name="connsiteX70" fmla="*/ 716280 w 716407"/>
                <a:gd name="connsiteY70" fmla="*/ 330310 h 1101835"/>
                <a:gd name="connsiteX71" fmla="*/ 708660 w 716407"/>
                <a:gd name="connsiteY71" fmla="*/ 341740 h 1101835"/>
                <a:gd name="connsiteX72" fmla="*/ 702945 w 716407"/>
                <a:gd name="connsiteY72" fmla="*/ 347455 h 1101835"/>
                <a:gd name="connsiteX73" fmla="*/ 691515 w 716407"/>
                <a:gd name="connsiteY73" fmla="*/ 353170 h 1101835"/>
                <a:gd name="connsiteX74" fmla="*/ 674370 w 716407"/>
                <a:gd name="connsiteY74" fmla="*/ 355075 h 1101835"/>
                <a:gd name="connsiteX75" fmla="*/ 668655 w 716407"/>
                <a:gd name="connsiteY75" fmla="*/ 356980 h 1101835"/>
                <a:gd name="connsiteX76" fmla="*/ 649605 w 716407"/>
                <a:gd name="connsiteY76" fmla="*/ 379840 h 1101835"/>
                <a:gd name="connsiteX77" fmla="*/ 638175 w 716407"/>
                <a:gd name="connsiteY77" fmla="*/ 391270 h 1101835"/>
                <a:gd name="connsiteX78" fmla="*/ 632460 w 716407"/>
                <a:gd name="connsiteY78" fmla="*/ 402700 h 1101835"/>
                <a:gd name="connsiteX79" fmla="*/ 626745 w 716407"/>
                <a:gd name="connsiteY79" fmla="*/ 404605 h 1101835"/>
                <a:gd name="connsiteX80" fmla="*/ 624840 w 716407"/>
                <a:gd name="connsiteY80" fmla="*/ 410320 h 1101835"/>
                <a:gd name="connsiteX81" fmla="*/ 605790 w 716407"/>
                <a:gd name="connsiteY81" fmla="*/ 416035 h 1101835"/>
                <a:gd name="connsiteX82" fmla="*/ 586740 w 716407"/>
                <a:gd name="connsiteY82" fmla="*/ 412225 h 1101835"/>
                <a:gd name="connsiteX83" fmla="*/ 582930 w 716407"/>
                <a:gd name="connsiteY83" fmla="*/ 406510 h 1101835"/>
                <a:gd name="connsiteX84" fmla="*/ 569595 w 716407"/>
                <a:gd name="connsiteY84" fmla="*/ 400795 h 1101835"/>
                <a:gd name="connsiteX85" fmla="*/ 539115 w 716407"/>
                <a:gd name="connsiteY85" fmla="*/ 402700 h 1101835"/>
                <a:gd name="connsiteX86" fmla="*/ 527685 w 716407"/>
                <a:gd name="connsiteY86" fmla="*/ 406510 h 1101835"/>
                <a:gd name="connsiteX87" fmla="*/ 516255 w 716407"/>
                <a:gd name="connsiteY87" fmla="*/ 414130 h 1101835"/>
                <a:gd name="connsiteX88" fmla="*/ 514350 w 716407"/>
                <a:gd name="connsiteY88" fmla="*/ 419845 h 1101835"/>
                <a:gd name="connsiteX89" fmla="*/ 504825 w 716407"/>
                <a:gd name="connsiteY89" fmla="*/ 429370 h 1101835"/>
                <a:gd name="connsiteX90" fmla="*/ 501015 w 716407"/>
                <a:gd name="connsiteY90" fmla="*/ 435085 h 1101835"/>
                <a:gd name="connsiteX91" fmla="*/ 495300 w 716407"/>
                <a:gd name="connsiteY91" fmla="*/ 440800 h 1101835"/>
                <a:gd name="connsiteX92" fmla="*/ 493395 w 716407"/>
                <a:gd name="connsiteY92" fmla="*/ 452230 h 1101835"/>
                <a:gd name="connsiteX93" fmla="*/ 491490 w 716407"/>
                <a:gd name="connsiteY93" fmla="*/ 459850 h 1101835"/>
                <a:gd name="connsiteX94" fmla="*/ 489585 w 716407"/>
                <a:gd name="connsiteY94" fmla="*/ 465565 h 1101835"/>
                <a:gd name="connsiteX95" fmla="*/ 478155 w 716407"/>
                <a:gd name="connsiteY95" fmla="*/ 469375 h 1101835"/>
                <a:gd name="connsiteX96" fmla="*/ 476250 w 716407"/>
                <a:gd name="connsiteY96" fmla="*/ 478900 h 1101835"/>
                <a:gd name="connsiteX97" fmla="*/ 472440 w 716407"/>
                <a:gd name="connsiteY97" fmla="*/ 490330 h 1101835"/>
                <a:gd name="connsiteX98" fmla="*/ 474345 w 716407"/>
                <a:gd name="connsiteY98" fmla="*/ 520810 h 1101835"/>
                <a:gd name="connsiteX99" fmla="*/ 476250 w 716407"/>
                <a:gd name="connsiteY99" fmla="*/ 528430 h 1101835"/>
                <a:gd name="connsiteX100" fmla="*/ 478155 w 716407"/>
                <a:gd name="connsiteY100" fmla="*/ 537955 h 1101835"/>
                <a:gd name="connsiteX101" fmla="*/ 481965 w 716407"/>
                <a:gd name="connsiteY101" fmla="*/ 568435 h 1101835"/>
                <a:gd name="connsiteX102" fmla="*/ 487680 w 716407"/>
                <a:gd name="connsiteY102" fmla="*/ 587485 h 1101835"/>
                <a:gd name="connsiteX103" fmla="*/ 489585 w 716407"/>
                <a:gd name="connsiteY103" fmla="*/ 593200 h 1101835"/>
                <a:gd name="connsiteX104" fmla="*/ 493395 w 716407"/>
                <a:gd name="connsiteY104" fmla="*/ 610345 h 1101835"/>
                <a:gd name="connsiteX105" fmla="*/ 495300 w 716407"/>
                <a:gd name="connsiteY105" fmla="*/ 616060 h 1101835"/>
                <a:gd name="connsiteX106" fmla="*/ 499110 w 716407"/>
                <a:gd name="connsiteY106" fmla="*/ 623680 h 1101835"/>
                <a:gd name="connsiteX107" fmla="*/ 504825 w 716407"/>
                <a:gd name="connsiteY107" fmla="*/ 627490 h 1101835"/>
                <a:gd name="connsiteX108" fmla="*/ 510540 w 716407"/>
                <a:gd name="connsiteY108" fmla="*/ 638920 h 1101835"/>
                <a:gd name="connsiteX109" fmla="*/ 512445 w 716407"/>
                <a:gd name="connsiteY109" fmla="*/ 644635 h 1101835"/>
                <a:gd name="connsiteX110" fmla="*/ 518160 w 716407"/>
                <a:gd name="connsiteY110" fmla="*/ 646540 h 1101835"/>
                <a:gd name="connsiteX111" fmla="*/ 506730 w 716407"/>
                <a:gd name="connsiteY111" fmla="*/ 650350 h 1101835"/>
                <a:gd name="connsiteX112" fmla="*/ 501015 w 716407"/>
                <a:gd name="connsiteY112" fmla="*/ 652255 h 1101835"/>
                <a:gd name="connsiteX113" fmla="*/ 495300 w 716407"/>
                <a:gd name="connsiteY113" fmla="*/ 657970 h 1101835"/>
                <a:gd name="connsiteX114" fmla="*/ 489585 w 716407"/>
                <a:gd name="connsiteY114" fmla="*/ 661780 h 1101835"/>
                <a:gd name="connsiteX115" fmla="*/ 487680 w 716407"/>
                <a:gd name="connsiteY115" fmla="*/ 667495 h 1101835"/>
                <a:gd name="connsiteX116" fmla="*/ 483870 w 716407"/>
                <a:gd name="connsiteY116" fmla="*/ 673210 h 1101835"/>
                <a:gd name="connsiteX117" fmla="*/ 478155 w 716407"/>
                <a:gd name="connsiteY117" fmla="*/ 684640 h 1101835"/>
                <a:gd name="connsiteX118" fmla="*/ 480060 w 716407"/>
                <a:gd name="connsiteY118" fmla="*/ 717025 h 1101835"/>
                <a:gd name="connsiteX119" fmla="*/ 485775 w 716407"/>
                <a:gd name="connsiteY119" fmla="*/ 718930 h 1101835"/>
                <a:gd name="connsiteX120" fmla="*/ 497205 w 716407"/>
                <a:gd name="connsiteY120" fmla="*/ 724645 h 1101835"/>
                <a:gd name="connsiteX121" fmla="*/ 506730 w 716407"/>
                <a:gd name="connsiteY121" fmla="*/ 726550 h 1101835"/>
                <a:gd name="connsiteX122" fmla="*/ 495300 w 716407"/>
                <a:gd name="connsiteY122" fmla="*/ 722740 h 1101835"/>
                <a:gd name="connsiteX123" fmla="*/ 489585 w 716407"/>
                <a:gd name="connsiteY123" fmla="*/ 718930 h 1101835"/>
                <a:gd name="connsiteX124" fmla="*/ 455295 w 716407"/>
                <a:gd name="connsiteY124" fmla="*/ 718930 h 1101835"/>
                <a:gd name="connsiteX125" fmla="*/ 449580 w 716407"/>
                <a:gd name="connsiteY125" fmla="*/ 730360 h 1101835"/>
                <a:gd name="connsiteX126" fmla="*/ 445770 w 716407"/>
                <a:gd name="connsiteY126" fmla="*/ 736075 h 1101835"/>
                <a:gd name="connsiteX127" fmla="*/ 443865 w 716407"/>
                <a:gd name="connsiteY127" fmla="*/ 741790 h 1101835"/>
                <a:gd name="connsiteX128" fmla="*/ 438150 w 716407"/>
                <a:gd name="connsiteY128" fmla="*/ 743695 h 1101835"/>
                <a:gd name="connsiteX129" fmla="*/ 434340 w 716407"/>
                <a:gd name="connsiteY129" fmla="*/ 757030 h 1101835"/>
                <a:gd name="connsiteX130" fmla="*/ 426720 w 716407"/>
                <a:gd name="connsiteY130" fmla="*/ 768460 h 1101835"/>
                <a:gd name="connsiteX131" fmla="*/ 419100 w 716407"/>
                <a:gd name="connsiteY131" fmla="*/ 779890 h 1101835"/>
                <a:gd name="connsiteX132" fmla="*/ 415290 w 716407"/>
                <a:gd name="connsiteY132" fmla="*/ 785605 h 1101835"/>
                <a:gd name="connsiteX133" fmla="*/ 409575 w 716407"/>
                <a:gd name="connsiteY133" fmla="*/ 797035 h 1101835"/>
                <a:gd name="connsiteX134" fmla="*/ 415290 w 716407"/>
                <a:gd name="connsiteY134" fmla="*/ 814180 h 1101835"/>
                <a:gd name="connsiteX135" fmla="*/ 417195 w 716407"/>
                <a:gd name="connsiteY135" fmla="*/ 819895 h 1101835"/>
                <a:gd name="connsiteX136" fmla="*/ 424815 w 716407"/>
                <a:gd name="connsiteY136" fmla="*/ 825610 h 1101835"/>
                <a:gd name="connsiteX137" fmla="*/ 430530 w 716407"/>
                <a:gd name="connsiteY137" fmla="*/ 829420 h 1101835"/>
                <a:gd name="connsiteX138" fmla="*/ 441960 w 716407"/>
                <a:gd name="connsiteY138" fmla="*/ 833230 h 1101835"/>
                <a:gd name="connsiteX139" fmla="*/ 447675 w 716407"/>
                <a:gd name="connsiteY139" fmla="*/ 837040 h 1101835"/>
                <a:gd name="connsiteX140" fmla="*/ 453390 w 716407"/>
                <a:gd name="connsiteY140" fmla="*/ 838945 h 1101835"/>
                <a:gd name="connsiteX141" fmla="*/ 457200 w 716407"/>
                <a:gd name="connsiteY141" fmla="*/ 844660 h 1101835"/>
                <a:gd name="connsiteX142" fmla="*/ 468630 w 716407"/>
                <a:gd name="connsiteY142" fmla="*/ 848470 h 1101835"/>
                <a:gd name="connsiteX143" fmla="*/ 474345 w 716407"/>
                <a:gd name="connsiteY143" fmla="*/ 850375 h 1101835"/>
                <a:gd name="connsiteX144" fmla="*/ 480060 w 716407"/>
                <a:gd name="connsiteY144" fmla="*/ 852280 h 1101835"/>
                <a:gd name="connsiteX145" fmla="*/ 485775 w 716407"/>
                <a:gd name="connsiteY145" fmla="*/ 856090 h 1101835"/>
                <a:gd name="connsiteX146" fmla="*/ 499110 w 716407"/>
                <a:gd name="connsiteY146" fmla="*/ 861805 h 1101835"/>
                <a:gd name="connsiteX147" fmla="*/ 506730 w 716407"/>
                <a:gd name="connsiteY147" fmla="*/ 869425 h 1101835"/>
                <a:gd name="connsiteX148" fmla="*/ 518160 w 716407"/>
                <a:gd name="connsiteY148" fmla="*/ 875140 h 1101835"/>
                <a:gd name="connsiteX149" fmla="*/ 523875 w 716407"/>
                <a:gd name="connsiteY149" fmla="*/ 878950 h 1101835"/>
                <a:gd name="connsiteX150" fmla="*/ 525780 w 716407"/>
                <a:gd name="connsiteY150" fmla="*/ 884665 h 1101835"/>
                <a:gd name="connsiteX151" fmla="*/ 529590 w 716407"/>
                <a:gd name="connsiteY151" fmla="*/ 907525 h 1101835"/>
                <a:gd name="connsiteX152" fmla="*/ 539115 w 716407"/>
                <a:gd name="connsiteY152" fmla="*/ 924670 h 1101835"/>
                <a:gd name="connsiteX153" fmla="*/ 541020 w 716407"/>
                <a:gd name="connsiteY153" fmla="*/ 930385 h 1101835"/>
                <a:gd name="connsiteX154" fmla="*/ 544830 w 716407"/>
                <a:gd name="connsiteY154" fmla="*/ 936100 h 1101835"/>
                <a:gd name="connsiteX155" fmla="*/ 542925 w 716407"/>
                <a:gd name="connsiteY155" fmla="*/ 934195 h 1101835"/>
                <a:gd name="connsiteX156" fmla="*/ 542925 w 716407"/>
                <a:gd name="connsiteY156" fmla="*/ 934195 h 1101835"/>
                <a:gd name="connsiteX157" fmla="*/ 533400 w 716407"/>
                <a:gd name="connsiteY157" fmla="*/ 947530 h 1101835"/>
                <a:gd name="connsiteX158" fmla="*/ 531495 w 716407"/>
                <a:gd name="connsiteY158" fmla="*/ 953245 h 1101835"/>
                <a:gd name="connsiteX159" fmla="*/ 520065 w 716407"/>
                <a:gd name="connsiteY159" fmla="*/ 955150 h 1101835"/>
                <a:gd name="connsiteX160" fmla="*/ 502920 w 716407"/>
                <a:gd name="connsiteY160" fmla="*/ 962770 h 1101835"/>
                <a:gd name="connsiteX161" fmla="*/ 497205 w 716407"/>
                <a:gd name="connsiteY161" fmla="*/ 960865 h 1101835"/>
                <a:gd name="connsiteX162" fmla="*/ 485775 w 716407"/>
                <a:gd name="connsiteY162" fmla="*/ 938005 h 1101835"/>
                <a:gd name="connsiteX163" fmla="*/ 480060 w 716407"/>
                <a:gd name="connsiteY163" fmla="*/ 932290 h 1101835"/>
                <a:gd name="connsiteX164" fmla="*/ 457200 w 716407"/>
                <a:gd name="connsiteY164" fmla="*/ 926575 h 1101835"/>
                <a:gd name="connsiteX165" fmla="*/ 434340 w 716407"/>
                <a:gd name="connsiteY165" fmla="*/ 928480 h 1101835"/>
                <a:gd name="connsiteX166" fmla="*/ 430530 w 716407"/>
                <a:gd name="connsiteY166" fmla="*/ 939910 h 1101835"/>
                <a:gd name="connsiteX167" fmla="*/ 419100 w 716407"/>
                <a:gd name="connsiteY167" fmla="*/ 945625 h 1101835"/>
                <a:gd name="connsiteX168" fmla="*/ 409575 w 716407"/>
                <a:gd name="connsiteY168" fmla="*/ 962770 h 1101835"/>
                <a:gd name="connsiteX169" fmla="*/ 400050 w 716407"/>
                <a:gd name="connsiteY169" fmla="*/ 978010 h 1101835"/>
                <a:gd name="connsiteX170" fmla="*/ 394335 w 716407"/>
                <a:gd name="connsiteY170" fmla="*/ 979915 h 1101835"/>
                <a:gd name="connsiteX171" fmla="*/ 388620 w 716407"/>
                <a:gd name="connsiteY171" fmla="*/ 978010 h 1101835"/>
                <a:gd name="connsiteX172" fmla="*/ 381000 w 716407"/>
                <a:gd name="connsiteY172" fmla="*/ 960865 h 1101835"/>
                <a:gd name="connsiteX173" fmla="*/ 375285 w 716407"/>
                <a:gd name="connsiteY173" fmla="*/ 958960 h 1101835"/>
                <a:gd name="connsiteX174" fmla="*/ 369570 w 716407"/>
                <a:gd name="connsiteY174" fmla="*/ 955150 h 1101835"/>
                <a:gd name="connsiteX175" fmla="*/ 360045 w 716407"/>
                <a:gd name="connsiteY175" fmla="*/ 962770 h 1101835"/>
                <a:gd name="connsiteX176" fmla="*/ 346710 w 716407"/>
                <a:gd name="connsiteY176" fmla="*/ 978010 h 1101835"/>
                <a:gd name="connsiteX177" fmla="*/ 340995 w 716407"/>
                <a:gd name="connsiteY177" fmla="*/ 1006585 h 1101835"/>
                <a:gd name="connsiteX178" fmla="*/ 335280 w 716407"/>
                <a:gd name="connsiteY178" fmla="*/ 1010395 h 1101835"/>
                <a:gd name="connsiteX179" fmla="*/ 331470 w 716407"/>
                <a:gd name="connsiteY179" fmla="*/ 1016110 h 1101835"/>
                <a:gd name="connsiteX180" fmla="*/ 325755 w 716407"/>
                <a:gd name="connsiteY180" fmla="*/ 1019920 h 1101835"/>
                <a:gd name="connsiteX181" fmla="*/ 320040 w 716407"/>
                <a:gd name="connsiteY181" fmla="*/ 1040875 h 1101835"/>
                <a:gd name="connsiteX182" fmla="*/ 314325 w 716407"/>
                <a:gd name="connsiteY182" fmla="*/ 1042780 h 1101835"/>
                <a:gd name="connsiteX183" fmla="*/ 312420 w 716407"/>
                <a:gd name="connsiteY183" fmla="*/ 1048495 h 1101835"/>
                <a:gd name="connsiteX184" fmla="*/ 310515 w 716407"/>
                <a:gd name="connsiteY184" fmla="*/ 1082785 h 1101835"/>
                <a:gd name="connsiteX185" fmla="*/ 293370 w 716407"/>
                <a:gd name="connsiteY185" fmla="*/ 1077070 h 1101835"/>
                <a:gd name="connsiteX186" fmla="*/ 264795 w 716407"/>
                <a:gd name="connsiteY186" fmla="*/ 1073260 h 1101835"/>
                <a:gd name="connsiteX187" fmla="*/ 247650 w 716407"/>
                <a:gd name="connsiteY187" fmla="*/ 1063735 h 1101835"/>
                <a:gd name="connsiteX188" fmla="*/ 241935 w 716407"/>
                <a:gd name="connsiteY188" fmla="*/ 1061830 h 1101835"/>
                <a:gd name="connsiteX189" fmla="*/ 224790 w 716407"/>
                <a:gd name="connsiteY189" fmla="*/ 1063735 h 1101835"/>
                <a:gd name="connsiteX190" fmla="*/ 213360 w 716407"/>
                <a:gd name="connsiteY190" fmla="*/ 1067545 h 1101835"/>
                <a:gd name="connsiteX191" fmla="*/ 207645 w 716407"/>
                <a:gd name="connsiteY191" fmla="*/ 1069450 h 1101835"/>
                <a:gd name="connsiteX192" fmla="*/ 201930 w 716407"/>
                <a:gd name="connsiteY192" fmla="*/ 1073260 h 1101835"/>
                <a:gd name="connsiteX193" fmla="*/ 177165 w 716407"/>
                <a:gd name="connsiteY193" fmla="*/ 1077070 h 1101835"/>
                <a:gd name="connsiteX194" fmla="*/ 165735 w 716407"/>
                <a:gd name="connsiteY194" fmla="*/ 1082785 h 1101835"/>
                <a:gd name="connsiteX195" fmla="*/ 161925 w 716407"/>
                <a:gd name="connsiteY195" fmla="*/ 1088500 h 1101835"/>
                <a:gd name="connsiteX196" fmla="*/ 156210 w 716407"/>
                <a:gd name="connsiteY196" fmla="*/ 1099930 h 1101835"/>
                <a:gd name="connsiteX197" fmla="*/ 150495 w 716407"/>
                <a:gd name="connsiteY197" fmla="*/ 1101835 h 1101835"/>
                <a:gd name="connsiteX198" fmla="*/ 135255 w 716407"/>
                <a:gd name="connsiteY198" fmla="*/ 1099930 h 1101835"/>
                <a:gd name="connsiteX199" fmla="*/ 125730 w 716407"/>
                <a:gd name="connsiteY199" fmla="*/ 1090405 h 1101835"/>
                <a:gd name="connsiteX200" fmla="*/ 120015 w 716407"/>
                <a:gd name="connsiteY200" fmla="*/ 1088500 h 1101835"/>
                <a:gd name="connsiteX201" fmla="*/ 114300 w 716407"/>
                <a:gd name="connsiteY201" fmla="*/ 1084690 h 1101835"/>
                <a:gd name="connsiteX202" fmla="*/ 108585 w 716407"/>
                <a:gd name="connsiteY202" fmla="*/ 1082785 h 1101835"/>
                <a:gd name="connsiteX203" fmla="*/ 104775 w 716407"/>
                <a:gd name="connsiteY203" fmla="*/ 1071355 h 1101835"/>
                <a:gd name="connsiteX204" fmla="*/ 102870 w 716407"/>
                <a:gd name="connsiteY204" fmla="*/ 1063735 h 1101835"/>
                <a:gd name="connsiteX205" fmla="*/ 97155 w 716407"/>
                <a:gd name="connsiteY205" fmla="*/ 1059925 h 1101835"/>
                <a:gd name="connsiteX206" fmla="*/ 72390 w 716407"/>
                <a:gd name="connsiteY206" fmla="*/ 1050400 h 1101835"/>
                <a:gd name="connsiteX207" fmla="*/ 62865 w 716407"/>
                <a:gd name="connsiteY207" fmla="*/ 1058020 h 1101835"/>
                <a:gd name="connsiteX208" fmla="*/ 49530 w 716407"/>
                <a:gd name="connsiteY208" fmla="*/ 1061830 h 1101835"/>
                <a:gd name="connsiteX209" fmla="*/ 24765 w 716407"/>
                <a:gd name="connsiteY209" fmla="*/ 1054210 h 1101835"/>
                <a:gd name="connsiteX210" fmla="*/ 22860 w 716407"/>
                <a:gd name="connsiteY210" fmla="*/ 1048495 h 1101835"/>
                <a:gd name="connsiteX211" fmla="*/ 5715 w 716407"/>
                <a:gd name="connsiteY211" fmla="*/ 1042780 h 1101835"/>
                <a:gd name="connsiteX212" fmla="*/ 0 w 716407"/>
                <a:gd name="connsiteY212" fmla="*/ 1040875 h 1101835"/>
                <a:gd name="connsiteX213" fmla="*/ 1905 w 716407"/>
                <a:gd name="connsiteY213" fmla="*/ 1035160 h 1101835"/>
                <a:gd name="connsiteX214" fmla="*/ 9525 w 716407"/>
                <a:gd name="connsiteY214" fmla="*/ 1023730 h 1101835"/>
                <a:gd name="connsiteX215" fmla="*/ 5715 w 716407"/>
                <a:gd name="connsiteY215" fmla="*/ 970390 h 1101835"/>
                <a:gd name="connsiteX216" fmla="*/ 3810 w 716407"/>
                <a:gd name="connsiteY216" fmla="*/ 960865 h 1101835"/>
                <a:gd name="connsiteX217" fmla="*/ 5715 w 716407"/>
                <a:gd name="connsiteY217" fmla="*/ 951340 h 1101835"/>
                <a:gd name="connsiteX218" fmla="*/ 17145 w 716407"/>
                <a:gd name="connsiteY218" fmla="*/ 943720 h 1101835"/>
                <a:gd name="connsiteX219" fmla="*/ 19050 w 716407"/>
                <a:gd name="connsiteY219" fmla="*/ 934195 h 1101835"/>
                <a:gd name="connsiteX220" fmla="*/ 24765 w 716407"/>
                <a:gd name="connsiteY220" fmla="*/ 917050 h 1101835"/>
                <a:gd name="connsiteX221" fmla="*/ 28575 w 716407"/>
                <a:gd name="connsiteY221" fmla="*/ 911335 h 1101835"/>
                <a:gd name="connsiteX222" fmla="*/ 26670 w 716407"/>
                <a:gd name="connsiteY222" fmla="*/ 896095 h 1101835"/>
                <a:gd name="connsiteX223" fmla="*/ 30480 w 716407"/>
                <a:gd name="connsiteY223" fmla="*/ 877045 h 1101835"/>
                <a:gd name="connsiteX224" fmla="*/ 38100 w 716407"/>
                <a:gd name="connsiteY224" fmla="*/ 865615 h 1101835"/>
                <a:gd name="connsiteX225" fmla="*/ 49530 w 716407"/>
                <a:gd name="connsiteY225" fmla="*/ 863710 h 1101835"/>
                <a:gd name="connsiteX226" fmla="*/ 62865 w 716407"/>
                <a:gd name="connsiteY226" fmla="*/ 861805 h 1101835"/>
                <a:gd name="connsiteX227" fmla="*/ 70485 w 716407"/>
                <a:gd name="connsiteY227" fmla="*/ 854185 h 1101835"/>
                <a:gd name="connsiteX228" fmla="*/ 76200 w 716407"/>
                <a:gd name="connsiteY228" fmla="*/ 850375 h 1101835"/>
                <a:gd name="connsiteX229" fmla="*/ 83820 w 716407"/>
                <a:gd name="connsiteY229" fmla="*/ 842755 h 1101835"/>
                <a:gd name="connsiteX230" fmla="*/ 89535 w 716407"/>
                <a:gd name="connsiteY230" fmla="*/ 837040 h 1101835"/>
                <a:gd name="connsiteX231" fmla="*/ 100965 w 716407"/>
                <a:gd name="connsiteY231" fmla="*/ 833230 h 1101835"/>
                <a:gd name="connsiteX232" fmla="*/ 118110 w 716407"/>
                <a:gd name="connsiteY232" fmla="*/ 827515 h 1101835"/>
                <a:gd name="connsiteX233" fmla="*/ 135255 w 716407"/>
                <a:gd name="connsiteY233" fmla="*/ 821800 h 1101835"/>
                <a:gd name="connsiteX234" fmla="*/ 140970 w 716407"/>
                <a:gd name="connsiteY234" fmla="*/ 819895 h 1101835"/>
                <a:gd name="connsiteX235" fmla="*/ 154305 w 716407"/>
                <a:gd name="connsiteY235" fmla="*/ 817990 h 1101835"/>
                <a:gd name="connsiteX236" fmla="*/ 158115 w 716407"/>
                <a:gd name="connsiteY236" fmla="*/ 823705 h 1101835"/>
                <a:gd name="connsiteX237" fmla="*/ 163830 w 716407"/>
                <a:gd name="connsiteY237" fmla="*/ 827515 h 1101835"/>
                <a:gd name="connsiteX238" fmla="*/ 192405 w 716407"/>
                <a:gd name="connsiteY238" fmla="*/ 825610 h 1101835"/>
                <a:gd name="connsiteX239" fmla="*/ 198120 w 716407"/>
                <a:gd name="connsiteY239" fmla="*/ 823705 h 1101835"/>
                <a:gd name="connsiteX240" fmla="*/ 211455 w 716407"/>
                <a:gd name="connsiteY240" fmla="*/ 821800 h 1101835"/>
                <a:gd name="connsiteX241" fmla="*/ 230505 w 716407"/>
                <a:gd name="connsiteY241" fmla="*/ 816085 h 1101835"/>
                <a:gd name="connsiteX242" fmla="*/ 236220 w 716407"/>
                <a:gd name="connsiteY242" fmla="*/ 814180 h 1101835"/>
                <a:gd name="connsiteX243" fmla="*/ 255270 w 716407"/>
                <a:gd name="connsiteY243" fmla="*/ 810370 h 1101835"/>
                <a:gd name="connsiteX244" fmla="*/ 260985 w 716407"/>
                <a:gd name="connsiteY244" fmla="*/ 806560 h 1101835"/>
                <a:gd name="connsiteX245" fmla="*/ 262890 w 716407"/>
                <a:gd name="connsiteY245" fmla="*/ 800845 h 1101835"/>
                <a:gd name="connsiteX246" fmla="*/ 259080 w 716407"/>
                <a:gd name="connsiteY246" fmla="*/ 779890 h 1101835"/>
                <a:gd name="connsiteX247" fmla="*/ 255270 w 716407"/>
                <a:gd name="connsiteY247" fmla="*/ 774175 h 1101835"/>
                <a:gd name="connsiteX248" fmla="*/ 251460 w 716407"/>
                <a:gd name="connsiteY248" fmla="*/ 762745 h 1101835"/>
                <a:gd name="connsiteX249" fmla="*/ 245745 w 716407"/>
                <a:gd name="connsiteY249" fmla="*/ 751315 h 1101835"/>
                <a:gd name="connsiteX250" fmla="*/ 234315 w 716407"/>
                <a:gd name="connsiteY250" fmla="*/ 743695 h 1101835"/>
                <a:gd name="connsiteX251" fmla="*/ 228600 w 716407"/>
                <a:gd name="connsiteY251" fmla="*/ 741790 h 1101835"/>
                <a:gd name="connsiteX252" fmla="*/ 222885 w 716407"/>
                <a:gd name="connsiteY252" fmla="*/ 737980 h 1101835"/>
                <a:gd name="connsiteX253" fmla="*/ 220980 w 716407"/>
                <a:gd name="connsiteY253" fmla="*/ 732265 h 1101835"/>
                <a:gd name="connsiteX254" fmla="*/ 217170 w 716407"/>
                <a:gd name="connsiteY254" fmla="*/ 726550 h 1101835"/>
                <a:gd name="connsiteX255" fmla="*/ 211455 w 716407"/>
                <a:gd name="connsiteY255" fmla="*/ 715120 h 1101835"/>
                <a:gd name="connsiteX256" fmla="*/ 205740 w 716407"/>
                <a:gd name="connsiteY256" fmla="*/ 711310 h 1101835"/>
                <a:gd name="connsiteX257" fmla="*/ 203835 w 716407"/>
                <a:gd name="connsiteY257" fmla="*/ 705595 h 1101835"/>
                <a:gd name="connsiteX258" fmla="*/ 196215 w 716407"/>
                <a:gd name="connsiteY258" fmla="*/ 696070 h 1101835"/>
                <a:gd name="connsiteX259" fmla="*/ 194310 w 716407"/>
                <a:gd name="connsiteY259" fmla="*/ 673210 h 1101835"/>
                <a:gd name="connsiteX260" fmla="*/ 99060 w 716407"/>
                <a:gd name="connsiteY260" fmla="*/ 675115 h 1101835"/>
                <a:gd name="connsiteX261" fmla="*/ 85725 w 716407"/>
                <a:gd name="connsiteY261" fmla="*/ 673210 h 1101835"/>
                <a:gd name="connsiteX262" fmla="*/ 78105 w 716407"/>
                <a:gd name="connsiteY262" fmla="*/ 663685 h 1101835"/>
                <a:gd name="connsiteX263" fmla="*/ 64770 w 716407"/>
                <a:gd name="connsiteY263" fmla="*/ 657970 h 1101835"/>
                <a:gd name="connsiteX264" fmla="*/ 57150 w 716407"/>
                <a:gd name="connsiteY264" fmla="*/ 646540 h 1101835"/>
                <a:gd name="connsiteX265" fmla="*/ 62865 w 716407"/>
                <a:gd name="connsiteY265" fmla="*/ 642730 h 1101835"/>
                <a:gd name="connsiteX266" fmla="*/ 68580 w 716407"/>
                <a:gd name="connsiteY266" fmla="*/ 637015 h 1101835"/>
                <a:gd name="connsiteX267" fmla="*/ 72390 w 716407"/>
                <a:gd name="connsiteY267" fmla="*/ 631300 h 1101835"/>
                <a:gd name="connsiteX268" fmla="*/ 78105 w 716407"/>
                <a:gd name="connsiteY268" fmla="*/ 629395 h 1101835"/>
                <a:gd name="connsiteX269" fmla="*/ 83820 w 716407"/>
                <a:gd name="connsiteY269" fmla="*/ 623680 h 1101835"/>
                <a:gd name="connsiteX270" fmla="*/ 89535 w 716407"/>
                <a:gd name="connsiteY270" fmla="*/ 621775 h 1101835"/>
                <a:gd name="connsiteX271" fmla="*/ 95250 w 716407"/>
                <a:gd name="connsiteY271" fmla="*/ 617965 h 1101835"/>
                <a:gd name="connsiteX272" fmla="*/ 102870 w 716407"/>
                <a:gd name="connsiteY272" fmla="*/ 595105 h 1101835"/>
                <a:gd name="connsiteX273" fmla="*/ 108585 w 716407"/>
                <a:gd name="connsiteY273" fmla="*/ 583675 h 1101835"/>
                <a:gd name="connsiteX274" fmla="*/ 114300 w 716407"/>
                <a:gd name="connsiteY274" fmla="*/ 581770 h 1101835"/>
                <a:gd name="connsiteX275" fmla="*/ 118110 w 716407"/>
                <a:gd name="connsiteY275" fmla="*/ 570340 h 1101835"/>
                <a:gd name="connsiteX276" fmla="*/ 123825 w 716407"/>
                <a:gd name="connsiteY276" fmla="*/ 543670 h 1101835"/>
                <a:gd name="connsiteX277" fmla="*/ 129540 w 716407"/>
                <a:gd name="connsiteY277" fmla="*/ 539860 h 1101835"/>
                <a:gd name="connsiteX278" fmla="*/ 133350 w 716407"/>
                <a:gd name="connsiteY278" fmla="*/ 520810 h 1101835"/>
                <a:gd name="connsiteX279" fmla="*/ 137160 w 716407"/>
                <a:gd name="connsiteY279" fmla="*/ 507475 h 1101835"/>
                <a:gd name="connsiteX280" fmla="*/ 142875 w 716407"/>
                <a:gd name="connsiteY280" fmla="*/ 501760 h 1101835"/>
                <a:gd name="connsiteX281" fmla="*/ 144780 w 716407"/>
                <a:gd name="connsiteY281" fmla="*/ 463660 h 1101835"/>
                <a:gd name="connsiteX282" fmla="*/ 142875 w 716407"/>
                <a:gd name="connsiteY282" fmla="*/ 457945 h 1101835"/>
                <a:gd name="connsiteX283" fmla="*/ 137160 w 716407"/>
                <a:gd name="connsiteY283" fmla="*/ 456040 h 1101835"/>
                <a:gd name="connsiteX284" fmla="*/ 150495 w 716407"/>
                <a:gd name="connsiteY284" fmla="*/ 457945 h 1101835"/>
                <a:gd name="connsiteX285" fmla="*/ 156210 w 716407"/>
                <a:gd name="connsiteY285" fmla="*/ 461755 h 1101835"/>
                <a:gd name="connsiteX286" fmla="*/ 161925 w 716407"/>
                <a:gd name="connsiteY286" fmla="*/ 467470 h 1101835"/>
                <a:gd name="connsiteX287" fmla="*/ 177165 w 716407"/>
                <a:gd name="connsiteY287" fmla="*/ 469375 h 1101835"/>
                <a:gd name="connsiteX288" fmla="*/ 190500 w 716407"/>
                <a:gd name="connsiteY288" fmla="*/ 471280 h 1101835"/>
                <a:gd name="connsiteX289" fmla="*/ 201930 w 716407"/>
                <a:gd name="connsiteY289" fmla="*/ 473185 h 1101835"/>
                <a:gd name="connsiteX290" fmla="*/ 219075 w 716407"/>
                <a:gd name="connsiteY290" fmla="*/ 475090 h 1101835"/>
                <a:gd name="connsiteX291" fmla="*/ 224790 w 716407"/>
                <a:gd name="connsiteY291" fmla="*/ 476995 h 1101835"/>
                <a:gd name="connsiteX292" fmla="*/ 236220 w 716407"/>
                <a:gd name="connsiteY292" fmla="*/ 484615 h 1101835"/>
                <a:gd name="connsiteX293" fmla="*/ 240030 w 716407"/>
                <a:gd name="connsiteY293" fmla="*/ 490330 h 1101835"/>
                <a:gd name="connsiteX294" fmla="*/ 249555 w 716407"/>
                <a:gd name="connsiteY294" fmla="*/ 497950 h 1101835"/>
                <a:gd name="connsiteX295" fmla="*/ 245745 w 716407"/>
                <a:gd name="connsiteY295" fmla="*/ 511285 h 1101835"/>
                <a:gd name="connsiteX296" fmla="*/ 240030 w 716407"/>
                <a:gd name="connsiteY296" fmla="*/ 517000 h 1101835"/>
                <a:gd name="connsiteX297" fmla="*/ 238125 w 716407"/>
                <a:gd name="connsiteY297" fmla="*/ 522715 h 1101835"/>
                <a:gd name="connsiteX298" fmla="*/ 249555 w 716407"/>
                <a:gd name="connsiteY298" fmla="*/ 526525 h 1101835"/>
                <a:gd name="connsiteX299" fmla="*/ 264795 w 716407"/>
                <a:gd name="connsiteY299" fmla="*/ 534145 h 1101835"/>
                <a:gd name="connsiteX300" fmla="*/ 276225 w 716407"/>
                <a:gd name="connsiteY300" fmla="*/ 539860 h 1101835"/>
                <a:gd name="connsiteX301" fmla="*/ 281940 w 716407"/>
                <a:gd name="connsiteY301" fmla="*/ 553195 h 1101835"/>
                <a:gd name="connsiteX302" fmla="*/ 285750 w 716407"/>
                <a:gd name="connsiteY302" fmla="*/ 558910 h 1101835"/>
                <a:gd name="connsiteX303" fmla="*/ 306705 w 716407"/>
                <a:gd name="connsiteY303" fmla="*/ 557005 h 1101835"/>
                <a:gd name="connsiteX304" fmla="*/ 308610 w 716407"/>
                <a:gd name="connsiteY304" fmla="*/ 547480 h 1101835"/>
                <a:gd name="connsiteX305" fmla="*/ 320040 w 716407"/>
                <a:gd name="connsiteY305" fmla="*/ 537955 h 1101835"/>
                <a:gd name="connsiteX306" fmla="*/ 323850 w 716407"/>
                <a:gd name="connsiteY306" fmla="*/ 518905 h 1101835"/>
                <a:gd name="connsiteX307" fmla="*/ 325755 w 716407"/>
                <a:gd name="connsiteY307" fmla="*/ 513190 h 1101835"/>
                <a:gd name="connsiteX308" fmla="*/ 323850 w 716407"/>
                <a:gd name="connsiteY308" fmla="*/ 497950 h 1101835"/>
                <a:gd name="connsiteX309" fmla="*/ 321945 w 716407"/>
                <a:gd name="connsiteY309" fmla="*/ 488425 h 1101835"/>
                <a:gd name="connsiteX310" fmla="*/ 304800 w 716407"/>
                <a:gd name="connsiteY310" fmla="*/ 478900 h 1101835"/>
                <a:gd name="connsiteX311" fmla="*/ 297180 w 716407"/>
                <a:gd name="connsiteY311" fmla="*/ 475090 h 1101835"/>
                <a:gd name="connsiteX312" fmla="*/ 281940 w 716407"/>
                <a:gd name="connsiteY312" fmla="*/ 452230 h 1101835"/>
                <a:gd name="connsiteX313" fmla="*/ 280035 w 716407"/>
                <a:gd name="connsiteY313" fmla="*/ 446515 h 1101835"/>
                <a:gd name="connsiteX314" fmla="*/ 276225 w 716407"/>
                <a:gd name="connsiteY314" fmla="*/ 440800 h 1101835"/>
                <a:gd name="connsiteX315" fmla="*/ 274320 w 716407"/>
                <a:gd name="connsiteY315" fmla="*/ 429370 h 1101835"/>
                <a:gd name="connsiteX316" fmla="*/ 272415 w 716407"/>
                <a:gd name="connsiteY316" fmla="*/ 423655 h 1101835"/>
                <a:gd name="connsiteX317" fmla="*/ 270510 w 716407"/>
                <a:gd name="connsiteY317" fmla="*/ 416035 h 1101835"/>
                <a:gd name="connsiteX318" fmla="*/ 272415 w 716407"/>
                <a:gd name="connsiteY318" fmla="*/ 400795 h 1101835"/>
                <a:gd name="connsiteX319" fmla="*/ 278130 w 716407"/>
                <a:gd name="connsiteY319" fmla="*/ 398890 h 1101835"/>
                <a:gd name="connsiteX320" fmla="*/ 291465 w 716407"/>
                <a:gd name="connsiteY320" fmla="*/ 393175 h 1101835"/>
                <a:gd name="connsiteX321" fmla="*/ 308610 w 716407"/>
                <a:gd name="connsiteY321" fmla="*/ 387460 h 1101835"/>
                <a:gd name="connsiteX322" fmla="*/ 314325 w 716407"/>
                <a:gd name="connsiteY322" fmla="*/ 385555 h 1101835"/>
                <a:gd name="connsiteX323" fmla="*/ 323850 w 716407"/>
                <a:gd name="connsiteY323" fmla="*/ 383650 h 1101835"/>
                <a:gd name="connsiteX324" fmla="*/ 335339 w 716407"/>
                <a:gd name="connsiteY324" fmla="*/ 362731 h 1101835"/>
                <a:gd name="connsiteX325" fmla="*/ 363920 w 716407"/>
                <a:gd name="connsiteY32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1950 w 716407"/>
                <a:gd name="connsiteY34" fmla="*/ 21700 h 1101835"/>
                <a:gd name="connsiteX35" fmla="*/ 371475 w 716407"/>
                <a:gd name="connsiteY35" fmla="*/ 31225 h 1101835"/>
                <a:gd name="connsiteX36" fmla="*/ 386784 w 716407"/>
                <a:gd name="connsiteY36" fmla="*/ 31228 h 1101835"/>
                <a:gd name="connsiteX37" fmla="*/ 398145 w 716407"/>
                <a:gd name="connsiteY37" fmla="*/ 55990 h 1101835"/>
                <a:gd name="connsiteX38" fmla="*/ 400121 w 716407"/>
                <a:gd name="connsiteY38" fmla="*/ 50280 h 1101835"/>
                <a:gd name="connsiteX39" fmla="*/ 417269 w 716407"/>
                <a:gd name="connsiteY39" fmla="*/ 63616 h 1101835"/>
                <a:gd name="connsiteX40" fmla="*/ 429645 w 716407"/>
                <a:gd name="connsiteY40" fmla="*/ 82668 h 1101835"/>
                <a:gd name="connsiteX41" fmla="*/ 443739 w 716407"/>
                <a:gd name="connsiteY41" fmla="*/ 97910 h 1101835"/>
                <a:gd name="connsiteX42" fmla="*/ 461092 w 716407"/>
                <a:gd name="connsiteY42" fmla="*/ 118867 h 1101835"/>
                <a:gd name="connsiteX43" fmla="*/ 485861 w 716407"/>
                <a:gd name="connsiteY43" fmla="*/ 137919 h 1101835"/>
                <a:gd name="connsiteX44" fmla="*/ 508816 w 716407"/>
                <a:gd name="connsiteY44" fmla="*/ 152415 h 1101835"/>
                <a:gd name="connsiteX45" fmla="*/ 537210 w 716407"/>
                <a:gd name="connsiteY45" fmla="*/ 153145 h 1101835"/>
                <a:gd name="connsiteX46" fmla="*/ 571500 w 716407"/>
                <a:gd name="connsiteY46" fmla="*/ 151240 h 1101835"/>
                <a:gd name="connsiteX47" fmla="*/ 582930 w 716407"/>
                <a:gd name="connsiteY47" fmla="*/ 149335 h 1101835"/>
                <a:gd name="connsiteX48" fmla="*/ 638175 w 716407"/>
                <a:gd name="connsiteY48" fmla="*/ 151240 h 1101835"/>
                <a:gd name="connsiteX49" fmla="*/ 641985 w 716407"/>
                <a:gd name="connsiteY49" fmla="*/ 156955 h 1101835"/>
                <a:gd name="connsiteX50" fmla="*/ 645795 w 716407"/>
                <a:gd name="connsiteY50" fmla="*/ 168385 h 1101835"/>
                <a:gd name="connsiteX51" fmla="*/ 649605 w 716407"/>
                <a:gd name="connsiteY51" fmla="*/ 174100 h 1101835"/>
                <a:gd name="connsiteX52" fmla="*/ 640080 w 716407"/>
                <a:gd name="connsiteY52" fmla="*/ 185530 h 1101835"/>
                <a:gd name="connsiteX53" fmla="*/ 628650 w 716407"/>
                <a:gd name="connsiteY53" fmla="*/ 193150 h 1101835"/>
                <a:gd name="connsiteX54" fmla="*/ 624840 w 716407"/>
                <a:gd name="connsiteY54" fmla="*/ 198865 h 1101835"/>
                <a:gd name="connsiteX55" fmla="*/ 619125 w 716407"/>
                <a:gd name="connsiteY55" fmla="*/ 214105 h 1101835"/>
                <a:gd name="connsiteX56" fmla="*/ 621030 w 716407"/>
                <a:gd name="connsiteY56" fmla="*/ 250300 h 1101835"/>
                <a:gd name="connsiteX57" fmla="*/ 622935 w 716407"/>
                <a:gd name="connsiteY57" fmla="*/ 256015 h 1101835"/>
                <a:gd name="connsiteX58" fmla="*/ 626745 w 716407"/>
                <a:gd name="connsiteY58" fmla="*/ 261730 h 1101835"/>
                <a:gd name="connsiteX59" fmla="*/ 632460 w 716407"/>
                <a:gd name="connsiteY59" fmla="*/ 263635 h 1101835"/>
                <a:gd name="connsiteX60" fmla="*/ 641985 w 716407"/>
                <a:gd name="connsiteY60" fmla="*/ 275065 h 1101835"/>
                <a:gd name="connsiteX61" fmla="*/ 647700 w 716407"/>
                <a:gd name="connsiteY61" fmla="*/ 276970 h 1101835"/>
                <a:gd name="connsiteX62" fmla="*/ 661035 w 716407"/>
                <a:gd name="connsiteY62" fmla="*/ 282685 h 1101835"/>
                <a:gd name="connsiteX63" fmla="*/ 674370 w 716407"/>
                <a:gd name="connsiteY63" fmla="*/ 296020 h 1101835"/>
                <a:gd name="connsiteX64" fmla="*/ 678180 w 716407"/>
                <a:gd name="connsiteY64" fmla="*/ 301735 h 1101835"/>
                <a:gd name="connsiteX65" fmla="*/ 683895 w 716407"/>
                <a:gd name="connsiteY65" fmla="*/ 303640 h 1101835"/>
                <a:gd name="connsiteX66" fmla="*/ 689610 w 716407"/>
                <a:gd name="connsiteY66" fmla="*/ 307450 h 1101835"/>
                <a:gd name="connsiteX67" fmla="*/ 697230 w 716407"/>
                <a:gd name="connsiteY67" fmla="*/ 311260 h 1101835"/>
                <a:gd name="connsiteX68" fmla="*/ 714375 w 716407"/>
                <a:gd name="connsiteY68" fmla="*/ 324595 h 1101835"/>
                <a:gd name="connsiteX69" fmla="*/ 716280 w 716407"/>
                <a:gd name="connsiteY69" fmla="*/ 330310 h 1101835"/>
                <a:gd name="connsiteX70" fmla="*/ 708660 w 716407"/>
                <a:gd name="connsiteY70" fmla="*/ 341740 h 1101835"/>
                <a:gd name="connsiteX71" fmla="*/ 702945 w 716407"/>
                <a:gd name="connsiteY71" fmla="*/ 347455 h 1101835"/>
                <a:gd name="connsiteX72" fmla="*/ 691515 w 716407"/>
                <a:gd name="connsiteY72" fmla="*/ 353170 h 1101835"/>
                <a:gd name="connsiteX73" fmla="*/ 674370 w 716407"/>
                <a:gd name="connsiteY73" fmla="*/ 355075 h 1101835"/>
                <a:gd name="connsiteX74" fmla="*/ 668655 w 716407"/>
                <a:gd name="connsiteY74" fmla="*/ 356980 h 1101835"/>
                <a:gd name="connsiteX75" fmla="*/ 649605 w 716407"/>
                <a:gd name="connsiteY75" fmla="*/ 379840 h 1101835"/>
                <a:gd name="connsiteX76" fmla="*/ 638175 w 716407"/>
                <a:gd name="connsiteY76" fmla="*/ 391270 h 1101835"/>
                <a:gd name="connsiteX77" fmla="*/ 632460 w 716407"/>
                <a:gd name="connsiteY77" fmla="*/ 402700 h 1101835"/>
                <a:gd name="connsiteX78" fmla="*/ 626745 w 716407"/>
                <a:gd name="connsiteY78" fmla="*/ 404605 h 1101835"/>
                <a:gd name="connsiteX79" fmla="*/ 624840 w 716407"/>
                <a:gd name="connsiteY79" fmla="*/ 410320 h 1101835"/>
                <a:gd name="connsiteX80" fmla="*/ 605790 w 716407"/>
                <a:gd name="connsiteY80" fmla="*/ 416035 h 1101835"/>
                <a:gd name="connsiteX81" fmla="*/ 586740 w 716407"/>
                <a:gd name="connsiteY81" fmla="*/ 412225 h 1101835"/>
                <a:gd name="connsiteX82" fmla="*/ 582930 w 716407"/>
                <a:gd name="connsiteY82" fmla="*/ 406510 h 1101835"/>
                <a:gd name="connsiteX83" fmla="*/ 569595 w 716407"/>
                <a:gd name="connsiteY83" fmla="*/ 400795 h 1101835"/>
                <a:gd name="connsiteX84" fmla="*/ 539115 w 716407"/>
                <a:gd name="connsiteY84" fmla="*/ 402700 h 1101835"/>
                <a:gd name="connsiteX85" fmla="*/ 527685 w 716407"/>
                <a:gd name="connsiteY85" fmla="*/ 406510 h 1101835"/>
                <a:gd name="connsiteX86" fmla="*/ 516255 w 716407"/>
                <a:gd name="connsiteY86" fmla="*/ 414130 h 1101835"/>
                <a:gd name="connsiteX87" fmla="*/ 514350 w 716407"/>
                <a:gd name="connsiteY87" fmla="*/ 419845 h 1101835"/>
                <a:gd name="connsiteX88" fmla="*/ 504825 w 716407"/>
                <a:gd name="connsiteY88" fmla="*/ 429370 h 1101835"/>
                <a:gd name="connsiteX89" fmla="*/ 501015 w 716407"/>
                <a:gd name="connsiteY89" fmla="*/ 435085 h 1101835"/>
                <a:gd name="connsiteX90" fmla="*/ 495300 w 716407"/>
                <a:gd name="connsiteY90" fmla="*/ 440800 h 1101835"/>
                <a:gd name="connsiteX91" fmla="*/ 493395 w 716407"/>
                <a:gd name="connsiteY91" fmla="*/ 452230 h 1101835"/>
                <a:gd name="connsiteX92" fmla="*/ 491490 w 716407"/>
                <a:gd name="connsiteY92" fmla="*/ 459850 h 1101835"/>
                <a:gd name="connsiteX93" fmla="*/ 489585 w 716407"/>
                <a:gd name="connsiteY93" fmla="*/ 465565 h 1101835"/>
                <a:gd name="connsiteX94" fmla="*/ 478155 w 716407"/>
                <a:gd name="connsiteY94" fmla="*/ 469375 h 1101835"/>
                <a:gd name="connsiteX95" fmla="*/ 476250 w 716407"/>
                <a:gd name="connsiteY95" fmla="*/ 478900 h 1101835"/>
                <a:gd name="connsiteX96" fmla="*/ 472440 w 716407"/>
                <a:gd name="connsiteY96" fmla="*/ 490330 h 1101835"/>
                <a:gd name="connsiteX97" fmla="*/ 474345 w 716407"/>
                <a:gd name="connsiteY97" fmla="*/ 520810 h 1101835"/>
                <a:gd name="connsiteX98" fmla="*/ 476250 w 716407"/>
                <a:gd name="connsiteY98" fmla="*/ 528430 h 1101835"/>
                <a:gd name="connsiteX99" fmla="*/ 478155 w 716407"/>
                <a:gd name="connsiteY99" fmla="*/ 537955 h 1101835"/>
                <a:gd name="connsiteX100" fmla="*/ 481965 w 716407"/>
                <a:gd name="connsiteY100" fmla="*/ 568435 h 1101835"/>
                <a:gd name="connsiteX101" fmla="*/ 487680 w 716407"/>
                <a:gd name="connsiteY101" fmla="*/ 587485 h 1101835"/>
                <a:gd name="connsiteX102" fmla="*/ 489585 w 716407"/>
                <a:gd name="connsiteY102" fmla="*/ 593200 h 1101835"/>
                <a:gd name="connsiteX103" fmla="*/ 493395 w 716407"/>
                <a:gd name="connsiteY103" fmla="*/ 610345 h 1101835"/>
                <a:gd name="connsiteX104" fmla="*/ 495300 w 716407"/>
                <a:gd name="connsiteY104" fmla="*/ 616060 h 1101835"/>
                <a:gd name="connsiteX105" fmla="*/ 499110 w 716407"/>
                <a:gd name="connsiteY105" fmla="*/ 623680 h 1101835"/>
                <a:gd name="connsiteX106" fmla="*/ 504825 w 716407"/>
                <a:gd name="connsiteY106" fmla="*/ 627490 h 1101835"/>
                <a:gd name="connsiteX107" fmla="*/ 510540 w 716407"/>
                <a:gd name="connsiteY107" fmla="*/ 638920 h 1101835"/>
                <a:gd name="connsiteX108" fmla="*/ 512445 w 716407"/>
                <a:gd name="connsiteY108" fmla="*/ 644635 h 1101835"/>
                <a:gd name="connsiteX109" fmla="*/ 518160 w 716407"/>
                <a:gd name="connsiteY109" fmla="*/ 646540 h 1101835"/>
                <a:gd name="connsiteX110" fmla="*/ 506730 w 716407"/>
                <a:gd name="connsiteY110" fmla="*/ 650350 h 1101835"/>
                <a:gd name="connsiteX111" fmla="*/ 501015 w 716407"/>
                <a:gd name="connsiteY111" fmla="*/ 652255 h 1101835"/>
                <a:gd name="connsiteX112" fmla="*/ 495300 w 716407"/>
                <a:gd name="connsiteY112" fmla="*/ 657970 h 1101835"/>
                <a:gd name="connsiteX113" fmla="*/ 489585 w 716407"/>
                <a:gd name="connsiteY113" fmla="*/ 661780 h 1101835"/>
                <a:gd name="connsiteX114" fmla="*/ 487680 w 716407"/>
                <a:gd name="connsiteY114" fmla="*/ 667495 h 1101835"/>
                <a:gd name="connsiteX115" fmla="*/ 483870 w 716407"/>
                <a:gd name="connsiteY115" fmla="*/ 673210 h 1101835"/>
                <a:gd name="connsiteX116" fmla="*/ 478155 w 716407"/>
                <a:gd name="connsiteY116" fmla="*/ 684640 h 1101835"/>
                <a:gd name="connsiteX117" fmla="*/ 480060 w 716407"/>
                <a:gd name="connsiteY117" fmla="*/ 717025 h 1101835"/>
                <a:gd name="connsiteX118" fmla="*/ 485775 w 716407"/>
                <a:gd name="connsiteY118" fmla="*/ 718930 h 1101835"/>
                <a:gd name="connsiteX119" fmla="*/ 497205 w 716407"/>
                <a:gd name="connsiteY119" fmla="*/ 724645 h 1101835"/>
                <a:gd name="connsiteX120" fmla="*/ 506730 w 716407"/>
                <a:gd name="connsiteY120" fmla="*/ 726550 h 1101835"/>
                <a:gd name="connsiteX121" fmla="*/ 495300 w 716407"/>
                <a:gd name="connsiteY121" fmla="*/ 722740 h 1101835"/>
                <a:gd name="connsiteX122" fmla="*/ 489585 w 716407"/>
                <a:gd name="connsiteY122" fmla="*/ 718930 h 1101835"/>
                <a:gd name="connsiteX123" fmla="*/ 455295 w 716407"/>
                <a:gd name="connsiteY123" fmla="*/ 718930 h 1101835"/>
                <a:gd name="connsiteX124" fmla="*/ 449580 w 716407"/>
                <a:gd name="connsiteY124" fmla="*/ 730360 h 1101835"/>
                <a:gd name="connsiteX125" fmla="*/ 445770 w 716407"/>
                <a:gd name="connsiteY125" fmla="*/ 736075 h 1101835"/>
                <a:gd name="connsiteX126" fmla="*/ 443865 w 716407"/>
                <a:gd name="connsiteY126" fmla="*/ 741790 h 1101835"/>
                <a:gd name="connsiteX127" fmla="*/ 438150 w 716407"/>
                <a:gd name="connsiteY127" fmla="*/ 743695 h 1101835"/>
                <a:gd name="connsiteX128" fmla="*/ 434340 w 716407"/>
                <a:gd name="connsiteY128" fmla="*/ 757030 h 1101835"/>
                <a:gd name="connsiteX129" fmla="*/ 426720 w 716407"/>
                <a:gd name="connsiteY129" fmla="*/ 768460 h 1101835"/>
                <a:gd name="connsiteX130" fmla="*/ 419100 w 716407"/>
                <a:gd name="connsiteY130" fmla="*/ 779890 h 1101835"/>
                <a:gd name="connsiteX131" fmla="*/ 415290 w 716407"/>
                <a:gd name="connsiteY131" fmla="*/ 785605 h 1101835"/>
                <a:gd name="connsiteX132" fmla="*/ 409575 w 716407"/>
                <a:gd name="connsiteY132" fmla="*/ 797035 h 1101835"/>
                <a:gd name="connsiteX133" fmla="*/ 415290 w 716407"/>
                <a:gd name="connsiteY133" fmla="*/ 814180 h 1101835"/>
                <a:gd name="connsiteX134" fmla="*/ 417195 w 716407"/>
                <a:gd name="connsiteY134" fmla="*/ 819895 h 1101835"/>
                <a:gd name="connsiteX135" fmla="*/ 424815 w 716407"/>
                <a:gd name="connsiteY135" fmla="*/ 825610 h 1101835"/>
                <a:gd name="connsiteX136" fmla="*/ 430530 w 716407"/>
                <a:gd name="connsiteY136" fmla="*/ 829420 h 1101835"/>
                <a:gd name="connsiteX137" fmla="*/ 441960 w 716407"/>
                <a:gd name="connsiteY137" fmla="*/ 833230 h 1101835"/>
                <a:gd name="connsiteX138" fmla="*/ 447675 w 716407"/>
                <a:gd name="connsiteY138" fmla="*/ 837040 h 1101835"/>
                <a:gd name="connsiteX139" fmla="*/ 453390 w 716407"/>
                <a:gd name="connsiteY139" fmla="*/ 838945 h 1101835"/>
                <a:gd name="connsiteX140" fmla="*/ 457200 w 716407"/>
                <a:gd name="connsiteY140" fmla="*/ 844660 h 1101835"/>
                <a:gd name="connsiteX141" fmla="*/ 468630 w 716407"/>
                <a:gd name="connsiteY141" fmla="*/ 848470 h 1101835"/>
                <a:gd name="connsiteX142" fmla="*/ 474345 w 716407"/>
                <a:gd name="connsiteY142" fmla="*/ 850375 h 1101835"/>
                <a:gd name="connsiteX143" fmla="*/ 480060 w 716407"/>
                <a:gd name="connsiteY143" fmla="*/ 852280 h 1101835"/>
                <a:gd name="connsiteX144" fmla="*/ 485775 w 716407"/>
                <a:gd name="connsiteY144" fmla="*/ 856090 h 1101835"/>
                <a:gd name="connsiteX145" fmla="*/ 499110 w 716407"/>
                <a:gd name="connsiteY145" fmla="*/ 861805 h 1101835"/>
                <a:gd name="connsiteX146" fmla="*/ 506730 w 716407"/>
                <a:gd name="connsiteY146" fmla="*/ 869425 h 1101835"/>
                <a:gd name="connsiteX147" fmla="*/ 518160 w 716407"/>
                <a:gd name="connsiteY147" fmla="*/ 875140 h 1101835"/>
                <a:gd name="connsiteX148" fmla="*/ 523875 w 716407"/>
                <a:gd name="connsiteY148" fmla="*/ 878950 h 1101835"/>
                <a:gd name="connsiteX149" fmla="*/ 525780 w 716407"/>
                <a:gd name="connsiteY149" fmla="*/ 884665 h 1101835"/>
                <a:gd name="connsiteX150" fmla="*/ 529590 w 716407"/>
                <a:gd name="connsiteY150" fmla="*/ 907525 h 1101835"/>
                <a:gd name="connsiteX151" fmla="*/ 539115 w 716407"/>
                <a:gd name="connsiteY151" fmla="*/ 924670 h 1101835"/>
                <a:gd name="connsiteX152" fmla="*/ 541020 w 716407"/>
                <a:gd name="connsiteY152" fmla="*/ 930385 h 1101835"/>
                <a:gd name="connsiteX153" fmla="*/ 544830 w 716407"/>
                <a:gd name="connsiteY153" fmla="*/ 936100 h 1101835"/>
                <a:gd name="connsiteX154" fmla="*/ 542925 w 716407"/>
                <a:gd name="connsiteY154" fmla="*/ 934195 h 1101835"/>
                <a:gd name="connsiteX155" fmla="*/ 542925 w 716407"/>
                <a:gd name="connsiteY155" fmla="*/ 934195 h 1101835"/>
                <a:gd name="connsiteX156" fmla="*/ 533400 w 716407"/>
                <a:gd name="connsiteY156" fmla="*/ 947530 h 1101835"/>
                <a:gd name="connsiteX157" fmla="*/ 531495 w 716407"/>
                <a:gd name="connsiteY157" fmla="*/ 953245 h 1101835"/>
                <a:gd name="connsiteX158" fmla="*/ 520065 w 716407"/>
                <a:gd name="connsiteY158" fmla="*/ 955150 h 1101835"/>
                <a:gd name="connsiteX159" fmla="*/ 502920 w 716407"/>
                <a:gd name="connsiteY159" fmla="*/ 962770 h 1101835"/>
                <a:gd name="connsiteX160" fmla="*/ 497205 w 716407"/>
                <a:gd name="connsiteY160" fmla="*/ 960865 h 1101835"/>
                <a:gd name="connsiteX161" fmla="*/ 485775 w 716407"/>
                <a:gd name="connsiteY161" fmla="*/ 938005 h 1101835"/>
                <a:gd name="connsiteX162" fmla="*/ 480060 w 716407"/>
                <a:gd name="connsiteY162" fmla="*/ 932290 h 1101835"/>
                <a:gd name="connsiteX163" fmla="*/ 457200 w 716407"/>
                <a:gd name="connsiteY163" fmla="*/ 926575 h 1101835"/>
                <a:gd name="connsiteX164" fmla="*/ 434340 w 716407"/>
                <a:gd name="connsiteY164" fmla="*/ 928480 h 1101835"/>
                <a:gd name="connsiteX165" fmla="*/ 430530 w 716407"/>
                <a:gd name="connsiteY165" fmla="*/ 939910 h 1101835"/>
                <a:gd name="connsiteX166" fmla="*/ 419100 w 716407"/>
                <a:gd name="connsiteY166" fmla="*/ 945625 h 1101835"/>
                <a:gd name="connsiteX167" fmla="*/ 409575 w 716407"/>
                <a:gd name="connsiteY167" fmla="*/ 962770 h 1101835"/>
                <a:gd name="connsiteX168" fmla="*/ 400050 w 716407"/>
                <a:gd name="connsiteY168" fmla="*/ 978010 h 1101835"/>
                <a:gd name="connsiteX169" fmla="*/ 394335 w 716407"/>
                <a:gd name="connsiteY169" fmla="*/ 979915 h 1101835"/>
                <a:gd name="connsiteX170" fmla="*/ 388620 w 716407"/>
                <a:gd name="connsiteY170" fmla="*/ 978010 h 1101835"/>
                <a:gd name="connsiteX171" fmla="*/ 381000 w 716407"/>
                <a:gd name="connsiteY171" fmla="*/ 960865 h 1101835"/>
                <a:gd name="connsiteX172" fmla="*/ 375285 w 716407"/>
                <a:gd name="connsiteY172" fmla="*/ 958960 h 1101835"/>
                <a:gd name="connsiteX173" fmla="*/ 369570 w 716407"/>
                <a:gd name="connsiteY173" fmla="*/ 955150 h 1101835"/>
                <a:gd name="connsiteX174" fmla="*/ 360045 w 716407"/>
                <a:gd name="connsiteY174" fmla="*/ 962770 h 1101835"/>
                <a:gd name="connsiteX175" fmla="*/ 346710 w 716407"/>
                <a:gd name="connsiteY175" fmla="*/ 978010 h 1101835"/>
                <a:gd name="connsiteX176" fmla="*/ 340995 w 716407"/>
                <a:gd name="connsiteY176" fmla="*/ 1006585 h 1101835"/>
                <a:gd name="connsiteX177" fmla="*/ 335280 w 716407"/>
                <a:gd name="connsiteY177" fmla="*/ 1010395 h 1101835"/>
                <a:gd name="connsiteX178" fmla="*/ 331470 w 716407"/>
                <a:gd name="connsiteY178" fmla="*/ 1016110 h 1101835"/>
                <a:gd name="connsiteX179" fmla="*/ 325755 w 716407"/>
                <a:gd name="connsiteY179" fmla="*/ 1019920 h 1101835"/>
                <a:gd name="connsiteX180" fmla="*/ 320040 w 716407"/>
                <a:gd name="connsiteY180" fmla="*/ 1040875 h 1101835"/>
                <a:gd name="connsiteX181" fmla="*/ 314325 w 716407"/>
                <a:gd name="connsiteY181" fmla="*/ 1042780 h 1101835"/>
                <a:gd name="connsiteX182" fmla="*/ 312420 w 716407"/>
                <a:gd name="connsiteY182" fmla="*/ 1048495 h 1101835"/>
                <a:gd name="connsiteX183" fmla="*/ 310515 w 716407"/>
                <a:gd name="connsiteY183" fmla="*/ 1082785 h 1101835"/>
                <a:gd name="connsiteX184" fmla="*/ 293370 w 716407"/>
                <a:gd name="connsiteY184" fmla="*/ 1077070 h 1101835"/>
                <a:gd name="connsiteX185" fmla="*/ 264795 w 716407"/>
                <a:gd name="connsiteY185" fmla="*/ 1073260 h 1101835"/>
                <a:gd name="connsiteX186" fmla="*/ 247650 w 716407"/>
                <a:gd name="connsiteY186" fmla="*/ 1063735 h 1101835"/>
                <a:gd name="connsiteX187" fmla="*/ 241935 w 716407"/>
                <a:gd name="connsiteY187" fmla="*/ 1061830 h 1101835"/>
                <a:gd name="connsiteX188" fmla="*/ 224790 w 716407"/>
                <a:gd name="connsiteY188" fmla="*/ 1063735 h 1101835"/>
                <a:gd name="connsiteX189" fmla="*/ 213360 w 716407"/>
                <a:gd name="connsiteY189" fmla="*/ 1067545 h 1101835"/>
                <a:gd name="connsiteX190" fmla="*/ 207645 w 716407"/>
                <a:gd name="connsiteY190" fmla="*/ 1069450 h 1101835"/>
                <a:gd name="connsiteX191" fmla="*/ 201930 w 716407"/>
                <a:gd name="connsiteY191" fmla="*/ 1073260 h 1101835"/>
                <a:gd name="connsiteX192" fmla="*/ 177165 w 716407"/>
                <a:gd name="connsiteY192" fmla="*/ 1077070 h 1101835"/>
                <a:gd name="connsiteX193" fmla="*/ 165735 w 716407"/>
                <a:gd name="connsiteY193" fmla="*/ 1082785 h 1101835"/>
                <a:gd name="connsiteX194" fmla="*/ 161925 w 716407"/>
                <a:gd name="connsiteY194" fmla="*/ 1088500 h 1101835"/>
                <a:gd name="connsiteX195" fmla="*/ 156210 w 716407"/>
                <a:gd name="connsiteY195" fmla="*/ 1099930 h 1101835"/>
                <a:gd name="connsiteX196" fmla="*/ 150495 w 716407"/>
                <a:gd name="connsiteY196" fmla="*/ 1101835 h 1101835"/>
                <a:gd name="connsiteX197" fmla="*/ 135255 w 716407"/>
                <a:gd name="connsiteY197" fmla="*/ 1099930 h 1101835"/>
                <a:gd name="connsiteX198" fmla="*/ 125730 w 716407"/>
                <a:gd name="connsiteY198" fmla="*/ 1090405 h 1101835"/>
                <a:gd name="connsiteX199" fmla="*/ 120015 w 716407"/>
                <a:gd name="connsiteY199" fmla="*/ 1088500 h 1101835"/>
                <a:gd name="connsiteX200" fmla="*/ 114300 w 716407"/>
                <a:gd name="connsiteY200" fmla="*/ 1084690 h 1101835"/>
                <a:gd name="connsiteX201" fmla="*/ 108585 w 716407"/>
                <a:gd name="connsiteY201" fmla="*/ 1082785 h 1101835"/>
                <a:gd name="connsiteX202" fmla="*/ 104775 w 716407"/>
                <a:gd name="connsiteY202" fmla="*/ 1071355 h 1101835"/>
                <a:gd name="connsiteX203" fmla="*/ 102870 w 716407"/>
                <a:gd name="connsiteY203" fmla="*/ 1063735 h 1101835"/>
                <a:gd name="connsiteX204" fmla="*/ 97155 w 716407"/>
                <a:gd name="connsiteY204" fmla="*/ 1059925 h 1101835"/>
                <a:gd name="connsiteX205" fmla="*/ 72390 w 716407"/>
                <a:gd name="connsiteY205" fmla="*/ 1050400 h 1101835"/>
                <a:gd name="connsiteX206" fmla="*/ 62865 w 716407"/>
                <a:gd name="connsiteY206" fmla="*/ 1058020 h 1101835"/>
                <a:gd name="connsiteX207" fmla="*/ 49530 w 716407"/>
                <a:gd name="connsiteY207" fmla="*/ 1061830 h 1101835"/>
                <a:gd name="connsiteX208" fmla="*/ 24765 w 716407"/>
                <a:gd name="connsiteY208" fmla="*/ 1054210 h 1101835"/>
                <a:gd name="connsiteX209" fmla="*/ 22860 w 716407"/>
                <a:gd name="connsiteY209" fmla="*/ 1048495 h 1101835"/>
                <a:gd name="connsiteX210" fmla="*/ 5715 w 716407"/>
                <a:gd name="connsiteY210" fmla="*/ 1042780 h 1101835"/>
                <a:gd name="connsiteX211" fmla="*/ 0 w 716407"/>
                <a:gd name="connsiteY211" fmla="*/ 1040875 h 1101835"/>
                <a:gd name="connsiteX212" fmla="*/ 1905 w 716407"/>
                <a:gd name="connsiteY212" fmla="*/ 1035160 h 1101835"/>
                <a:gd name="connsiteX213" fmla="*/ 9525 w 716407"/>
                <a:gd name="connsiteY213" fmla="*/ 1023730 h 1101835"/>
                <a:gd name="connsiteX214" fmla="*/ 5715 w 716407"/>
                <a:gd name="connsiteY214" fmla="*/ 970390 h 1101835"/>
                <a:gd name="connsiteX215" fmla="*/ 3810 w 716407"/>
                <a:gd name="connsiteY215" fmla="*/ 960865 h 1101835"/>
                <a:gd name="connsiteX216" fmla="*/ 5715 w 716407"/>
                <a:gd name="connsiteY216" fmla="*/ 951340 h 1101835"/>
                <a:gd name="connsiteX217" fmla="*/ 17145 w 716407"/>
                <a:gd name="connsiteY217" fmla="*/ 943720 h 1101835"/>
                <a:gd name="connsiteX218" fmla="*/ 19050 w 716407"/>
                <a:gd name="connsiteY218" fmla="*/ 934195 h 1101835"/>
                <a:gd name="connsiteX219" fmla="*/ 24765 w 716407"/>
                <a:gd name="connsiteY219" fmla="*/ 917050 h 1101835"/>
                <a:gd name="connsiteX220" fmla="*/ 28575 w 716407"/>
                <a:gd name="connsiteY220" fmla="*/ 911335 h 1101835"/>
                <a:gd name="connsiteX221" fmla="*/ 26670 w 716407"/>
                <a:gd name="connsiteY221" fmla="*/ 896095 h 1101835"/>
                <a:gd name="connsiteX222" fmla="*/ 30480 w 716407"/>
                <a:gd name="connsiteY222" fmla="*/ 877045 h 1101835"/>
                <a:gd name="connsiteX223" fmla="*/ 38100 w 716407"/>
                <a:gd name="connsiteY223" fmla="*/ 865615 h 1101835"/>
                <a:gd name="connsiteX224" fmla="*/ 49530 w 716407"/>
                <a:gd name="connsiteY224" fmla="*/ 863710 h 1101835"/>
                <a:gd name="connsiteX225" fmla="*/ 62865 w 716407"/>
                <a:gd name="connsiteY225" fmla="*/ 861805 h 1101835"/>
                <a:gd name="connsiteX226" fmla="*/ 70485 w 716407"/>
                <a:gd name="connsiteY226" fmla="*/ 854185 h 1101835"/>
                <a:gd name="connsiteX227" fmla="*/ 76200 w 716407"/>
                <a:gd name="connsiteY227" fmla="*/ 850375 h 1101835"/>
                <a:gd name="connsiteX228" fmla="*/ 83820 w 716407"/>
                <a:gd name="connsiteY228" fmla="*/ 842755 h 1101835"/>
                <a:gd name="connsiteX229" fmla="*/ 89535 w 716407"/>
                <a:gd name="connsiteY229" fmla="*/ 837040 h 1101835"/>
                <a:gd name="connsiteX230" fmla="*/ 100965 w 716407"/>
                <a:gd name="connsiteY230" fmla="*/ 833230 h 1101835"/>
                <a:gd name="connsiteX231" fmla="*/ 118110 w 716407"/>
                <a:gd name="connsiteY231" fmla="*/ 827515 h 1101835"/>
                <a:gd name="connsiteX232" fmla="*/ 135255 w 716407"/>
                <a:gd name="connsiteY232" fmla="*/ 821800 h 1101835"/>
                <a:gd name="connsiteX233" fmla="*/ 140970 w 716407"/>
                <a:gd name="connsiteY233" fmla="*/ 819895 h 1101835"/>
                <a:gd name="connsiteX234" fmla="*/ 154305 w 716407"/>
                <a:gd name="connsiteY234" fmla="*/ 817990 h 1101835"/>
                <a:gd name="connsiteX235" fmla="*/ 158115 w 716407"/>
                <a:gd name="connsiteY235" fmla="*/ 823705 h 1101835"/>
                <a:gd name="connsiteX236" fmla="*/ 163830 w 716407"/>
                <a:gd name="connsiteY236" fmla="*/ 827515 h 1101835"/>
                <a:gd name="connsiteX237" fmla="*/ 192405 w 716407"/>
                <a:gd name="connsiteY237" fmla="*/ 825610 h 1101835"/>
                <a:gd name="connsiteX238" fmla="*/ 198120 w 716407"/>
                <a:gd name="connsiteY238" fmla="*/ 823705 h 1101835"/>
                <a:gd name="connsiteX239" fmla="*/ 211455 w 716407"/>
                <a:gd name="connsiteY239" fmla="*/ 821800 h 1101835"/>
                <a:gd name="connsiteX240" fmla="*/ 230505 w 716407"/>
                <a:gd name="connsiteY240" fmla="*/ 816085 h 1101835"/>
                <a:gd name="connsiteX241" fmla="*/ 236220 w 716407"/>
                <a:gd name="connsiteY241" fmla="*/ 814180 h 1101835"/>
                <a:gd name="connsiteX242" fmla="*/ 255270 w 716407"/>
                <a:gd name="connsiteY242" fmla="*/ 810370 h 1101835"/>
                <a:gd name="connsiteX243" fmla="*/ 260985 w 716407"/>
                <a:gd name="connsiteY243" fmla="*/ 806560 h 1101835"/>
                <a:gd name="connsiteX244" fmla="*/ 262890 w 716407"/>
                <a:gd name="connsiteY244" fmla="*/ 800845 h 1101835"/>
                <a:gd name="connsiteX245" fmla="*/ 259080 w 716407"/>
                <a:gd name="connsiteY245" fmla="*/ 779890 h 1101835"/>
                <a:gd name="connsiteX246" fmla="*/ 255270 w 716407"/>
                <a:gd name="connsiteY246" fmla="*/ 774175 h 1101835"/>
                <a:gd name="connsiteX247" fmla="*/ 251460 w 716407"/>
                <a:gd name="connsiteY247" fmla="*/ 762745 h 1101835"/>
                <a:gd name="connsiteX248" fmla="*/ 245745 w 716407"/>
                <a:gd name="connsiteY248" fmla="*/ 751315 h 1101835"/>
                <a:gd name="connsiteX249" fmla="*/ 234315 w 716407"/>
                <a:gd name="connsiteY249" fmla="*/ 743695 h 1101835"/>
                <a:gd name="connsiteX250" fmla="*/ 228600 w 716407"/>
                <a:gd name="connsiteY250" fmla="*/ 741790 h 1101835"/>
                <a:gd name="connsiteX251" fmla="*/ 222885 w 716407"/>
                <a:gd name="connsiteY251" fmla="*/ 737980 h 1101835"/>
                <a:gd name="connsiteX252" fmla="*/ 220980 w 716407"/>
                <a:gd name="connsiteY252" fmla="*/ 732265 h 1101835"/>
                <a:gd name="connsiteX253" fmla="*/ 217170 w 716407"/>
                <a:gd name="connsiteY253" fmla="*/ 726550 h 1101835"/>
                <a:gd name="connsiteX254" fmla="*/ 211455 w 716407"/>
                <a:gd name="connsiteY254" fmla="*/ 715120 h 1101835"/>
                <a:gd name="connsiteX255" fmla="*/ 205740 w 716407"/>
                <a:gd name="connsiteY255" fmla="*/ 711310 h 1101835"/>
                <a:gd name="connsiteX256" fmla="*/ 203835 w 716407"/>
                <a:gd name="connsiteY256" fmla="*/ 705595 h 1101835"/>
                <a:gd name="connsiteX257" fmla="*/ 196215 w 716407"/>
                <a:gd name="connsiteY257" fmla="*/ 696070 h 1101835"/>
                <a:gd name="connsiteX258" fmla="*/ 194310 w 716407"/>
                <a:gd name="connsiteY258" fmla="*/ 673210 h 1101835"/>
                <a:gd name="connsiteX259" fmla="*/ 99060 w 716407"/>
                <a:gd name="connsiteY259" fmla="*/ 675115 h 1101835"/>
                <a:gd name="connsiteX260" fmla="*/ 85725 w 716407"/>
                <a:gd name="connsiteY260" fmla="*/ 673210 h 1101835"/>
                <a:gd name="connsiteX261" fmla="*/ 78105 w 716407"/>
                <a:gd name="connsiteY261" fmla="*/ 663685 h 1101835"/>
                <a:gd name="connsiteX262" fmla="*/ 64770 w 716407"/>
                <a:gd name="connsiteY262" fmla="*/ 657970 h 1101835"/>
                <a:gd name="connsiteX263" fmla="*/ 57150 w 716407"/>
                <a:gd name="connsiteY263" fmla="*/ 646540 h 1101835"/>
                <a:gd name="connsiteX264" fmla="*/ 62865 w 716407"/>
                <a:gd name="connsiteY264" fmla="*/ 642730 h 1101835"/>
                <a:gd name="connsiteX265" fmla="*/ 68580 w 716407"/>
                <a:gd name="connsiteY265" fmla="*/ 637015 h 1101835"/>
                <a:gd name="connsiteX266" fmla="*/ 72390 w 716407"/>
                <a:gd name="connsiteY266" fmla="*/ 631300 h 1101835"/>
                <a:gd name="connsiteX267" fmla="*/ 78105 w 716407"/>
                <a:gd name="connsiteY267" fmla="*/ 629395 h 1101835"/>
                <a:gd name="connsiteX268" fmla="*/ 83820 w 716407"/>
                <a:gd name="connsiteY268" fmla="*/ 623680 h 1101835"/>
                <a:gd name="connsiteX269" fmla="*/ 89535 w 716407"/>
                <a:gd name="connsiteY269" fmla="*/ 621775 h 1101835"/>
                <a:gd name="connsiteX270" fmla="*/ 95250 w 716407"/>
                <a:gd name="connsiteY270" fmla="*/ 617965 h 1101835"/>
                <a:gd name="connsiteX271" fmla="*/ 102870 w 716407"/>
                <a:gd name="connsiteY271" fmla="*/ 595105 h 1101835"/>
                <a:gd name="connsiteX272" fmla="*/ 108585 w 716407"/>
                <a:gd name="connsiteY272" fmla="*/ 583675 h 1101835"/>
                <a:gd name="connsiteX273" fmla="*/ 114300 w 716407"/>
                <a:gd name="connsiteY273" fmla="*/ 581770 h 1101835"/>
                <a:gd name="connsiteX274" fmla="*/ 118110 w 716407"/>
                <a:gd name="connsiteY274" fmla="*/ 570340 h 1101835"/>
                <a:gd name="connsiteX275" fmla="*/ 123825 w 716407"/>
                <a:gd name="connsiteY275" fmla="*/ 543670 h 1101835"/>
                <a:gd name="connsiteX276" fmla="*/ 129540 w 716407"/>
                <a:gd name="connsiteY276" fmla="*/ 539860 h 1101835"/>
                <a:gd name="connsiteX277" fmla="*/ 133350 w 716407"/>
                <a:gd name="connsiteY277" fmla="*/ 520810 h 1101835"/>
                <a:gd name="connsiteX278" fmla="*/ 137160 w 716407"/>
                <a:gd name="connsiteY278" fmla="*/ 507475 h 1101835"/>
                <a:gd name="connsiteX279" fmla="*/ 142875 w 716407"/>
                <a:gd name="connsiteY279" fmla="*/ 501760 h 1101835"/>
                <a:gd name="connsiteX280" fmla="*/ 144780 w 716407"/>
                <a:gd name="connsiteY280" fmla="*/ 463660 h 1101835"/>
                <a:gd name="connsiteX281" fmla="*/ 142875 w 716407"/>
                <a:gd name="connsiteY281" fmla="*/ 457945 h 1101835"/>
                <a:gd name="connsiteX282" fmla="*/ 137160 w 716407"/>
                <a:gd name="connsiteY282" fmla="*/ 456040 h 1101835"/>
                <a:gd name="connsiteX283" fmla="*/ 150495 w 716407"/>
                <a:gd name="connsiteY283" fmla="*/ 457945 h 1101835"/>
                <a:gd name="connsiteX284" fmla="*/ 156210 w 716407"/>
                <a:gd name="connsiteY284" fmla="*/ 461755 h 1101835"/>
                <a:gd name="connsiteX285" fmla="*/ 161925 w 716407"/>
                <a:gd name="connsiteY285" fmla="*/ 467470 h 1101835"/>
                <a:gd name="connsiteX286" fmla="*/ 177165 w 716407"/>
                <a:gd name="connsiteY286" fmla="*/ 469375 h 1101835"/>
                <a:gd name="connsiteX287" fmla="*/ 190500 w 716407"/>
                <a:gd name="connsiteY287" fmla="*/ 471280 h 1101835"/>
                <a:gd name="connsiteX288" fmla="*/ 201930 w 716407"/>
                <a:gd name="connsiteY288" fmla="*/ 473185 h 1101835"/>
                <a:gd name="connsiteX289" fmla="*/ 219075 w 716407"/>
                <a:gd name="connsiteY289" fmla="*/ 475090 h 1101835"/>
                <a:gd name="connsiteX290" fmla="*/ 224790 w 716407"/>
                <a:gd name="connsiteY290" fmla="*/ 476995 h 1101835"/>
                <a:gd name="connsiteX291" fmla="*/ 236220 w 716407"/>
                <a:gd name="connsiteY291" fmla="*/ 484615 h 1101835"/>
                <a:gd name="connsiteX292" fmla="*/ 240030 w 716407"/>
                <a:gd name="connsiteY292" fmla="*/ 490330 h 1101835"/>
                <a:gd name="connsiteX293" fmla="*/ 249555 w 716407"/>
                <a:gd name="connsiteY293" fmla="*/ 497950 h 1101835"/>
                <a:gd name="connsiteX294" fmla="*/ 245745 w 716407"/>
                <a:gd name="connsiteY294" fmla="*/ 511285 h 1101835"/>
                <a:gd name="connsiteX295" fmla="*/ 240030 w 716407"/>
                <a:gd name="connsiteY295" fmla="*/ 517000 h 1101835"/>
                <a:gd name="connsiteX296" fmla="*/ 238125 w 716407"/>
                <a:gd name="connsiteY296" fmla="*/ 522715 h 1101835"/>
                <a:gd name="connsiteX297" fmla="*/ 249555 w 716407"/>
                <a:gd name="connsiteY297" fmla="*/ 526525 h 1101835"/>
                <a:gd name="connsiteX298" fmla="*/ 264795 w 716407"/>
                <a:gd name="connsiteY298" fmla="*/ 534145 h 1101835"/>
                <a:gd name="connsiteX299" fmla="*/ 276225 w 716407"/>
                <a:gd name="connsiteY299" fmla="*/ 539860 h 1101835"/>
                <a:gd name="connsiteX300" fmla="*/ 281940 w 716407"/>
                <a:gd name="connsiteY300" fmla="*/ 553195 h 1101835"/>
                <a:gd name="connsiteX301" fmla="*/ 285750 w 716407"/>
                <a:gd name="connsiteY301" fmla="*/ 558910 h 1101835"/>
                <a:gd name="connsiteX302" fmla="*/ 306705 w 716407"/>
                <a:gd name="connsiteY302" fmla="*/ 557005 h 1101835"/>
                <a:gd name="connsiteX303" fmla="*/ 308610 w 716407"/>
                <a:gd name="connsiteY303" fmla="*/ 547480 h 1101835"/>
                <a:gd name="connsiteX304" fmla="*/ 320040 w 716407"/>
                <a:gd name="connsiteY304" fmla="*/ 537955 h 1101835"/>
                <a:gd name="connsiteX305" fmla="*/ 323850 w 716407"/>
                <a:gd name="connsiteY305" fmla="*/ 518905 h 1101835"/>
                <a:gd name="connsiteX306" fmla="*/ 325755 w 716407"/>
                <a:gd name="connsiteY306" fmla="*/ 513190 h 1101835"/>
                <a:gd name="connsiteX307" fmla="*/ 323850 w 716407"/>
                <a:gd name="connsiteY307" fmla="*/ 497950 h 1101835"/>
                <a:gd name="connsiteX308" fmla="*/ 321945 w 716407"/>
                <a:gd name="connsiteY308" fmla="*/ 488425 h 1101835"/>
                <a:gd name="connsiteX309" fmla="*/ 304800 w 716407"/>
                <a:gd name="connsiteY309" fmla="*/ 478900 h 1101835"/>
                <a:gd name="connsiteX310" fmla="*/ 297180 w 716407"/>
                <a:gd name="connsiteY310" fmla="*/ 475090 h 1101835"/>
                <a:gd name="connsiteX311" fmla="*/ 281940 w 716407"/>
                <a:gd name="connsiteY311" fmla="*/ 452230 h 1101835"/>
                <a:gd name="connsiteX312" fmla="*/ 280035 w 716407"/>
                <a:gd name="connsiteY312" fmla="*/ 446515 h 1101835"/>
                <a:gd name="connsiteX313" fmla="*/ 276225 w 716407"/>
                <a:gd name="connsiteY313" fmla="*/ 440800 h 1101835"/>
                <a:gd name="connsiteX314" fmla="*/ 274320 w 716407"/>
                <a:gd name="connsiteY314" fmla="*/ 429370 h 1101835"/>
                <a:gd name="connsiteX315" fmla="*/ 272415 w 716407"/>
                <a:gd name="connsiteY315" fmla="*/ 423655 h 1101835"/>
                <a:gd name="connsiteX316" fmla="*/ 270510 w 716407"/>
                <a:gd name="connsiteY316" fmla="*/ 416035 h 1101835"/>
                <a:gd name="connsiteX317" fmla="*/ 272415 w 716407"/>
                <a:gd name="connsiteY317" fmla="*/ 400795 h 1101835"/>
                <a:gd name="connsiteX318" fmla="*/ 278130 w 716407"/>
                <a:gd name="connsiteY318" fmla="*/ 398890 h 1101835"/>
                <a:gd name="connsiteX319" fmla="*/ 291465 w 716407"/>
                <a:gd name="connsiteY319" fmla="*/ 393175 h 1101835"/>
                <a:gd name="connsiteX320" fmla="*/ 308610 w 716407"/>
                <a:gd name="connsiteY320" fmla="*/ 387460 h 1101835"/>
                <a:gd name="connsiteX321" fmla="*/ 314325 w 716407"/>
                <a:gd name="connsiteY321" fmla="*/ 385555 h 1101835"/>
                <a:gd name="connsiteX322" fmla="*/ 323850 w 716407"/>
                <a:gd name="connsiteY322" fmla="*/ 383650 h 1101835"/>
                <a:gd name="connsiteX323" fmla="*/ 335339 w 716407"/>
                <a:gd name="connsiteY323" fmla="*/ 362731 h 1101835"/>
                <a:gd name="connsiteX324" fmla="*/ 363920 w 716407"/>
                <a:gd name="connsiteY32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71475 w 716407"/>
                <a:gd name="connsiteY34" fmla="*/ 31225 h 1101835"/>
                <a:gd name="connsiteX35" fmla="*/ 386784 w 716407"/>
                <a:gd name="connsiteY35" fmla="*/ 31228 h 1101835"/>
                <a:gd name="connsiteX36" fmla="*/ 398145 w 716407"/>
                <a:gd name="connsiteY36" fmla="*/ 55990 h 1101835"/>
                <a:gd name="connsiteX37" fmla="*/ 400121 w 716407"/>
                <a:gd name="connsiteY37" fmla="*/ 50280 h 1101835"/>
                <a:gd name="connsiteX38" fmla="*/ 417269 w 716407"/>
                <a:gd name="connsiteY38" fmla="*/ 63616 h 1101835"/>
                <a:gd name="connsiteX39" fmla="*/ 429645 w 716407"/>
                <a:gd name="connsiteY39" fmla="*/ 82668 h 1101835"/>
                <a:gd name="connsiteX40" fmla="*/ 443739 w 716407"/>
                <a:gd name="connsiteY40" fmla="*/ 97910 h 1101835"/>
                <a:gd name="connsiteX41" fmla="*/ 461092 w 716407"/>
                <a:gd name="connsiteY41" fmla="*/ 118867 h 1101835"/>
                <a:gd name="connsiteX42" fmla="*/ 485861 w 716407"/>
                <a:gd name="connsiteY42" fmla="*/ 137919 h 1101835"/>
                <a:gd name="connsiteX43" fmla="*/ 508816 w 716407"/>
                <a:gd name="connsiteY43" fmla="*/ 152415 h 1101835"/>
                <a:gd name="connsiteX44" fmla="*/ 537210 w 716407"/>
                <a:gd name="connsiteY44" fmla="*/ 153145 h 1101835"/>
                <a:gd name="connsiteX45" fmla="*/ 571500 w 716407"/>
                <a:gd name="connsiteY45" fmla="*/ 151240 h 1101835"/>
                <a:gd name="connsiteX46" fmla="*/ 582930 w 716407"/>
                <a:gd name="connsiteY46" fmla="*/ 149335 h 1101835"/>
                <a:gd name="connsiteX47" fmla="*/ 638175 w 716407"/>
                <a:gd name="connsiteY47" fmla="*/ 151240 h 1101835"/>
                <a:gd name="connsiteX48" fmla="*/ 641985 w 716407"/>
                <a:gd name="connsiteY48" fmla="*/ 156955 h 1101835"/>
                <a:gd name="connsiteX49" fmla="*/ 645795 w 716407"/>
                <a:gd name="connsiteY49" fmla="*/ 168385 h 1101835"/>
                <a:gd name="connsiteX50" fmla="*/ 649605 w 716407"/>
                <a:gd name="connsiteY50" fmla="*/ 174100 h 1101835"/>
                <a:gd name="connsiteX51" fmla="*/ 640080 w 716407"/>
                <a:gd name="connsiteY51" fmla="*/ 185530 h 1101835"/>
                <a:gd name="connsiteX52" fmla="*/ 628650 w 716407"/>
                <a:gd name="connsiteY52" fmla="*/ 193150 h 1101835"/>
                <a:gd name="connsiteX53" fmla="*/ 624840 w 716407"/>
                <a:gd name="connsiteY53" fmla="*/ 198865 h 1101835"/>
                <a:gd name="connsiteX54" fmla="*/ 619125 w 716407"/>
                <a:gd name="connsiteY54" fmla="*/ 214105 h 1101835"/>
                <a:gd name="connsiteX55" fmla="*/ 621030 w 716407"/>
                <a:gd name="connsiteY55" fmla="*/ 250300 h 1101835"/>
                <a:gd name="connsiteX56" fmla="*/ 622935 w 716407"/>
                <a:gd name="connsiteY56" fmla="*/ 256015 h 1101835"/>
                <a:gd name="connsiteX57" fmla="*/ 626745 w 716407"/>
                <a:gd name="connsiteY57" fmla="*/ 261730 h 1101835"/>
                <a:gd name="connsiteX58" fmla="*/ 632460 w 716407"/>
                <a:gd name="connsiteY58" fmla="*/ 263635 h 1101835"/>
                <a:gd name="connsiteX59" fmla="*/ 641985 w 716407"/>
                <a:gd name="connsiteY59" fmla="*/ 275065 h 1101835"/>
                <a:gd name="connsiteX60" fmla="*/ 647700 w 716407"/>
                <a:gd name="connsiteY60" fmla="*/ 276970 h 1101835"/>
                <a:gd name="connsiteX61" fmla="*/ 661035 w 716407"/>
                <a:gd name="connsiteY61" fmla="*/ 282685 h 1101835"/>
                <a:gd name="connsiteX62" fmla="*/ 674370 w 716407"/>
                <a:gd name="connsiteY62" fmla="*/ 296020 h 1101835"/>
                <a:gd name="connsiteX63" fmla="*/ 678180 w 716407"/>
                <a:gd name="connsiteY63" fmla="*/ 301735 h 1101835"/>
                <a:gd name="connsiteX64" fmla="*/ 683895 w 716407"/>
                <a:gd name="connsiteY64" fmla="*/ 303640 h 1101835"/>
                <a:gd name="connsiteX65" fmla="*/ 689610 w 716407"/>
                <a:gd name="connsiteY65" fmla="*/ 307450 h 1101835"/>
                <a:gd name="connsiteX66" fmla="*/ 697230 w 716407"/>
                <a:gd name="connsiteY66" fmla="*/ 311260 h 1101835"/>
                <a:gd name="connsiteX67" fmla="*/ 714375 w 716407"/>
                <a:gd name="connsiteY67" fmla="*/ 324595 h 1101835"/>
                <a:gd name="connsiteX68" fmla="*/ 716280 w 716407"/>
                <a:gd name="connsiteY68" fmla="*/ 330310 h 1101835"/>
                <a:gd name="connsiteX69" fmla="*/ 708660 w 716407"/>
                <a:gd name="connsiteY69" fmla="*/ 341740 h 1101835"/>
                <a:gd name="connsiteX70" fmla="*/ 702945 w 716407"/>
                <a:gd name="connsiteY70" fmla="*/ 347455 h 1101835"/>
                <a:gd name="connsiteX71" fmla="*/ 691515 w 716407"/>
                <a:gd name="connsiteY71" fmla="*/ 353170 h 1101835"/>
                <a:gd name="connsiteX72" fmla="*/ 674370 w 716407"/>
                <a:gd name="connsiteY72" fmla="*/ 355075 h 1101835"/>
                <a:gd name="connsiteX73" fmla="*/ 668655 w 716407"/>
                <a:gd name="connsiteY73" fmla="*/ 356980 h 1101835"/>
                <a:gd name="connsiteX74" fmla="*/ 649605 w 716407"/>
                <a:gd name="connsiteY74" fmla="*/ 379840 h 1101835"/>
                <a:gd name="connsiteX75" fmla="*/ 638175 w 716407"/>
                <a:gd name="connsiteY75" fmla="*/ 391270 h 1101835"/>
                <a:gd name="connsiteX76" fmla="*/ 632460 w 716407"/>
                <a:gd name="connsiteY76" fmla="*/ 402700 h 1101835"/>
                <a:gd name="connsiteX77" fmla="*/ 626745 w 716407"/>
                <a:gd name="connsiteY77" fmla="*/ 404605 h 1101835"/>
                <a:gd name="connsiteX78" fmla="*/ 624840 w 716407"/>
                <a:gd name="connsiteY78" fmla="*/ 410320 h 1101835"/>
                <a:gd name="connsiteX79" fmla="*/ 605790 w 716407"/>
                <a:gd name="connsiteY79" fmla="*/ 416035 h 1101835"/>
                <a:gd name="connsiteX80" fmla="*/ 586740 w 716407"/>
                <a:gd name="connsiteY80" fmla="*/ 412225 h 1101835"/>
                <a:gd name="connsiteX81" fmla="*/ 582930 w 716407"/>
                <a:gd name="connsiteY81" fmla="*/ 406510 h 1101835"/>
                <a:gd name="connsiteX82" fmla="*/ 569595 w 716407"/>
                <a:gd name="connsiteY82" fmla="*/ 400795 h 1101835"/>
                <a:gd name="connsiteX83" fmla="*/ 539115 w 716407"/>
                <a:gd name="connsiteY83" fmla="*/ 402700 h 1101835"/>
                <a:gd name="connsiteX84" fmla="*/ 527685 w 716407"/>
                <a:gd name="connsiteY84" fmla="*/ 406510 h 1101835"/>
                <a:gd name="connsiteX85" fmla="*/ 516255 w 716407"/>
                <a:gd name="connsiteY85" fmla="*/ 414130 h 1101835"/>
                <a:gd name="connsiteX86" fmla="*/ 514350 w 716407"/>
                <a:gd name="connsiteY86" fmla="*/ 419845 h 1101835"/>
                <a:gd name="connsiteX87" fmla="*/ 504825 w 716407"/>
                <a:gd name="connsiteY87" fmla="*/ 429370 h 1101835"/>
                <a:gd name="connsiteX88" fmla="*/ 501015 w 716407"/>
                <a:gd name="connsiteY88" fmla="*/ 435085 h 1101835"/>
                <a:gd name="connsiteX89" fmla="*/ 495300 w 716407"/>
                <a:gd name="connsiteY89" fmla="*/ 440800 h 1101835"/>
                <a:gd name="connsiteX90" fmla="*/ 493395 w 716407"/>
                <a:gd name="connsiteY90" fmla="*/ 452230 h 1101835"/>
                <a:gd name="connsiteX91" fmla="*/ 491490 w 716407"/>
                <a:gd name="connsiteY91" fmla="*/ 459850 h 1101835"/>
                <a:gd name="connsiteX92" fmla="*/ 489585 w 716407"/>
                <a:gd name="connsiteY92" fmla="*/ 465565 h 1101835"/>
                <a:gd name="connsiteX93" fmla="*/ 478155 w 716407"/>
                <a:gd name="connsiteY93" fmla="*/ 469375 h 1101835"/>
                <a:gd name="connsiteX94" fmla="*/ 476250 w 716407"/>
                <a:gd name="connsiteY94" fmla="*/ 478900 h 1101835"/>
                <a:gd name="connsiteX95" fmla="*/ 472440 w 716407"/>
                <a:gd name="connsiteY95" fmla="*/ 490330 h 1101835"/>
                <a:gd name="connsiteX96" fmla="*/ 474345 w 716407"/>
                <a:gd name="connsiteY96" fmla="*/ 520810 h 1101835"/>
                <a:gd name="connsiteX97" fmla="*/ 476250 w 716407"/>
                <a:gd name="connsiteY97" fmla="*/ 528430 h 1101835"/>
                <a:gd name="connsiteX98" fmla="*/ 478155 w 716407"/>
                <a:gd name="connsiteY98" fmla="*/ 537955 h 1101835"/>
                <a:gd name="connsiteX99" fmla="*/ 481965 w 716407"/>
                <a:gd name="connsiteY99" fmla="*/ 568435 h 1101835"/>
                <a:gd name="connsiteX100" fmla="*/ 487680 w 716407"/>
                <a:gd name="connsiteY100" fmla="*/ 587485 h 1101835"/>
                <a:gd name="connsiteX101" fmla="*/ 489585 w 716407"/>
                <a:gd name="connsiteY101" fmla="*/ 593200 h 1101835"/>
                <a:gd name="connsiteX102" fmla="*/ 493395 w 716407"/>
                <a:gd name="connsiteY102" fmla="*/ 610345 h 1101835"/>
                <a:gd name="connsiteX103" fmla="*/ 495300 w 716407"/>
                <a:gd name="connsiteY103" fmla="*/ 616060 h 1101835"/>
                <a:gd name="connsiteX104" fmla="*/ 499110 w 716407"/>
                <a:gd name="connsiteY104" fmla="*/ 623680 h 1101835"/>
                <a:gd name="connsiteX105" fmla="*/ 504825 w 716407"/>
                <a:gd name="connsiteY105" fmla="*/ 627490 h 1101835"/>
                <a:gd name="connsiteX106" fmla="*/ 510540 w 716407"/>
                <a:gd name="connsiteY106" fmla="*/ 638920 h 1101835"/>
                <a:gd name="connsiteX107" fmla="*/ 512445 w 716407"/>
                <a:gd name="connsiteY107" fmla="*/ 644635 h 1101835"/>
                <a:gd name="connsiteX108" fmla="*/ 518160 w 716407"/>
                <a:gd name="connsiteY108" fmla="*/ 646540 h 1101835"/>
                <a:gd name="connsiteX109" fmla="*/ 506730 w 716407"/>
                <a:gd name="connsiteY109" fmla="*/ 650350 h 1101835"/>
                <a:gd name="connsiteX110" fmla="*/ 501015 w 716407"/>
                <a:gd name="connsiteY110" fmla="*/ 652255 h 1101835"/>
                <a:gd name="connsiteX111" fmla="*/ 495300 w 716407"/>
                <a:gd name="connsiteY111" fmla="*/ 657970 h 1101835"/>
                <a:gd name="connsiteX112" fmla="*/ 489585 w 716407"/>
                <a:gd name="connsiteY112" fmla="*/ 661780 h 1101835"/>
                <a:gd name="connsiteX113" fmla="*/ 487680 w 716407"/>
                <a:gd name="connsiteY113" fmla="*/ 667495 h 1101835"/>
                <a:gd name="connsiteX114" fmla="*/ 483870 w 716407"/>
                <a:gd name="connsiteY114" fmla="*/ 673210 h 1101835"/>
                <a:gd name="connsiteX115" fmla="*/ 478155 w 716407"/>
                <a:gd name="connsiteY115" fmla="*/ 684640 h 1101835"/>
                <a:gd name="connsiteX116" fmla="*/ 480060 w 716407"/>
                <a:gd name="connsiteY116" fmla="*/ 717025 h 1101835"/>
                <a:gd name="connsiteX117" fmla="*/ 485775 w 716407"/>
                <a:gd name="connsiteY117" fmla="*/ 718930 h 1101835"/>
                <a:gd name="connsiteX118" fmla="*/ 497205 w 716407"/>
                <a:gd name="connsiteY118" fmla="*/ 724645 h 1101835"/>
                <a:gd name="connsiteX119" fmla="*/ 506730 w 716407"/>
                <a:gd name="connsiteY119" fmla="*/ 726550 h 1101835"/>
                <a:gd name="connsiteX120" fmla="*/ 495300 w 716407"/>
                <a:gd name="connsiteY120" fmla="*/ 722740 h 1101835"/>
                <a:gd name="connsiteX121" fmla="*/ 489585 w 716407"/>
                <a:gd name="connsiteY121" fmla="*/ 718930 h 1101835"/>
                <a:gd name="connsiteX122" fmla="*/ 455295 w 716407"/>
                <a:gd name="connsiteY122" fmla="*/ 718930 h 1101835"/>
                <a:gd name="connsiteX123" fmla="*/ 449580 w 716407"/>
                <a:gd name="connsiteY123" fmla="*/ 730360 h 1101835"/>
                <a:gd name="connsiteX124" fmla="*/ 445770 w 716407"/>
                <a:gd name="connsiteY124" fmla="*/ 736075 h 1101835"/>
                <a:gd name="connsiteX125" fmla="*/ 443865 w 716407"/>
                <a:gd name="connsiteY125" fmla="*/ 741790 h 1101835"/>
                <a:gd name="connsiteX126" fmla="*/ 438150 w 716407"/>
                <a:gd name="connsiteY126" fmla="*/ 743695 h 1101835"/>
                <a:gd name="connsiteX127" fmla="*/ 434340 w 716407"/>
                <a:gd name="connsiteY127" fmla="*/ 757030 h 1101835"/>
                <a:gd name="connsiteX128" fmla="*/ 426720 w 716407"/>
                <a:gd name="connsiteY128" fmla="*/ 768460 h 1101835"/>
                <a:gd name="connsiteX129" fmla="*/ 419100 w 716407"/>
                <a:gd name="connsiteY129" fmla="*/ 779890 h 1101835"/>
                <a:gd name="connsiteX130" fmla="*/ 415290 w 716407"/>
                <a:gd name="connsiteY130" fmla="*/ 785605 h 1101835"/>
                <a:gd name="connsiteX131" fmla="*/ 409575 w 716407"/>
                <a:gd name="connsiteY131" fmla="*/ 797035 h 1101835"/>
                <a:gd name="connsiteX132" fmla="*/ 415290 w 716407"/>
                <a:gd name="connsiteY132" fmla="*/ 814180 h 1101835"/>
                <a:gd name="connsiteX133" fmla="*/ 417195 w 716407"/>
                <a:gd name="connsiteY133" fmla="*/ 819895 h 1101835"/>
                <a:gd name="connsiteX134" fmla="*/ 424815 w 716407"/>
                <a:gd name="connsiteY134" fmla="*/ 825610 h 1101835"/>
                <a:gd name="connsiteX135" fmla="*/ 430530 w 716407"/>
                <a:gd name="connsiteY135" fmla="*/ 829420 h 1101835"/>
                <a:gd name="connsiteX136" fmla="*/ 441960 w 716407"/>
                <a:gd name="connsiteY136" fmla="*/ 833230 h 1101835"/>
                <a:gd name="connsiteX137" fmla="*/ 447675 w 716407"/>
                <a:gd name="connsiteY137" fmla="*/ 837040 h 1101835"/>
                <a:gd name="connsiteX138" fmla="*/ 453390 w 716407"/>
                <a:gd name="connsiteY138" fmla="*/ 838945 h 1101835"/>
                <a:gd name="connsiteX139" fmla="*/ 457200 w 716407"/>
                <a:gd name="connsiteY139" fmla="*/ 844660 h 1101835"/>
                <a:gd name="connsiteX140" fmla="*/ 468630 w 716407"/>
                <a:gd name="connsiteY140" fmla="*/ 848470 h 1101835"/>
                <a:gd name="connsiteX141" fmla="*/ 474345 w 716407"/>
                <a:gd name="connsiteY141" fmla="*/ 850375 h 1101835"/>
                <a:gd name="connsiteX142" fmla="*/ 480060 w 716407"/>
                <a:gd name="connsiteY142" fmla="*/ 852280 h 1101835"/>
                <a:gd name="connsiteX143" fmla="*/ 485775 w 716407"/>
                <a:gd name="connsiteY143" fmla="*/ 856090 h 1101835"/>
                <a:gd name="connsiteX144" fmla="*/ 499110 w 716407"/>
                <a:gd name="connsiteY144" fmla="*/ 861805 h 1101835"/>
                <a:gd name="connsiteX145" fmla="*/ 506730 w 716407"/>
                <a:gd name="connsiteY145" fmla="*/ 869425 h 1101835"/>
                <a:gd name="connsiteX146" fmla="*/ 518160 w 716407"/>
                <a:gd name="connsiteY146" fmla="*/ 875140 h 1101835"/>
                <a:gd name="connsiteX147" fmla="*/ 523875 w 716407"/>
                <a:gd name="connsiteY147" fmla="*/ 878950 h 1101835"/>
                <a:gd name="connsiteX148" fmla="*/ 525780 w 716407"/>
                <a:gd name="connsiteY148" fmla="*/ 884665 h 1101835"/>
                <a:gd name="connsiteX149" fmla="*/ 529590 w 716407"/>
                <a:gd name="connsiteY149" fmla="*/ 907525 h 1101835"/>
                <a:gd name="connsiteX150" fmla="*/ 539115 w 716407"/>
                <a:gd name="connsiteY150" fmla="*/ 924670 h 1101835"/>
                <a:gd name="connsiteX151" fmla="*/ 541020 w 716407"/>
                <a:gd name="connsiteY151" fmla="*/ 930385 h 1101835"/>
                <a:gd name="connsiteX152" fmla="*/ 544830 w 716407"/>
                <a:gd name="connsiteY152" fmla="*/ 936100 h 1101835"/>
                <a:gd name="connsiteX153" fmla="*/ 542925 w 716407"/>
                <a:gd name="connsiteY153" fmla="*/ 934195 h 1101835"/>
                <a:gd name="connsiteX154" fmla="*/ 542925 w 716407"/>
                <a:gd name="connsiteY154" fmla="*/ 934195 h 1101835"/>
                <a:gd name="connsiteX155" fmla="*/ 533400 w 716407"/>
                <a:gd name="connsiteY155" fmla="*/ 947530 h 1101835"/>
                <a:gd name="connsiteX156" fmla="*/ 531495 w 716407"/>
                <a:gd name="connsiteY156" fmla="*/ 953245 h 1101835"/>
                <a:gd name="connsiteX157" fmla="*/ 520065 w 716407"/>
                <a:gd name="connsiteY157" fmla="*/ 955150 h 1101835"/>
                <a:gd name="connsiteX158" fmla="*/ 502920 w 716407"/>
                <a:gd name="connsiteY158" fmla="*/ 962770 h 1101835"/>
                <a:gd name="connsiteX159" fmla="*/ 497205 w 716407"/>
                <a:gd name="connsiteY159" fmla="*/ 960865 h 1101835"/>
                <a:gd name="connsiteX160" fmla="*/ 485775 w 716407"/>
                <a:gd name="connsiteY160" fmla="*/ 938005 h 1101835"/>
                <a:gd name="connsiteX161" fmla="*/ 480060 w 716407"/>
                <a:gd name="connsiteY161" fmla="*/ 932290 h 1101835"/>
                <a:gd name="connsiteX162" fmla="*/ 457200 w 716407"/>
                <a:gd name="connsiteY162" fmla="*/ 926575 h 1101835"/>
                <a:gd name="connsiteX163" fmla="*/ 434340 w 716407"/>
                <a:gd name="connsiteY163" fmla="*/ 928480 h 1101835"/>
                <a:gd name="connsiteX164" fmla="*/ 430530 w 716407"/>
                <a:gd name="connsiteY164" fmla="*/ 939910 h 1101835"/>
                <a:gd name="connsiteX165" fmla="*/ 419100 w 716407"/>
                <a:gd name="connsiteY165" fmla="*/ 945625 h 1101835"/>
                <a:gd name="connsiteX166" fmla="*/ 409575 w 716407"/>
                <a:gd name="connsiteY166" fmla="*/ 962770 h 1101835"/>
                <a:gd name="connsiteX167" fmla="*/ 400050 w 716407"/>
                <a:gd name="connsiteY167" fmla="*/ 978010 h 1101835"/>
                <a:gd name="connsiteX168" fmla="*/ 394335 w 716407"/>
                <a:gd name="connsiteY168" fmla="*/ 979915 h 1101835"/>
                <a:gd name="connsiteX169" fmla="*/ 388620 w 716407"/>
                <a:gd name="connsiteY169" fmla="*/ 978010 h 1101835"/>
                <a:gd name="connsiteX170" fmla="*/ 381000 w 716407"/>
                <a:gd name="connsiteY170" fmla="*/ 960865 h 1101835"/>
                <a:gd name="connsiteX171" fmla="*/ 375285 w 716407"/>
                <a:gd name="connsiteY171" fmla="*/ 958960 h 1101835"/>
                <a:gd name="connsiteX172" fmla="*/ 369570 w 716407"/>
                <a:gd name="connsiteY172" fmla="*/ 955150 h 1101835"/>
                <a:gd name="connsiteX173" fmla="*/ 360045 w 716407"/>
                <a:gd name="connsiteY173" fmla="*/ 962770 h 1101835"/>
                <a:gd name="connsiteX174" fmla="*/ 346710 w 716407"/>
                <a:gd name="connsiteY174" fmla="*/ 978010 h 1101835"/>
                <a:gd name="connsiteX175" fmla="*/ 340995 w 716407"/>
                <a:gd name="connsiteY175" fmla="*/ 1006585 h 1101835"/>
                <a:gd name="connsiteX176" fmla="*/ 335280 w 716407"/>
                <a:gd name="connsiteY176" fmla="*/ 1010395 h 1101835"/>
                <a:gd name="connsiteX177" fmla="*/ 331470 w 716407"/>
                <a:gd name="connsiteY177" fmla="*/ 1016110 h 1101835"/>
                <a:gd name="connsiteX178" fmla="*/ 325755 w 716407"/>
                <a:gd name="connsiteY178" fmla="*/ 1019920 h 1101835"/>
                <a:gd name="connsiteX179" fmla="*/ 320040 w 716407"/>
                <a:gd name="connsiteY179" fmla="*/ 1040875 h 1101835"/>
                <a:gd name="connsiteX180" fmla="*/ 314325 w 716407"/>
                <a:gd name="connsiteY180" fmla="*/ 1042780 h 1101835"/>
                <a:gd name="connsiteX181" fmla="*/ 312420 w 716407"/>
                <a:gd name="connsiteY181" fmla="*/ 1048495 h 1101835"/>
                <a:gd name="connsiteX182" fmla="*/ 310515 w 716407"/>
                <a:gd name="connsiteY182" fmla="*/ 1082785 h 1101835"/>
                <a:gd name="connsiteX183" fmla="*/ 293370 w 716407"/>
                <a:gd name="connsiteY183" fmla="*/ 1077070 h 1101835"/>
                <a:gd name="connsiteX184" fmla="*/ 264795 w 716407"/>
                <a:gd name="connsiteY184" fmla="*/ 1073260 h 1101835"/>
                <a:gd name="connsiteX185" fmla="*/ 247650 w 716407"/>
                <a:gd name="connsiteY185" fmla="*/ 1063735 h 1101835"/>
                <a:gd name="connsiteX186" fmla="*/ 241935 w 716407"/>
                <a:gd name="connsiteY186" fmla="*/ 1061830 h 1101835"/>
                <a:gd name="connsiteX187" fmla="*/ 224790 w 716407"/>
                <a:gd name="connsiteY187" fmla="*/ 1063735 h 1101835"/>
                <a:gd name="connsiteX188" fmla="*/ 213360 w 716407"/>
                <a:gd name="connsiteY188" fmla="*/ 1067545 h 1101835"/>
                <a:gd name="connsiteX189" fmla="*/ 207645 w 716407"/>
                <a:gd name="connsiteY189" fmla="*/ 1069450 h 1101835"/>
                <a:gd name="connsiteX190" fmla="*/ 201930 w 716407"/>
                <a:gd name="connsiteY190" fmla="*/ 1073260 h 1101835"/>
                <a:gd name="connsiteX191" fmla="*/ 177165 w 716407"/>
                <a:gd name="connsiteY191" fmla="*/ 1077070 h 1101835"/>
                <a:gd name="connsiteX192" fmla="*/ 165735 w 716407"/>
                <a:gd name="connsiteY192" fmla="*/ 1082785 h 1101835"/>
                <a:gd name="connsiteX193" fmla="*/ 161925 w 716407"/>
                <a:gd name="connsiteY193" fmla="*/ 1088500 h 1101835"/>
                <a:gd name="connsiteX194" fmla="*/ 156210 w 716407"/>
                <a:gd name="connsiteY194" fmla="*/ 1099930 h 1101835"/>
                <a:gd name="connsiteX195" fmla="*/ 150495 w 716407"/>
                <a:gd name="connsiteY195" fmla="*/ 1101835 h 1101835"/>
                <a:gd name="connsiteX196" fmla="*/ 135255 w 716407"/>
                <a:gd name="connsiteY196" fmla="*/ 1099930 h 1101835"/>
                <a:gd name="connsiteX197" fmla="*/ 125730 w 716407"/>
                <a:gd name="connsiteY197" fmla="*/ 1090405 h 1101835"/>
                <a:gd name="connsiteX198" fmla="*/ 120015 w 716407"/>
                <a:gd name="connsiteY198" fmla="*/ 1088500 h 1101835"/>
                <a:gd name="connsiteX199" fmla="*/ 114300 w 716407"/>
                <a:gd name="connsiteY199" fmla="*/ 1084690 h 1101835"/>
                <a:gd name="connsiteX200" fmla="*/ 108585 w 716407"/>
                <a:gd name="connsiteY200" fmla="*/ 1082785 h 1101835"/>
                <a:gd name="connsiteX201" fmla="*/ 104775 w 716407"/>
                <a:gd name="connsiteY201" fmla="*/ 1071355 h 1101835"/>
                <a:gd name="connsiteX202" fmla="*/ 102870 w 716407"/>
                <a:gd name="connsiteY202" fmla="*/ 1063735 h 1101835"/>
                <a:gd name="connsiteX203" fmla="*/ 97155 w 716407"/>
                <a:gd name="connsiteY203" fmla="*/ 1059925 h 1101835"/>
                <a:gd name="connsiteX204" fmla="*/ 72390 w 716407"/>
                <a:gd name="connsiteY204" fmla="*/ 1050400 h 1101835"/>
                <a:gd name="connsiteX205" fmla="*/ 62865 w 716407"/>
                <a:gd name="connsiteY205" fmla="*/ 1058020 h 1101835"/>
                <a:gd name="connsiteX206" fmla="*/ 49530 w 716407"/>
                <a:gd name="connsiteY206" fmla="*/ 1061830 h 1101835"/>
                <a:gd name="connsiteX207" fmla="*/ 24765 w 716407"/>
                <a:gd name="connsiteY207" fmla="*/ 1054210 h 1101835"/>
                <a:gd name="connsiteX208" fmla="*/ 22860 w 716407"/>
                <a:gd name="connsiteY208" fmla="*/ 1048495 h 1101835"/>
                <a:gd name="connsiteX209" fmla="*/ 5715 w 716407"/>
                <a:gd name="connsiteY209" fmla="*/ 1042780 h 1101835"/>
                <a:gd name="connsiteX210" fmla="*/ 0 w 716407"/>
                <a:gd name="connsiteY210" fmla="*/ 1040875 h 1101835"/>
                <a:gd name="connsiteX211" fmla="*/ 1905 w 716407"/>
                <a:gd name="connsiteY211" fmla="*/ 1035160 h 1101835"/>
                <a:gd name="connsiteX212" fmla="*/ 9525 w 716407"/>
                <a:gd name="connsiteY212" fmla="*/ 1023730 h 1101835"/>
                <a:gd name="connsiteX213" fmla="*/ 5715 w 716407"/>
                <a:gd name="connsiteY213" fmla="*/ 970390 h 1101835"/>
                <a:gd name="connsiteX214" fmla="*/ 3810 w 716407"/>
                <a:gd name="connsiteY214" fmla="*/ 960865 h 1101835"/>
                <a:gd name="connsiteX215" fmla="*/ 5715 w 716407"/>
                <a:gd name="connsiteY215" fmla="*/ 951340 h 1101835"/>
                <a:gd name="connsiteX216" fmla="*/ 17145 w 716407"/>
                <a:gd name="connsiteY216" fmla="*/ 943720 h 1101835"/>
                <a:gd name="connsiteX217" fmla="*/ 19050 w 716407"/>
                <a:gd name="connsiteY217" fmla="*/ 934195 h 1101835"/>
                <a:gd name="connsiteX218" fmla="*/ 24765 w 716407"/>
                <a:gd name="connsiteY218" fmla="*/ 917050 h 1101835"/>
                <a:gd name="connsiteX219" fmla="*/ 28575 w 716407"/>
                <a:gd name="connsiteY219" fmla="*/ 911335 h 1101835"/>
                <a:gd name="connsiteX220" fmla="*/ 26670 w 716407"/>
                <a:gd name="connsiteY220" fmla="*/ 896095 h 1101835"/>
                <a:gd name="connsiteX221" fmla="*/ 30480 w 716407"/>
                <a:gd name="connsiteY221" fmla="*/ 877045 h 1101835"/>
                <a:gd name="connsiteX222" fmla="*/ 38100 w 716407"/>
                <a:gd name="connsiteY222" fmla="*/ 865615 h 1101835"/>
                <a:gd name="connsiteX223" fmla="*/ 49530 w 716407"/>
                <a:gd name="connsiteY223" fmla="*/ 863710 h 1101835"/>
                <a:gd name="connsiteX224" fmla="*/ 62865 w 716407"/>
                <a:gd name="connsiteY224" fmla="*/ 861805 h 1101835"/>
                <a:gd name="connsiteX225" fmla="*/ 70485 w 716407"/>
                <a:gd name="connsiteY225" fmla="*/ 854185 h 1101835"/>
                <a:gd name="connsiteX226" fmla="*/ 76200 w 716407"/>
                <a:gd name="connsiteY226" fmla="*/ 850375 h 1101835"/>
                <a:gd name="connsiteX227" fmla="*/ 83820 w 716407"/>
                <a:gd name="connsiteY227" fmla="*/ 842755 h 1101835"/>
                <a:gd name="connsiteX228" fmla="*/ 89535 w 716407"/>
                <a:gd name="connsiteY228" fmla="*/ 837040 h 1101835"/>
                <a:gd name="connsiteX229" fmla="*/ 100965 w 716407"/>
                <a:gd name="connsiteY229" fmla="*/ 833230 h 1101835"/>
                <a:gd name="connsiteX230" fmla="*/ 118110 w 716407"/>
                <a:gd name="connsiteY230" fmla="*/ 827515 h 1101835"/>
                <a:gd name="connsiteX231" fmla="*/ 135255 w 716407"/>
                <a:gd name="connsiteY231" fmla="*/ 821800 h 1101835"/>
                <a:gd name="connsiteX232" fmla="*/ 140970 w 716407"/>
                <a:gd name="connsiteY232" fmla="*/ 819895 h 1101835"/>
                <a:gd name="connsiteX233" fmla="*/ 154305 w 716407"/>
                <a:gd name="connsiteY233" fmla="*/ 817990 h 1101835"/>
                <a:gd name="connsiteX234" fmla="*/ 158115 w 716407"/>
                <a:gd name="connsiteY234" fmla="*/ 823705 h 1101835"/>
                <a:gd name="connsiteX235" fmla="*/ 163830 w 716407"/>
                <a:gd name="connsiteY235" fmla="*/ 827515 h 1101835"/>
                <a:gd name="connsiteX236" fmla="*/ 192405 w 716407"/>
                <a:gd name="connsiteY236" fmla="*/ 825610 h 1101835"/>
                <a:gd name="connsiteX237" fmla="*/ 198120 w 716407"/>
                <a:gd name="connsiteY237" fmla="*/ 823705 h 1101835"/>
                <a:gd name="connsiteX238" fmla="*/ 211455 w 716407"/>
                <a:gd name="connsiteY238" fmla="*/ 821800 h 1101835"/>
                <a:gd name="connsiteX239" fmla="*/ 230505 w 716407"/>
                <a:gd name="connsiteY239" fmla="*/ 816085 h 1101835"/>
                <a:gd name="connsiteX240" fmla="*/ 236220 w 716407"/>
                <a:gd name="connsiteY240" fmla="*/ 814180 h 1101835"/>
                <a:gd name="connsiteX241" fmla="*/ 255270 w 716407"/>
                <a:gd name="connsiteY241" fmla="*/ 810370 h 1101835"/>
                <a:gd name="connsiteX242" fmla="*/ 260985 w 716407"/>
                <a:gd name="connsiteY242" fmla="*/ 806560 h 1101835"/>
                <a:gd name="connsiteX243" fmla="*/ 262890 w 716407"/>
                <a:gd name="connsiteY243" fmla="*/ 800845 h 1101835"/>
                <a:gd name="connsiteX244" fmla="*/ 259080 w 716407"/>
                <a:gd name="connsiteY244" fmla="*/ 779890 h 1101835"/>
                <a:gd name="connsiteX245" fmla="*/ 255270 w 716407"/>
                <a:gd name="connsiteY245" fmla="*/ 774175 h 1101835"/>
                <a:gd name="connsiteX246" fmla="*/ 251460 w 716407"/>
                <a:gd name="connsiteY246" fmla="*/ 762745 h 1101835"/>
                <a:gd name="connsiteX247" fmla="*/ 245745 w 716407"/>
                <a:gd name="connsiteY247" fmla="*/ 751315 h 1101835"/>
                <a:gd name="connsiteX248" fmla="*/ 234315 w 716407"/>
                <a:gd name="connsiteY248" fmla="*/ 743695 h 1101835"/>
                <a:gd name="connsiteX249" fmla="*/ 228600 w 716407"/>
                <a:gd name="connsiteY249" fmla="*/ 741790 h 1101835"/>
                <a:gd name="connsiteX250" fmla="*/ 222885 w 716407"/>
                <a:gd name="connsiteY250" fmla="*/ 737980 h 1101835"/>
                <a:gd name="connsiteX251" fmla="*/ 220980 w 716407"/>
                <a:gd name="connsiteY251" fmla="*/ 732265 h 1101835"/>
                <a:gd name="connsiteX252" fmla="*/ 217170 w 716407"/>
                <a:gd name="connsiteY252" fmla="*/ 726550 h 1101835"/>
                <a:gd name="connsiteX253" fmla="*/ 211455 w 716407"/>
                <a:gd name="connsiteY253" fmla="*/ 715120 h 1101835"/>
                <a:gd name="connsiteX254" fmla="*/ 205740 w 716407"/>
                <a:gd name="connsiteY254" fmla="*/ 711310 h 1101835"/>
                <a:gd name="connsiteX255" fmla="*/ 203835 w 716407"/>
                <a:gd name="connsiteY255" fmla="*/ 705595 h 1101835"/>
                <a:gd name="connsiteX256" fmla="*/ 196215 w 716407"/>
                <a:gd name="connsiteY256" fmla="*/ 696070 h 1101835"/>
                <a:gd name="connsiteX257" fmla="*/ 194310 w 716407"/>
                <a:gd name="connsiteY257" fmla="*/ 673210 h 1101835"/>
                <a:gd name="connsiteX258" fmla="*/ 99060 w 716407"/>
                <a:gd name="connsiteY258" fmla="*/ 675115 h 1101835"/>
                <a:gd name="connsiteX259" fmla="*/ 85725 w 716407"/>
                <a:gd name="connsiteY259" fmla="*/ 673210 h 1101835"/>
                <a:gd name="connsiteX260" fmla="*/ 78105 w 716407"/>
                <a:gd name="connsiteY260" fmla="*/ 663685 h 1101835"/>
                <a:gd name="connsiteX261" fmla="*/ 64770 w 716407"/>
                <a:gd name="connsiteY261" fmla="*/ 657970 h 1101835"/>
                <a:gd name="connsiteX262" fmla="*/ 57150 w 716407"/>
                <a:gd name="connsiteY262" fmla="*/ 646540 h 1101835"/>
                <a:gd name="connsiteX263" fmla="*/ 62865 w 716407"/>
                <a:gd name="connsiteY263" fmla="*/ 642730 h 1101835"/>
                <a:gd name="connsiteX264" fmla="*/ 68580 w 716407"/>
                <a:gd name="connsiteY264" fmla="*/ 637015 h 1101835"/>
                <a:gd name="connsiteX265" fmla="*/ 72390 w 716407"/>
                <a:gd name="connsiteY265" fmla="*/ 631300 h 1101835"/>
                <a:gd name="connsiteX266" fmla="*/ 78105 w 716407"/>
                <a:gd name="connsiteY266" fmla="*/ 629395 h 1101835"/>
                <a:gd name="connsiteX267" fmla="*/ 83820 w 716407"/>
                <a:gd name="connsiteY267" fmla="*/ 623680 h 1101835"/>
                <a:gd name="connsiteX268" fmla="*/ 89535 w 716407"/>
                <a:gd name="connsiteY268" fmla="*/ 621775 h 1101835"/>
                <a:gd name="connsiteX269" fmla="*/ 95250 w 716407"/>
                <a:gd name="connsiteY269" fmla="*/ 617965 h 1101835"/>
                <a:gd name="connsiteX270" fmla="*/ 102870 w 716407"/>
                <a:gd name="connsiteY270" fmla="*/ 595105 h 1101835"/>
                <a:gd name="connsiteX271" fmla="*/ 108585 w 716407"/>
                <a:gd name="connsiteY271" fmla="*/ 583675 h 1101835"/>
                <a:gd name="connsiteX272" fmla="*/ 114300 w 716407"/>
                <a:gd name="connsiteY272" fmla="*/ 581770 h 1101835"/>
                <a:gd name="connsiteX273" fmla="*/ 118110 w 716407"/>
                <a:gd name="connsiteY273" fmla="*/ 570340 h 1101835"/>
                <a:gd name="connsiteX274" fmla="*/ 123825 w 716407"/>
                <a:gd name="connsiteY274" fmla="*/ 543670 h 1101835"/>
                <a:gd name="connsiteX275" fmla="*/ 129540 w 716407"/>
                <a:gd name="connsiteY275" fmla="*/ 539860 h 1101835"/>
                <a:gd name="connsiteX276" fmla="*/ 133350 w 716407"/>
                <a:gd name="connsiteY276" fmla="*/ 520810 h 1101835"/>
                <a:gd name="connsiteX277" fmla="*/ 137160 w 716407"/>
                <a:gd name="connsiteY277" fmla="*/ 507475 h 1101835"/>
                <a:gd name="connsiteX278" fmla="*/ 142875 w 716407"/>
                <a:gd name="connsiteY278" fmla="*/ 501760 h 1101835"/>
                <a:gd name="connsiteX279" fmla="*/ 144780 w 716407"/>
                <a:gd name="connsiteY279" fmla="*/ 463660 h 1101835"/>
                <a:gd name="connsiteX280" fmla="*/ 142875 w 716407"/>
                <a:gd name="connsiteY280" fmla="*/ 457945 h 1101835"/>
                <a:gd name="connsiteX281" fmla="*/ 137160 w 716407"/>
                <a:gd name="connsiteY281" fmla="*/ 456040 h 1101835"/>
                <a:gd name="connsiteX282" fmla="*/ 150495 w 716407"/>
                <a:gd name="connsiteY282" fmla="*/ 457945 h 1101835"/>
                <a:gd name="connsiteX283" fmla="*/ 156210 w 716407"/>
                <a:gd name="connsiteY283" fmla="*/ 461755 h 1101835"/>
                <a:gd name="connsiteX284" fmla="*/ 161925 w 716407"/>
                <a:gd name="connsiteY284" fmla="*/ 467470 h 1101835"/>
                <a:gd name="connsiteX285" fmla="*/ 177165 w 716407"/>
                <a:gd name="connsiteY285" fmla="*/ 469375 h 1101835"/>
                <a:gd name="connsiteX286" fmla="*/ 190500 w 716407"/>
                <a:gd name="connsiteY286" fmla="*/ 471280 h 1101835"/>
                <a:gd name="connsiteX287" fmla="*/ 201930 w 716407"/>
                <a:gd name="connsiteY287" fmla="*/ 473185 h 1101835"/>
                <a:gd name="connsiteX288" fmla="*/ 219075 w 716407"/>
                <a:gd name="connsiteY288" fmla="*/ 475090 h 1101835"/>
                <a:gd name="connsiteX289" fmla="*/ 224790 w 716407"/>
                <a:gd name="connsiteY289" fmla="*/ 476995 h 1101835"/>
                <a:gd name="connsiteX290" fmla="*/ 236220 w 716407"/>
                <a:gd name="connsiteY290" fmla="*/ 484615 h 1101835"/>
                <a:gd name="connsiteX291" fmla="*/ 240030 w 716407"/>
                <a:gd name="connsiteY291" fmla="*/ 490330 h 1101835"/>
                <a:gd name="connsiteX292" fmla="*/ 249555 w 716407"/>
                <a:gd name="connsiteY292" fmla="*/ 497950 h 1101835"/>
                <a:gd name="connsiteX293" fmla="*/ 245745 w 716407"/>
                <a:gd name="connsiteY293" fmla="*/ 511285 h 1101835"/>
                <a:gd name="connsiteX294" fmla="*/ 240030 w 716407"/>
                <a:gd name="connsiteY294" fmla="*/ 517000 h 1101835"/>
                <a:gd name="connsiteX295" fmla="*/ 238125 w 716407"/>
                <a:gd name="connsiteY295" fmla="*/ 522715 h 1101835"/>
                <a:gd name="connsiteX296" fmla="*/ 249555 w 716407"/>
                <a:gd name="connsiteY296" fmla="*/ 526525 h 1101835"/>
                <a:gd name="connsiteX297" fmla="*/ 264795 w 716407"/>
                <a:gd name="connsiteY297" fmla="*/ 534145 h 1101835"/>
                <a:gd name="connsiteX298" fmla="*/ 276225 w 716407"/>
                <a:gd name="connsiteY298" fmla="*/ 539860 h 1101835"/>
                <a:gd name="connsiteX299" fmla="*/ 281940 w 716407"/>
                <a:gd name="connsiteY299" fmla="*/ 553195 h 1101835"/>
                <a:gd name="connsiteX300" fmla="*/ 285750 w 716407"/>
                <a:gd name="connsiteY300" fmla="*/ 558910 h 1101835"/>
                <a:gd name="connsiteX301" fmla="*/ 306705 w 716407"/>
                <a:gd name="connsiteY301" fmla="*/ 557005 h 1101835"/>
                <a:gd name="connsiteX302" fmla="*/ 308610 w 716407"/>
                <a:gd name="connsiteY302" fmla="*/ 547480 h 1101835"/>
                <a:gd name="connsiteX303" fmla="*/ 320040 w 716407"/>
                <a:gd name="connsiteY303" fmla="*/ 537955 h 1101835"/>
                <a:gd name="connsiteX304" fmla="*/ 323850 w 716407"/>
                <a:gd name="connsiteY304" fmla="*/ 518905 h 1101835"/>
                <a:gd name="connsiteX305" fmla="*/ 325755 w 716407"/>
                <a:gd name="connsiteY305" fmla="*/ 513190 h 1101835"/>
                <a:gd name="connsiteX306" fmla="*/ 323850 w 716407"/>
                <a:gd name="connsiteY306" fmla="*/ 497950 h 1101835"/>
                <a:gd name="connsiteX307" fmla="*/ 321945 w 716407"/>
                <a:gd name="connsiteY307" fmla="*/ 488425 h 1101835"/>
                <a:gd name="connsiteX308" fmla="*/ 304800 w 716407"/>
                <a:gd name="connsiteY308" fmla="*/ 478900 h 1101835"/>
                <a:gd name="connsiteX309" fmla="*/ 297180 w 716407"/>
                <a:gd name="connsiteY309" fmla="*/ 475090 h 1101835"/>
                <a:gd name="connsiteX310" fmla="*/ 281940 w 716407"/>
                <a:gd name="connsiteY310" fmla="*/ 452230 h 1101835"/>
                <a:gd name="connsiteX311" fmla="*/ 280035 w 716407"/>
                <a:gd name="connsiteY311" fmla="*/ 446515 h 1101835"/>
                <a:gd name="connsiteX312" fmla="*/ 276225 w 716407"/>
                <a:gd name="connsiteY312" fmla="*/ 440800 h 1101835"/>
                <a:gd name="connsiteX313" fmla="*/ 274320 w 716407"/>
                <a:gd name="connsiteY313" fmla="*/ 429370 h 1101835"/>
                <a:gd name="connsiteX314" fmla="*/ 272415 w 716407"/>
                <a:gd name="connsiteY314" fmla="*/ 423655 h 1101835"/>
                <a:gd name="connsiteX315" fmla="*/ 270510 w 716407"/>
                <a:gd name="connsiteY315" fmla="*/ 416035 h 1101835"/>
                <a:gd name="connsiteX316" fmla="*/ 272415 w 716407"/>
                <a:gd name="connsiteY316" fmla="*/ 400795 h 1101835"/>
                <a:gd name="connsiteX317" fmla="*/ 278130 w 716407"/>
                <a:gd name="connsiteY317" fmla="*/ 398890 h 1101835"/>
                <a:gd name="connsiteX318" fmla="*/ 291465 w 716407"/>
                <a:gd name="connsiteY318" fmla="*/ 393175 h 1101835"/>
                <a:gd name="connsiteX319" fmla="*/ 308610 w 716407"/>
                <a:gd name="connsiteY319" fmla="*/ 387460 h 1101835"/>
                <a:gd name="connsiteX320" fmla="*/ 314325 w 716407"/>
                <a:gd name="connsiteY320" fmla="*/ 385555 h 1101835"/>
                <a:gd name="connsiteX321" fmla="*/ 323850 w 716407"/>
                <a:gd name="connsiteY321" fmla="*/ 383650 h 1101835"/>
                <a:gd name="connsiteX322" fmla="*/ 335339 w 716407"/>
                <a:gd name="connsiteY322" fmla="*/ 362731 h 1101835"/>
                <a:gd name="connsiteX323" fmla="*/ 363920 w 716407"/>
                <a:gd name="connsiteY32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20 w 716407"/>
                <a:gd name="connsiteY33" fmla="*/ 14080 h 1101835"/>
                <a:gd name="connsiteX34" fmla="*/ 365825 w 716407"/>
                <a:gd name="connsiteY34" fmla="*/ 19797 h 1101835"/>
                <a:gd name="connsiteX35" fmla="*/ 386784 w 716407"/>
                <a:gd name="connsiteY35" fmla="*/ 31228 h 1101835"/>
                <a:gd name="connsiteX36" fmla="*/ 398145 w 716407"/>
                <a:gd name="connsiteY36" fmla="*/ 55990 h 1101835"/>
                <a:gd name="connsiteX37" fmla="*/ 400121 w 716407"/>
                <a:gd name="connsiteY37" fmla="*/ 50280 h 1101835"/>
                <a:gd name="connsiteX38" fmla="*/ 417269 w 716407"/>
                <a:gd name="connsiteY38" fmla="*/ 63616 h 1101835"/>
                <a:gd name="connsiteX39" fmla="*/ 429645 w 716407"/>
                <a:gd name="connsiteY39" fmla="*/ 82668 h 1101835"/>
                <a:gd name="connsiteX40" fmla="*/ 443739 w 716407"/>
                <a:gd name="connsiteY40" fmla="*/ 97910 h 1101835"/>
                <a:gd name="connsiteX41" fmla="*/ 461092 w 716407"/>
                <a:gd name="connsiteY41" fmla="*/ 118867 h 1101835"/>
                <a:gd name="connsiteX42" fmla="*/ 485861 w 716407"/>
                <a:gd name="connsiteY42" fmla="*/ 137919 h 1101835"/>
                <a:gd name="connsiteX43" fmla="*/ 508816 w 716407"/>
                <a:gd name="connsiteY43" fmla="*/ 152415 h 1101835"/>
                <a:gd name="connsiteX44" fmla="*/ 537210 w 716407"/>
                <a:gd name="connsiteY44" fmla="*/ 153145 h 1101835"/>
                <a:gd name="connsiteX45" fmla="*/ 571500 w 716407"/>
                <a:gd name="connsiteY45" fmla="*/ 151240 h 1101835"/>
                <a:gd name="connsiteX46" fmla="*/ 582930 w 716407"/>
                <a:gd name="connsiteY46" fmla="*/ 149335 h 1101835"/>
                <a:gd name="connsiteX47" fmla="*/ 638175 w 716407"/>
                <a:gd name="connsiteY47" fmla="*/ 151240 h 1101835"/>
                <a:gd name="connsiteX48" fmla="*/ 641985 w 716407"/>
                <a:gd name="connsiteY48" fmla="*/ 156955 h 1101835"/>
                <a:gd name="connsiteX49" fmla="*/ 645795 w 716407"/>
                <a:gd name="connsiteY49" fmla="*/ 168385 h 1101835"/>
                <a:gd name="connsiteX50" fmla="*/ 649605 w 716407"/>
                <a:gd name="connsiteY50" fmla="*/ 174100 h 1101835"/>
                <a:gd name="connsiteX51" fmla="*/ 640080 w 716407"/>
                <a:gd name="connsiteY51" fmla="*/ 185530 h 1101835"/>
                <a:gd name="connsiteX52" fmla="*/ 628650 w 716407"/>
                <a:gd name="connsiteY52" fmla="*/ 193150 h 1101835"/>
                <a:gd name="connsiteX53" fmla="*/ 624840 w 716407"/>
                <a:gd name="connsiteY53" fmla="*/ 198865 h 1101835"/>
                <a:gd name="connsiteX54" fmla="*/ 619125 w 716407"/>
                <a:gd name="connsiteY54" fmla="*/ 214105 h 1101835"/>
                <a:gd name="connsiteX55" fmla="*/ 621030 w 716407"/>
                <a:gd name="connsiteY55" fmla="*/ 250300 h 1101835"/>
                <a:gd name="connsiteX56" fmla="*/ 622935 w 716407"/>
                <a:gd name="connsiteY56" fmla="*/ 256015 h 1101835"/>
                <a:gd name="connsiteX57" fmla="*/ 626745 w 716407"/>
                <a:gd name="connsiteY57" fmla="*/ 261730 h 1101835"/>
                <a:gd name="connsiteX58" fmla="*/ 632460 w 716407"/>
                <a:gd name="connsiteY58" fmla="*/ 263635 h 1101835"/>
                <a:gd name="connsiteX59" fmla="*/ 641985 w 716407"/>
                <a:gd name="connsiteY59" fmla="*/ 275065 h 1101835"/>
                <a:gd name="connsiteX60" fmla="*/ 647700 w 716407"/>
                <a:gd name="connsiteY60" fmla="*/ 276970 h 1101835"/>
                <a:gd name="connsiteX61" fmla="*/ 661035 w 716407"/>
                <a:gd name="connsiteY61" fmla="*/ 282685 h 1101835"/>
                <a:gd name="connsiteX62" fmla="*/ 674370 w 716407"/>
                <a:gd name="connsiteY62" fmla="*/ 296020 h 1101835"/>
                <a:gd name="connsiteX63" fmla="*/ 678180 w 716407"/>
                <a:gd name="connsiteY63" fmla="*/ 301735 h 1101835"/>
                <a:gd name="connsiteX64" fmla="*/ 683895 w 716407"/>
                <a:gd name="connsiteY64" fmla="*/ 303640 h 1101835"/>
                <a:gd name="connsiteX65" fmla="*/ 689610 w 716407"/>
                <a:gd name="connsiteY65" fmla="*/ 307450 h 1101835"/>
                <a:gd name="connsiteX66" fmla="*/ 697230 w 716407"/>
                <a:gd name="connsiteY66" fmla="*/ 311260 h 1101835"/>
                <a:gd name="connsiteX67" fmla="*/ 714375 w 716407"/>
                <a:gd name="connsiteY67" fmla="*/ 324595 h 1101835"/>
                <a:gd name="connsiteX68" fmla="*/ 716280 w 716407"/>
                <a:gd name="connsiteY68" fmla="*/ 330310 h 1101835"/>
                <a:gd name="connsiteX69" fmla="*/ 708660 w 716407"/>
                <a:gd name="connsiteY69" fmla="*/ 341740 h 1101835"/>
                <a:gd name="connsiteX70" fmla="*/ 702945 w 716407"/>
                <a:gd name="connsiteY70" fmla="*/ 347455 h 1101835"/>
                <a:gd name="connsiteX71" fmla="*/ 691515 w 716407"/>
                <a:gd name="connsiteY71" fmla="*/ 353170 h 1101835"/>
                <a:gd name="connsiteX72" fmla="*/ 674370 w 716407"/>
                <a:gd name="connsiteY72" fmla="*/ 355075 h 1101835"/>
                <a:gd name="connsiteX73" fmla="*/ 668655 w 716407"/>
                <a:gd name="connsiteY73" fmla="*/ 356980 h 1101835"/>
                <a:gd name="connsiteX74" fmla="*/ 649605 w 716407"/>
                <a:gd name="connsiteY74" fmla="*/ 379840 h 1101835"/>
                <a:gd name="connsiteX75" fmla="*/ 638175 w 716407"/>
                <a:gd name="connsiteY75" fmla="*/ 391270 h 1101835"/>
                <a:gd name="connsiteX76" fmla="*/ 632460 w 716407"/>
                <a:gd name="connsiteY76" fmla="*/ 402700 h 1101835"/>
                <a:gd name="connsiteX77" fmla="*/ 626745 w 716407"/>
                <a:gd name="connsiteY77" fmla="*/ 404605 h 1101835"/>
                <a:gd name="connsiteX78" fmla="*/ 624840 w 716407"/>
                <a:gd name="connsiteY78" fmla="*/ 410320 h 1101835"/>
                <a:gd name="connsiteX79" fmla="*/ 605790 w 716407"/>
                <a:gd name="connsiteY79" fmla="*/ 416035 h 1101835"/>
                <a:gd name="connsiteX80" fmla="*/ 586740 w 716407"/>
                <a:gd name="connsiteY80" fmla="*/ 412225 h 1101835"/>
                <a:gd name="connsiteX81" fmla="*/ 582930 w 716407"/>
                <a:gd name="connsiteY81" fmla="*/ 406510 h 1101835"/>
                <a:gd name="connsiteX82" fmla="*/ 569595 w 716407"/>
                <a:gd name="connsiteY82" fmla="*/ 400795 h 1101835"/>
                <a:gd name="connsiteX83" fmla="*/ 539115 w 716407"/>
                <a:gd name="connsiteY83" fmla="*/ 402700 h 1101835"/>
                <a:gd name="connsiteX84" fmla="*/ 527685 w 716407"/>
                <a:gd name="connsiteY84" fmla="*/ 406510 h 1101835"/>
                <a:gd name="connsiteX85" fmla="*/ 516255 w 716407"/>
                <a:gd name="connsiteY85" fmla="*/ 414130 h 1101835"/>
                <a:gd name="connsiteX86" fmla="*/ 514350 w 716407"/>
                <a:gd name="connsiteY86" fmla="*/ 419845 h 1101835"/>
                <a:gd name="connsiteX87" fmla="*/ 504825 w 716407"/>
                <a:gd name="connsiteY87" fmla="*/ 429370 h 1101835"/>
                <a:gd name="connsiteX88" fmla="*/ 501015 w 716407"/>
                <a:gd name="connsiteY88" fmla="*/ 435085 h 1101835"/>
                <a:gd name="connsiteX89" fmla="*/ 495300 w 716407"/>
                <a:gd name="connsiteY89" fmla="*/ 440800 h 1101835"/>
                <a:gd name="connsiteX90" fmla="*/ 493395 w 716407"/>
                <a:gd name="connsiteY90" fmla="*/ 452230 h 1101835"/>
                <a:gd name="connsiteX91" fmla="*/ 491490 w 716407"/>
                <a:gd name="connsiteY91" fmla="*/ 459850 h 1101835"/>
                <a:gd name="connsiteX92" fmla="*/ 489585 w 716407"/>
                <a:gd name="connsiteY92" fmla="*/ 465565 h 1101835"/>
                <a:gd name="connsiteX93" fmla="*/ 478155 w 716407"/>
                <a:gd name="connsiteY93" fmla="*/ 469375 h 1101835"/>
                <a:gd name="connsiteX94" fmla="*/ 476250 w 716407"/>
                <a:gd name="connsiteY94" fmla="*/ 478900 h 1101835"/>
                <a:gd name="connsiteX95" fmla="*/ 472440 w 716407"/>
                <a:gd name="connsiteY95" fmla="*/ 490330 h 1101835"/>
                <a:gd name="connsiteX96" fmla="*/ 474345 w 716407"/>
                <a:gd name="connsiteY96" fmla="*/ 520810 h 1101835"/>
                <a:gd name="connsiteX97" fmla="*/ 476250 w 716407"/>
                <a:gd name="connsiteY97" fmla="*/ 528430 h 1101835"/>
                <a:gd name="connsiteX98" fmla="*/ 478155 w 716407"/>
                <a:gd name="connsiteY98" fmla="*/ 537955 h 1101835"/>
                <a:gd name="connsiteX99" fmla="*/ 481965 w 716407"/>
                <a:gd name="connsiteY99" fmla="*/ 568435 h 1101835"/>
                <a:gd name="connsiteX100" fmla="*/ 487680 w 716407"/>
                <a:gd name="connsiteY100" fmla="*/ 587485 h 1101835"/>
                <a:gd name="connsiteX101" fmla="*/ 489585 w 716407"/>
                <a:gd name="connsiteY101" fmla="*/ 593200 h 1101835"/>
                <a:gd name="connsiteX102" fmla="*/ 493395 w 716407"/>
                <a:gd name="connsiteY102" fmla="*/ 610345 h 1101835"/>
                <a:gd name="connsiteX103" fmla="*/ 495300 w 716407"/>
                <a:gd name="connsiteY103" fmla="*/ 616060 h 1101835"/>
                <a:gd name="connsiteX104" fmla="*/ 499110 w 716407"/>
                <a:gd name="connsiteY104" fmla="*/ 623680 h 1101835"/>
                <a:gd name="connsiteX105" fmla="*/ 504825 w 716407"/>
                <a:gd name="connsiteY105" fmla="*/ 627490 h 1101835"/>
                <a:gd name="connsiteX106" fmla="*/ 510540 w 716407"/>
                <a:gd name="connsiteY106" fmla="*/ 638920 h 1101835"/>
                <a:gd name="connsiteX107" fmla="*/ 512445 w 716407"/>
                <a:gd name="connsiteY107" fmla="*/ 644635 h 1101835"/>
                <a:gd name="connsiteX108" fmla="*/ 518160 w 716407"/>
                <a:gd name="connsiteY108" fmla="*/ 646540 h 1101835"/>
                <a:gd name="connsiteX109" fmla="*/ 506730 w 716407"/>
                <a:gd name="connsiteY109" fmla="*/ 650350 h 1101835"/>
                <a:gd name="connsiteX110" fmla="*/ 501015 w 716407"/>
                <a:gd name="connsiteY110" fmla="*/ 652255 h 1101835"/>
                <a:gd name="connsiteX111" fmla="*/ 495300 w 716407"/>
                <a:gd name="connsiteY111" fmla="*/ 657970 h 1101835"/>
                <a:gd name="connsiteX112" fmla="*/ 489585 w 716407"/>
                <a:gd name="connsiteY112" fmla="*/ 661780 h 1101835"/>
                <a:gd name="connsiteX113" fmla="*/ 487680 w 716407"/>
                <a:gd name="connsiteY113" fmla="*/ 667495 h 1101835"/>
                <a:gd name="connsiteX114" fmla="*/ 483870 w 716407"/>
                <a:gd name="connsiteY114" fmla="*/ 673210 h 1101835"/>
                <a:gd name="connsiteX115" fmla="*/ 478155 w 716407"/>
                <a:gd name="connsiteY115" fmla="*/ 684640 h 1101835"/>
                <a:gd name="connsiteX116" fmla="*/ 480060 w 716407"/>
                <a:gd name="connsiteY116" fmla="*/ 717025 h 1101835"/>
                <a:gd name="connsiteX117" fmla="*/ 485775 w 716407"/>
                <a:gd name="connsiteY117" fmla="*/ 718930 h 1101835"/>
                <a:gd name="connsiteX118" fmla="*/ 497205 w 716407"/>
                <a:gd name="connsiteY118" fmla="*/ 724645 h 1101835"/>
                <a:gd name="connsiteX119" fmla="*/ 506730 w 716407"/>
                <a:gd name="connsiteY119" fmla="*/ 726550 h 1101835"/>
                <a:gd name="connsiteX120" fmla="*/ 495300 w 716407"/>
                <a:gd name="connsiteY120" fmla="*/ 722740 h 1101835"/>
                <a:gd name="connsiteX121" fmla="*/ 489585 w 716407"/>
                <a:gd name="connsiteY121" fmla="*/ 718930 h 1101835"/>
                <a:gd name="connsiteX122" fmla="*/ 455295 w 716407"/>
                <a:gd name="connsiteY122" fmla="*/ 718930 h 1101835"/>
                <a:gd name="connsiteX123" fmla="*/ 449580 w 716407"/>
                <a:gd name="connsiteY123" fmla="*/ 730360 h 1101835"/>
                <a:gd name="connsiteX124" fmla="*/ 445770 w 716407"/>
                <a:gd name="connsiteY124" fmla="*/ 736075 h 1101835"/>
                <a:gd name="connsiteX125" fmla="*/ 443865 w 716407"/>
                <a:gd name="connsiteY125" fmla="*/ 741790 h 1101835"/>
                <a:gd name="connsiteX126" fmla="*/ 438150 w 716407"/>
                <a:gd name="connsiteY126" fmla="*/ 743695 h 1101835"/>
                <a:gd name="connsiteX127" fmla="*/ 434340 w 716407"/>
                <a:gd name="connsiteY127" fmla="*/ 757030 h 1101835"/>
                <a:gd name="connsiteX128" fmla="*/ 426720 w 716407"/>
                <a:gd name="connsiteY128" fmla="*/ 768460 h 1101835"/>
                <a:gd name="connsiteX129" fmla="*/ 419100 w 716407"/>
                <a:gd name="connsiteY129" fmla="*/ 779890 h 1101835"/>
                <a:gd name="connsiteX130" fmla="*/ 415290 w 716407"/>
                <a:gd name="connsiteY130" fmla="*/ 785605 h 1101835"/>
                <a:gd name="connsiteX131" fmla="*/ 409575 w 716407"/>
                <a:gd name="connsiteY131" fmla="*/ 797035 h 1101835"/>
                <a:gd name="connsiteX132" fmla="*/ 415290 w 716407"/>
                <a:gd name="connsiteY132" fmla="*/ 814180 h 1101835"/>
                <a:gd name="connsiteX133" fmla="*/ 417195 w 716407"/>
                <a:gd name="connsiteY133" fmla="*/ 819895 h 1101835"/>
                <a:gd name="connsiteX134" fmla="*/ 424815 w 716407"/>
                <a:gd name="connsiteY134" fmla="*/ 825610 h 1101835"/>
                <a:gd name="connsiteX135" fmla="*/ 430530 w 716407"/>
                <a:gd name="connsiteY135" fmla="*/ 829420 h 1101835"/>
                <a:gd name="connsiteX136" fmla="*/ 441960 w 716407"/>
                <a:gd name="connsiteY136" fmla="*/ 833230 h 1101835"/>
                <a:gd name="connsiteX137" fmla="*/ 447675 w 716407"/>
                <a:gd name="connsiteY137" fmla="*/ 837040 h 1101835"/>
                <a:gd name="connsiteX138" fmla="*/ 453390 w 716407"/>
                <a:gd name="connsiteY138" fmla="*/ 838945 h 1101835"/>
                <a:gd name="connsiteX139" fmla="*/ 457200 w 716407"/>
                <a:gd name="connsiteY139" fmla="*/ 844660 h 1101835"/>
                <a:gd name="connsiteX140" fmla="*/ 468630 w 716407"/>
                <a:gd name="connsiteY140" fmla="*/ 848470 h 1101835"/>
                <a:gd name="connsiteX141" fmla="*/ 474345 w 716407"/>
                <a:gd name="connsiteY141" fmla="*/ 850375 h 1101835"/>
                <a:gd name="connsiteX142" fmla="*/ 480060 w 716407"/>
                <a:gd name="connsiteY142" fmla="*/ 852280 h 1101835"/>
                <a:gd name="connsiteX143" fmla="*/ 485775 w 716407"/>
                <a:gd name="connsiteY143" fmla="*/ 856090 h 1101835"/>
                <a:gd name="connsiteX144" fmla="*/ 499110 w 716407"/>
                <a:gd name="connsiteY144" fmla="*/ 861805 h 1101835"/>
                <a:gd name="connsiteX145" fmla="*/ 506730 w 716407"/>
                <a:gd name="connsiteY145" fmla="*/ 869425 h 1101835"/>
                <a:gd name="connsiteX146" fmla="*/ 518160 w 716407"/>
                <a:gd name="connsiteY146" fmla="*/ 875140 h 1101835"/>
                <a:gd name="connsiteX147" fmla="*/ 523875 w 716407"/>
                <a:gd name="connsiteY147" fmla="*/ 878950 h 1101835"/>
                <a:gd name="connsiteX148" fmla="*/ 525780 w 716407"/>
                <a:gd name="connsiteY148" fmla="*/ 884665 h 1101835"/>
                <a:gd name="connsiteX149" fmla="*/ 529590 w 716407"/>
                <a:gd name="connsiteY149" fmla="*/ 907525 h 1101835"/>
                <a:gd name="connsiteX150" fmla="*/ 539115 w 716407"/>
                <a:gd name="connsiteY150" fmla="*/ 924670 h 1101835"/>
                <a:gd name="connsiteX151" fmla="*/ 541020 w 716407"/>
                <a:gd name="connsiteY151" fmla="*/ 930385 h 1101835"/>
                <a:gd name="connsiteX152" fmla="*/ 544830 w 716407"/>
                <a:gd name="connsiteY152" fmla="*/ 936100 h 1101835"/>
                <a:gd name="connsiteX153" fmla="*/ 542925 w 716407"/>
                <a:gd name="connsiteY153" fmla="*/ 934195 h 1101835"/>
                <a:gd name="connsiteX154" fmla="*/ 542925 w 716407"/>
                <a:gd name="connsiteY154" fmla="*/ 934195 h 1101835"/>
                <a:gd name="connsiteX155" fmla="*/ 533400 w 716407"/>
                <a:gd name="connsiteY155" fmla="*/ 947530 h 1101835"/>
                <a:gd name="connsiteX156" fmla="*/ 531495 w 716407"/>
                <a:gd name="connsiteY156" fmla="*/ 953245 h 1101835"/>
                <a:gd name="connsiteX157" fmla="*/ 520065 w 716407"/>
                <a:gd name="connsiteY157" fmla="*/ 955150 h 1101835"/>
                <a:gd name="connsiteX158" fmla="*/ 502920 w 716407"/>
                <a:gd name="connsiteY158" fmla="*/ 962770 h 1101835"/>
                <a:gd name="connsiteX159" fmla="*/ 497205 w 716407"/>
                <a:gd name="connsiteY159" fmla="*/ 960865 h 1101835"/>
                <a:gd name="connsiteX160" fmla="*/ 485775 w 716407"/>
                <a:gd name="connsiteY160" fmla="*/ 938005 h 1101835"/>
                <a:gd name="connsiteX161" fmla="*/ 480060 w 716407"/>
                <a:gd name="connsiteY161" fmla="*/ 932290 h 1101835"/>
                <a:gd name="connsiteX162" fmla="*/ 457200 w 716407"/>
                <a:gd name="connsiteY162" fmla="*/ 926575 h 1101835"/>
                <a:gd name="connsiteX163" fmla="*/ 434340 w 716407"/>
                <a:gd name="connsiteY163" fmla="*/ 928480 h 1101835"/>
                <a:gd name="connsiteX164" fmla="*/ 430530 w 716407"/>
                <a:gd name="connsiteY164" fmla="*/ 939910 h 1101835"/>
                <a:gd name="connsiteX165" fmla="*/ 419100 w 716407"/>
                <a:gd name="connsiteY165" fmla="*/ 945625 h 1101835"/>
                <a:gd name="connsiteX166" fmla="*/ 409575 w 716407"/>
                <a:gd name="connsiteY166" fmla="*/ 962770 h 1101835"/>
                <a:gd name="connsiteX167" fmla="*/ 400050 w 716407"/>
                <a:gd name="connsiteY167" fmla="*/ 978010 h 1101835"/>
                <a:gd name="connsiteX168" fmla="*/ 394335 w 716407"/>
                <a:gd name="connsiteY168" fmla="*/ 979915 h 1101835"/>
                <a:gd name="connsiteX169" fmla="*/ 388620 w 716407"/>
                <a:gd name="connsiteY169" fmla="*/ 978010 h 1101835"/>
                <a:gd name="connsiteX170" fmla="*/ 381000 w 716407"/>
                <a:gd name="connsiteY170" fmla="*/ 960865 h 1101835"/>
                <a:gd name="connsiteX171" fmla="*/ 375285 w 716407"/>
                <a:gd name="connsiteY171" fmla="*/ 958960 h 1101835"/>
                <a:gd name="connsiteX172" fmla="*/ 369570 w 716407"/>
                <a:gd name="connsiteY172" fmla="*/ 955150 h 1101835"/>
                <a:gd name="connsiteX173" fmla="*/ 360045 w 716407"/>
                <a:gd name="connsiteY173" fmla="*/ 962770 h 1101835"/>
                <a:gd name="connsiteX174" fmla="*/ 346710 w 716407"/>
                <a:gd name="connsiteY174" fmla="*/ 978010 h 1101835"/>
                <a:gd name="connsiteX175" fmla="*/ 340995 w 716407"/>
                <a:gd name="connsiteY175" fmla="*/ 1006585 h 1101835"/>
                <a:gd name="connsiteX176" fmla="*/ 335280 w 716407"/>
                <a:gd name="connsiteY176" fmla="*/ 1010395 h 1101835"/>
                <a:gd name="connsiteX177" fmla="*/ 331470 w 716407"/>
                <a:gd name="connsiteY177" fmla="*/ 1016110 h 1101835"/>
                <a:gd name="connsiteX178" fmla="*/ 325755 w 716407"/>
                <a:gd name="connsiteY178" fmla="*/ 1019920 h 1101835"/>
                <a:gd name="connsiteX179" fmla="*/ 320040 w 716407"/>
                <a:gd name="connsiteY179" fmla="*/ 1040875 h 1101835"/>
                <a:gd name="connsiteX180" fmla="*/ 314325 w 716407"/>
                <a:gd name="connsiteY180" fmla="*/ 1042780 h 1101835"/>
                <a:gd name="connsiteX181" fmla="*/ 312420 w 716407"/>
                <a:gd name="connsiteY181" fmla="*/ 1048495 h 1101835"/>
                <a:gd name="connsiteX182" fmla="*/ 310515 w 716407"/>
                <a:gd name="connsiteY182" fmla="*/ 1082785 h 1101835"/>
                <a:gd name="connsiteX183" fmla="*/ 293370 w 716407"/>
                <a:gd name="connsiteY183" fmla="*/ 1077070 h 1101835"/>
                <a:gd name="connsiteX184" fmla="*/ 264795 w 716407"/>
                <a:gd name="connsiteY184" fmla="*/ 1073260 h 1101835"/>
                <a:gd name="connsiteX185" fmla="*/ 247650 w 716407"/>
                <a:gd name="connsiteY185" fmla="*/ 1063735 h 1101835"/>
                <a:gd name="connsiteX186" fmla="*/ 241935 w 716407"/>
                <a:gd name="connsiteY186" fmla="*/ 1061830 h 1101835"/>
                <a:gd name="connsiteX187" fmla="*/ 224790 w 716407"/>
                <a:gd name="connsiteY187" fmla="*/ 1063735 h 1101835"/>
                <a:gd name="connsiteX188" fmla="*/ 213360 w 716407"/>
                <a:gd name="connsiteY188" fmla="*/ 1067545 h 1101835"/>
                <a:gd name="connsiteX189" fmla="*/ 207645 w 716407"/>
                <a:gd name="connsiteY189" fmla="*/ 1069450 h 1101835"/>
                <a:gd name="connsiteX190" fmla="*/ 201930 w 716407"/>
                <a:gd name="connsiteY190" fmla="*/ 1073260 h 1101835"/>
                <a:gd name="connsiteX191" fmla="*/ 177165 w 716407"/>
                <a:gd name="connsiteY191" fmla="*/ 1077070 h 1101835"/>
                <a:gd name="connsiteX192" fmla="*/ 165735 w 716407"/>
                <a:gd name="connsiteY192" fmla="*/ 1082785 h 1101835"/>
                <a:gd name="connsiteX193" fmla="*/ 161925 w 716407"/>
                <a:gd name="connsiteY193" fmla="*/ 1088500 h 1101835"/>
                <a:gd name="connsiteX194" fmla="*/ 156210 w 716407"/>
                <a:gd name="connsiteY194" fmla="*/ 1099930 h 1101835"/>
                <a:gd name="connsiteX195" fmla="*/ 150495 w 716407"/>
                <a:gd name="connsiteY195" fmla="*/ 1101835 h 1101835"/>
                <a:gd name="connsiteX196" fmla="*/ 135255 w 716407"/>
                <a:gd name="connsiteY196" fmla="*/ 1099930 h 1101835"/>
                <a:gd name="connsiteX197" fmla="*/ 125730 w 716407"/>
                <a:gd name="connsiteY197" fmla="*/ 1090405 h 1101835"/>
                <a:gd name="connsiteX198" fmla="*/ 120015 w 716407"/>
                <a:gd name="connsiteY198" fmla="*/ 1088500 h 1101835"/>
                <a:gd name="connsiteX199" fmla="*/ 114300 w 716407"/>
                <a:gd name="connsiteY199" fmla="*/ 1084690 h 1101835"/>
                <a:gd name="connsiteX200" fmla="*/ 108585 w 716407"/>
                <a:gd name="connsiteY200" fmla="*/ 1082785 h 1101835"/>
                <a:gd name="connsiteX201" fmla="*/ 104775 w 716407"/>
                <a:gd name="connsiteY201" fmla="*/ 1071355 h 1101835"/>
                <a:gd name="connsiteX202" fmla="*/ 102870 w 716407"/>
                <a:gd name="connsiteY202" fmla="*/ 1063735 h 1101835"/>
                <a:gd name="connsiteX203" fmla="*/ 97155 w 716407"/>
                <a:gd name="connsiteY203" fmla="*/ 1059925 h 1101835"/>
                <a:gd name="connsiteX204" fmla="*/ 72390 w 716407"/>
                <a:gd name="connsiteY204" fmla="*/ 1050400 h 1101835"/>
                <a:gd name="connsiteX205" fmla="*/ 62865 w 716407"/>
                <a:gd name="connsiteY205" fmla="*/ 1058020 h 1101835"/>
                <a:gd name="connsiteX206" fmla="*/ 49530 w 716407"/>
                <a:gd name="connsiteY206" fmla="*/ 1061830 h 1101835"/>
                <a:gd name="connsiteX207" fmla="*/ 24765 w 716407"/>
                <a:gd name="connsiteY207" fmla="*/ 1054210 h 1101835"/>
                <a:gd name="connsiteX208" fmla="*/ 22860 w 716407"/>
                <a:gd name="connsiteY208" fmla="*/ 1048495 h 1101835"/>
                <a:gd name="connsiteX209" fmla="*/ 5715 w 716407"/>
                <a:gd name="connsiteY209" fmla="*/ 1042780 h 1101835"/>
                <a:gd name="connsiteX210" fmla="*/ 0 w 716407"/>
                <a:gd name="connsiteY210" fmla="*/ 1040875 h 1101835"/>
                <a:gd name="connsiteX211" fmla="*/ 1905 w 716407"/>
                <a:gd name="connsiteY211" fmla="*/ 1035160 h 1101835"/>
                <a:gd name="connsiteX212" fmla="*/ 9525 w 716407"/>
                <a:gd name="connsiteY212" fmla="*/ 1023730 h 1101835"/>
                <a:gd name="connsiteX213" fmla="*/ 5715 w 716407"/>
                <a:gd name="connsiteY213" fmla="*/ 970390 h 1101835"/>
                <a:gd name="connsiteX214" fmla="*/ 3810 w 716407"/>
                <a:gd name="connsiteY214" fmla="*/ 960865 h 1101835"/>
                <a:gd name="connsiteX215" fmla="*/ 5715 w 716407"/>
                <a:gd name="connsiteY215" fmla="*/ 951340 h 1101835"/>
                <a:gd name="connsiteX216" fmla="*/ 17145 w 716407"/>
                <a:gd name="connsiteY216" fmla="*/ 943720 h 1101835"/>
                <a:gd name="connsiteX217" fmla="*/ 19050 w 716407"/>
                <a:gd name="connsiteY217" fmla="*/ 934195 h 1101835"/>
                <a:gd name="connsiteX218" fmla="*/ 24765 w 716407"/>
                <a:gd name="connsiteY218" fmla="*/ 917050 h 1101835"/>
                <a:gd name="connsiteX219" fmla="*/ 28575 w 716407"/>
                <a:gd name="connsiteY219" fmla="*/ 911335 h 1101835"/>
                <a:gd name="connsiteX220" fmla="*/ 26670 w 716407"/>
                <a:gd name="connsiteY220" fmla="*/ 896095 h 1101835"/>
                <a:gd name="connsiteX221" fmla="*/ 30480 w 716407"/>
                <a:gd name="connsiteY221" fmla="*/ 877045 h 1101835"/>
                <a:gd name="connsiteX222" fmla="*/ 38100 w 716407"/>
                <a:gd name="connsiteY222" fmla="*/ 865615 h 1101835"/>
                <a:gd name="connsiteX223" fmla="*/ 49530 w 716407"/>
                <a:gd name="connsiteY223" fmla="*/ 863710 h 1101835"/>
                <a:gd name="connsiteX224" fmla="*/ 62865 w 716407"/>
                <a:gd name="connsiteY224" fmla="*/ 861805 h 1101835"/>
                <a:gd name="connsiteX225" fmla="*/ 70485 w 716407"/>
                <a:gd name="connsiteY225" fmla="*/ 854185 h 1101835"/>
                <a:gd name="connsiteX226" fmla="*/ 76200 w 716407"/>
                <a:gd name="connsiteY226" fmla="*/ 850375 h 1101835"/>
                <a:gd name="connsiteX227" fmla="*/ 83820 w 716407"/>
                <a:gd name="connsiteY227" fmla="*/ 842755 h 1101835"/>
                <a:gd name="connsiteX228" fmla="*/ 89535 w 716407"/>
                <a:gd name="connsiteY228" fmla="*/ 837040 h 1101835"/>
                <a:gd name="connsiteX229" fmla="*/ 100965 w 716407"/>
                <a:gd name="connsiteY229" fmla="*/ 833230 h 1101835"/>
                <a:gd name="connsiteX230" fmla="*/ 118110 w 716407"/>
                <a:gd name="connsiteY230" fmla="*/ 827515 h 1101835"/>
                <a:gd name="connsiteX231" fmla="*/ 135255 w 716407"/>
                <a:gd name="connsiteY231" fmla="*/ 821800 h 1101835"/>
                <a:gd name="connsiteX232" fmla="*/ 140970 w 716407"/>
                <a:gd name="connsiteY232" fmla="*/ 819895 h 1101835"/>
                <a:gd name="connsiteX233" fmla="*/ 154305 w 716407"/>
                <a:gd name="connsiteY233" fmla="*/ 817990 h 1101835"/>
                <a:gd name="connsiteX234" fmla="*/ 158115 w 716407"/>
                <a:gd name="connsiteY234" fmla="*/ 823705 h 1101835"/>
                <a:gd name="connsiteX235" fmla="*/ 163830 w 716407"/>
                <a:gd name="connsiteY235" fmla="*/ 827515 h 1101835"/>
                <a:gd name="connsiteX236" fmla="*/ 192405 w 716407"/>
                <a:gd name="connsiteY236" fmla="*/ 825610 h 1101835"/>
                <a:gd name="connsiteX237" fmla="*/ 198120 w 716407"/>
                <a:gd name="connsiteY237" fmla="*/ 823705 h 1101835"/>
                <a:gd name="connsiteX238" fmla="*/ 211455 w 716407"/>
                <a:gd name="connsiteY238" fmla="*/ 821800 h 1101835"/>
                <a:gd name="connsiteX239" fmla="*/ 230505 w 716407"/>
                <a:gd name="connsiteY239" fmla="*/ 816085 h 1101835"/>
                <a:gd name="connsiteX240" fmla="*/ 236220 w 716407"/>
                <a:gd name="connsiteY240" fmla="*/ 814180 h 1101835"/>
                <a:gd name="connsiteX241" fmla="*/ 255270 w 716407"/>
                <a:gd name="connsiteY241" fmla="*/ 810370 h 1101835"/>
                <a:gd name="connsiteX242" fmla="*/ 260985 w 716407"/>
                <a:gd name="connsiteY242" fmla="*/ 806560 h 1101835"/>
                <a:gd name="connsiteX243" fmla="*/ 262890 w 716407"/>
                <a:gd name="connsiteY243" fmla="*/ 800845 h 1101835"/>
                <a:gd name="connsiteX244" fmla="*/ 259080 w 716407"/>
                <a:gd name="connsiteY244" fmla="*/ 779890 h 1101835"/>
                <a:gd name="connsiteX245" fmla="*/ 255270 w 716407"/>
                <a:gd name="connsiteY245" fmla="*/ 774175 h 1101835"/>
                <a:gd name="connsiteX246" fmla="*/ 251460 w 716407"/>
                <a:gd name="connsiteY246" fmla="*/ 762745 h 1101835"/>
                <a:gd name="connsiteX247" fmla="*/ 245745 w 716407"/>
                <a:gd name="connsiteY247" fmla="*/ 751315 h 1101835"/>
                <a:gd name="connsiteX248" fmla="*/ 234315 w 716407"/>
                <a:gd name="connsiteY248" fmla="*/ 743695 h 1101835"/>
                <a:gd name="connsiteX249" fmla="*/ 228600 w 716407"/>
                <a:gd name="connsiteY249" fmla="*/ 741790 h 1101835"/>
                <a:gd name="connsiteX250" fmla="*/ 222885 w 716407"/>
                <a:gd name="connsiteY250" fmla="*/ 737980 h 1101835"/>
                <a:gd name="connsiteX251" fmla="*/ 220980 w 716407"/>
                <a:gd name="connsiteY251" fmla="*/ 732265 h 1101835"/>
                <a:gd name="connsiteX252" fmla="*/ 217170 w 716407"/>
                <a:gd name="connsiteY252" fmla="*/ 726550 h 1101835"/>
                <a:gd name="connsiteX253" fmla="*/ 211455 w 716407"/>
                <a:gd name="connsiteY253" fmla="*/ 715120 h 1101835"/>
                <a:gd name="connsiteX254" fmla="*/ 205740 w 716407"/>
                <a:gd name="connsiteY254" fmla="*/ 711310 h 1101835"/>
                <a:gd name="connsiteX255" fmla="*/ 203835 w 716407"/>
                <a:gd name="connsiteY255" fmla="*/ 705595 h 1101835"/>
                <a:gd name="connsiteX256" fmla="*/ 196215 w 716407"/>
                <a:gd name="connsiteY256" fmla="*/ 696070 h 1101835"/>
                <a:gd name="connsiteX257" fmla="*/ 194310 w 716407"/>
                <a:gd name="connsiteY257" fmla="*/ 673210 h 1101835"/>
                <a:gd name="connsiteX258" fmla="*/ 99060 w 716407"/>
                <a:gd name="connsiteY258" fmla="*/ 675115 h 1101835"/>
                <a:gd name="connsiteX259" fmla="*/ 85725 w 716407"/>
                <a:gd name="connsiteY259" fmla="*/ 673210 h 1101835"/>
                <a:gd name="connsiteX260" fmla="*/ 78105 w 716407"/>
                <a:gd name="connsiteY260" fmla="*/ 663685 h 1101835"/>
                <a:gd name="connsiteX261" fmla="*/ 64770 w 716407"/>
                <a:gd name="connsiteY261" fmla="*/ 657970 h 1101835"/>
                <a:gd name="connsiteX262" fmla="*/ 57150 w 716407"/>
                <a:gd name="connsiteY262" fmla="*/ 646540 h 1101835"/>
                <a:gd name="connsiteX263" fmla="*/ 62865 w 716407"/>
                <a:gd name="connsiteY263" fmla="*/ 642730 h 1101835"/>
                <a:gd name="connsiteX264" fmla="*/ 68580 w 716407"/>
                <a:gd name="connsiteY264" fmla="*/ 637015 h 1101835"/>
                <a:gd name="connsiteX265" fmla="*/ 72390 w 716407"/>
                <a:gd name="connsiteY265" fmla="*/ 631300 h 1101835"/>
                <a:gd name="connsiteX266" fmla="*/ 78105 w 716407"/>
                <a:gd name="connsiteY266" fmla="*/ 629395 h 1101835"/>
                <a:gd name="connsiteX267" fmla="*/ 83820 w 716407"/>
                <a:gd name="connsiteY267" fmla="*/ 623680 h 1101835"/>
                <a:gd name="connsiteX268" fmla="*/ 89535 w 716407"/>
                <a:gd name="connsiteY268" fmla="*/ 621775 h 1101835"/>
                <a:gd name="connsiteX269" fmla="*/ 95250 w 716407"/>
                <a:gd name="connsiteY269" fmla="*/ 617965 h 1101835"/>
                <a:gd name="connsiteX270" fmla="*/ 102870 w 716407"/>
                <a:gd name="connsiteY270" fmla="*/ 595105 h 1101835"/>
                <a:gd name="connsiteX271" fmla="*/ 108585 w 716407"/>
                <a:gd name="connsiteY271" fmla="*/ 583675 h 1101835"/>
                <a:gd name="connsiteX272" fmla="*/ 114300 w 716407"/>
                <a:gd name="connsiteY272" fmla="*/ 581770 h 1101835"/>
                <a:gd name="connsiteX273" fmla="*/ 118110 w 716407"/>
                <a:gd name="connsiteY273" fmla="*/ 570340 h 1101835"/>
                <a:gd name="connsiteX274" fmla="*/ 123825 w 716407"/>
                <a:gd name="connsiteY274" fmla="*/ 543670 h 1101835"/>
                <a:gd name="connsiteX275" fmla="*/ 129540 w 716407"/>
                <a:gd name="connsiteY275" fmla="*/ 539860 h 1101835"/>
                <a:gd name="connsiteX276" fmla="*/ 133350 w 716407"/>
                <a:gd name="connsiteY276" fmla="*/ 520810 h 1101835"/>
                <a:gd name="connsiteX277" fmla="*/ 137160 w 716407"/>
                <a:gd name="connsiteY277" fmla="*/ 507475 h 1101835"/>
                <a:gd name="connsiteX278" fmla="*/ 142875 w 716407"/>
                <a:gd name="connsiteY278" fmla="*/ 501760 h 1101835"/>
                <a:gd name="connsiteX279" fmla="*/ 144780 w 716407"/>
                <a:gd name="connsiteY279" fmla="*/ 463660 h 1101835"/>
                <a:gd name="connsiteX280" fmla="*/ 142875 w 716407"/>
                <a:gd name="connsiteY280" fmla="*/ 457945 h 1101835"/>
                <a:gd name="connsiteX281" fmla="*/ 137160 w 716407"/>
                <a:gd name="connsiteY281" fmla="*/ 456040 h 1101835"/>
                <a:gd name="connsiteX282" fmla="*/ 150495 w 716407"/>
                <a:gd name="connsiteY282" fmla="*/ 457945 h 1101835"/>
                <a:gd name="connsiteX283" fmla="*/ 156210 w 716407"/>
                <a:gd name="connsiteY283" fmla="*/ 461755 h 1101835"/>
                <a:gd name="connsiteX284" fmla="*/ 161925 w 716407"/>
                <a:gd name="connsiteY284" fmla="*/ 467470 h 1101835"/>
                <a:gd name="connsiteX285" fmla="*/ 177165 w 716407"/>
                <a:gd name="connsiteY285" fmla="*/ 469375 h 1101835"/>
                <a:gd name="connsiteX286" fmla="*/ 190500 w 716407"/>
                <a:gd name="connsiteY286" fmla="*/ 471280 h 1101835"/>
                <a:gd name="connsiteX287" fmla="*/ 201930 w 716407"/>
                <a:gd name="connsiteY287" fmla="*/ 473185 h 1101835"/>
                <a:gd name="connsiteX288" fmla="*/ 219075 w 716407"/>
                <a:gd name="connsiteY288" fmla="*/ 475090 h 1101835"/>
                <a:gd name="connsiteX289" fmla="*/ 224790 w 716407"/>
                <a:gd name="connsiteY289" fmla="*/ 476995 h 1101835"/>
                <a:gd name="connsiteX290" fmla="*/ 236220 w 716407"/>
                <a:gd name="connsiteY290" fmla="*/ 484615 h 1101835"/>
                <a:gd name="connsiteX291" fmla="*/ 240030 w 716407"/>
                <a:gd name="connsiteY291" fmla="*/ 490330 h 1101835"/>
                <a:gd name="connsiteX292" fmla="*/ 249555 w 716407"/>
                <a:gd name="connsiteY292" fmla="*/ 497950 h 1101835"/>
                <a:gd name="connsiteX293" fmla="*/ 245745 w 716407"/>
                <a:gd name="connsiteY293" fmla="*/ 511285 h 1101835"/>
                <a:gd name="connsiteX294" fmla="*/ 240030 w 716407"/>
                <a:gd name="connsiteY294" fmla="*/ 517000 h 1101835"/>
                <a:gd name="connsiteX295" fmla="*/ 238125 w 716407"/>
                <a:gd name="connsiteY295" fmla="*/ 522715 h 1101835"/>
                <a:gd name="connsiteX296" fmla="*/ 249555 w 716407"/>
                <a:gd name="connsiteY296" fmla="*/ 526525 h 1101835"/>
                <a:gd name="connsiteX297" fmla="*/ 264795 w 716407"/>
                <a:gd name="connsiteY297" fmla="*/ 534145 h 1101835"/>
                <a:gd name="connsiteX298" fmla="*/ 276225 w 716407"/>
                <a:gd name="connsiteY298" fmla="*/ 539860 h 1101835"/>
                <a:gd name="connsiteX299" fmla="*/ 281940 w 716407"/>
                <a:gd name="connsiteY299" fmla="*/ 553195 h 1101835"/>
                <a:gd name="connsiteX300" fmla="*/ 285750 w 716407"/>
                <a:gd name="connsiteY300" fmla="*/ 558910 h 1101835"/>
                <a:gd name="connsiteX301" fmla="*/ 306705 w 716407"/>
                <a:gd name="connsiteY301" fmla="*/ 557005 h 1101835"/>
                <a:gd name="connsiteX302" fmla="*/ 308610 w 716407"/>
                <a:gd name="connsiteY302" fmla="*/ 547480 h 1101835"/>
                <a:gd name="connsiteX303" fmla="*/ 320040 w 716407"/>
                <a:gd name="connsiteY303" fmla="*/ 537955 h 1101835"/>
                <a:gd name="connsiteX304" fmla="*/ 323850 w 716407"/>
                <a:gd name="connsiteY304" fmla="*/ 518905 h 1101835"/>
                <a:gd name="connsiteX305" fmla="*/ 325755 w 716407"/>
                <a:gd name="connsiteY305" fmla="*/ 513190 h 1101835"/>
                <a:gd name="connsiteX306" fmla="*/ 323850 w 716407"/>
                <a:gd name="connsiteY306" fmla="*/ 497950 h 1101835"/>
                <a:gd name="connsiteX307" fmla="*/ 321945 w 716407"/>
                <a:gd name="connsiteY307" fmla="*/ 488425 h 1101835"/>
                <a:gd name="connsiteX308" fmla="*/ 304800 w 716407"/>
                <a:gd name="connsiteY308" fmla="*/ 478900 h 1101835"/>
                <a:gd name="connsiteX309" fmla="*/ 297180 w 716407"/>
                <a:gd name="connsiteY309" fmla="*/ 475090 h 1101835"/>
                <a:gd name="connsiteX310" fmla="*/ 281940 w 716407"/>
                <a:gd name="connsiteY310" fmla="*/ 452230 h 1101835"/>
                <a:gd name="connsiteX311" fmla="*/ 280035 w 716407"/>
                <a:gd name="connsiteY311" fmla="*/ 446515 h 1101835"/>
                <a:gd name="connsiteX312" fmla="*/ 276225 w 716407"/>
                <a:gd name="connsiteY312" fmla="*/ 440800 h 1101835"/>
                <a:gd name="connsiteX313" fmla="*/ 274320 w 716407"/>
                <a:gd name="connsiteY313" fmla="*/ 429370 h 1101835"/>
                <a:gd name="connsiteX314" fmla="*/ 272415 w 716407"/>
                <a:gd name="connsiteY314" fmla="*/ 423655 h 1101835"/>
                <a:gd name="connsiteX315" fmla="*/ 270510 w 716407"/>
                <a:gd name="connsiteY315" fmla="*/ 416035 h 1101835"/>
                <a:gd name="connsiteX316" fmla="*/ 272415 w 716407"/>
                <a:gd name="connsiteY316" fmla="*/ 400795 h 1101835"/>
                <a:gd name="connsiteX317" fmla="*/ 278130 w 716407"/>
                <a:gd name="connsiteY317" fmla="*/ 398890 h 1101835"/>
                <a:gd name="connsiteX318" fmla="*/ 291465 w 716407"/>
                <a:gd name="connsiteY318" fmla="*/ 393175 h 1101835"/>
                <a:gd name="connsiteX319" fmla="*/ 308610 w 716407"/>
                <a:gd name="connsiteY319" fmla="*/ 387460 h 1101835"/>
                <a:gd name="connsiteX320" fmla="*/ 314325 w 716407"/>
                <a:gd name="connsiteY320" fmla="*/ 385555 h 1101835"/>
                <a:gd name="connsiteX321" fmla="*/ 323850 w 716407"/>
                <a:gd name="connsiteY321" fmla="*/ 383650 h 1101835"/>
                <a:gd name="connsiteX322" fmla="*/ 335339 w 716407"/>
                <a:gd name="connsiteY322" fmla="*/ 362731 h 1101835"/>
                <a:gd name="connsiteX323" fmla="*/ 363920 w 716407"/>
                <a:gd name="connsiteY32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398145 w 716407"/>
                <a:gd name="connsiteY36" fmla="*/ 55990 h 1101835"/>
                <a:gd name="connsiteX37" fmla="*/ 400121 w 716407"/>
                <a:gd name="connsiteY37" fmla="*/ 50280 h 1101835"/>
                <a:gd name="connsiteX38" fmla="*/ 417269 w 716407"/>
                <a:gd name="connsiteY38" fmla="*/ 63616 h 1101835"/>
                <a:gd name="connsiteX39" fmla="*/ 429645 w 716407"/>
                <a:gd name="connsiteY39" fmla="*/ 82668 h 1101835"/>
                <a:gd name="connsiteX40" fmla="*/ 443739 w 716407"/>
                <a:gd name="connsiteY40" fmla="*/ 97910 h 1101835"/>
                <a:gd name="connsiteX41" fmla="*/ 461092 w 716407"/>
                <a:gd name="connsiteY41" fmla="*/ 118867 h 1101835"/>
                <a:gd name="connsiteX42" fmla="*/ 485861 w 716407"/>
                <a:gd name="connsiteY42" fmla="*/ 137919 h 1101835"/>
                <a:gd name="connsiteX43" fmla="*/ 508816 w 716407"/>
                <a:gd name="connsiteY43" fmla="*/ 152415 h 1101835"/>
                <a:gd name="connsiteX44" fmla="*/ 537210 w 716407"/>
                <a:gd name="connsiteY44" fmla="*/ 153145 h 1101835"/>
                <a:gd name="connsiteX45" fmla="*/ 571500 w 716407"/>
                <a:gd name="connsiteY45" fmla="*/ 151240 h 1101835"/>
                <a:gd name="connsiteX46" fmla="*/ 582930 w 716407"/>
                <a:gd name="connsiteY46" fmla="*/ 149335 h 1101835"/>
                <a:gd name="connsiteX47" fmla="*/ 638175 w 716407"/>
                <a:gd name="connsiteY47" fmla="*/ 151240 h 1101835"/>
                <a:gd name="connsiteX48" fmla="*/ 641985 w 716407"/>
                <a:gd name="connsiteY48" fmla="*/ 156955 h 1101835"/>
                <a:gd name="connsiteX49" fmla="*/ 645795 w 716407"/>
                <a:gd name="connsiteY49" fmla="*/ 168385 h 1101835"/>
                <a:gd name="connsiteX50" fmla="*/ 649605 w 716407"/>
                <a:gd name="connsiteY50" fmla="*/ 174100 h 1101835"/>
                <a:gd name="connsiteX51" fmla="*/ 640080 w 716407"/>
                <a:gd name="connsiteY51" fmla="*/ 185530 h 1101835"/>
                <a:gd name="connsiteX52" fmla="*/ 628650 w 716407"/>
                <a:gd name="connsiteY52" fmla="*/ 193150 h 1101835"/>
                <a:gd name="connsiteX53" fmla="*/ 624840 w 716407"/>
                <a:gd name="connsiteY53" fmla="*/ 198865 h 1101835"/>
                <a:gd name="connsiteX54" fmla="*/ 619125 w 716407"/>
                <a:gd name="connsiteY54" fmla="*/ 214105 h 1101835"/>
                <a:gd name="connsiteX55" fmla="*/ 621030 w 716407"/>
                <a:gd name="connsiteY55" fmla="*/ 250300 h 1101835"/>
                <a:gd name="connsiteX56" fmla="*/ 622935 w 716407"/>
                <a:gd name="connsiteY56" fmla="*/ 256015 h 1101835"/>
                <a:gd name="connsiteX57" fmla="*/ 626745 w 716407"/>
                <a:gd name="connsiteY57" fmla="*/ 261730 h 1101835"/>
                <a:gd name="connsiteX58" fmla="*/ 632460 w 716407"/>
                <a:gd name="connsiteY58" fmla="*/ 263635 h 1101835"/>
                <a:gd name="connsiteX59" fmla="*/ 641985 w 716407"/>
                <a:gd name="connsiteY59" fmla="*/ 275065 h 1101835"/>
                <a:gd name="connsiteX60" fmla="*/ 647700 w 716407"/>
                <a:gd name="connsiteY60" fmla="*/ 276970 h 1101835"/>
                <a:gd name="connsiteX61" fmla="*/ 661035 w 716407"/>
                <a:gd name="connsiteY61" fmla="*/ 282685 h 1101835"/>
                <a:gd name="connsiteX62" fmla="*/ 674370 w 716407"/>
                <a:gd name="connsiteY62" fmla="*/ 296020 h 1101835"/>
                <a:gd name="connsiteX63" fmla="*/ 678180 w 716407"/>
                <a:gd name="connsiteY63" fmla="*/ 301735 h 1101835"/>
                <a:gd name="connsiteX64" fmla="*/ 683895 w 716407"/>
                <a:gd name="connsiteY64" fmla="*/ 303640 h 1101835"/>
                <a:gd name="connsiteX65" fmla="*/ 689610 w 716407"/>
                <a:gd name="connsiteY65" fmla="*/ 307450 h 1101835"/>
                <a:gd name="connsiteX66" fmla="*/ 697230 w 716407"/>
                <a:gd name="connsiteY66" fmla="*/ 311260 h 1101835"/>
                <a:gd name="connsiteX67" fmla="*/ 714375 w 716407"/>
                <a:gd name="connsiteY67" fmla="*/ 324595 h 1101835"/>
                <a:gd name="connsiteX68" fmla="*/ 716280 w 716407"/>
                <a:gd name="connsiteY68" fmla="*/ 330310 h 1101835"/>
                <a:gd name="connsiteX69" fmla="*/ 708660 w 716407"/>
                <a:gd name="connsiteY69" fmla="*/ 341740 h 1101835"/>
                <a:gd name="connsiteX70" fmla="*/ 702945 w 716407"/>
                <a:gd name="connsiteY70" fmla="*/ 347455 h 1101835"/>
                <a:gd name="connsiteX71" fmla="*/ 691515 w 716407"/>
                <a:gd name="connsiteY71" fmla="*/ 353170 h 1101835"/>
                <a:gd name="connsiteX72" fmla="*/ 674370 w 716407"/>
                <a:gd name="connsiteY72" fmla="*/ 355075 h 1101835"/>
                <a:gd name="connsiteX73" fmla="*/ 668655 w 716407"/>
                <a:gd name="connsiteY73" fmla="*/ 356980 h 1101835"/>
                <a:gd name="connsiteX74" fmla="*/ 649605 w 716407"/>
                <a:gd name="connsiteY74" fmla="*/ 379840 h 1101835"/>
                <a:gd name="connsiteX75" fmla="*/ 638175 w 716407"/>
                <a:gd name="connsiteY75" fmla="*/ 391270 h 1101835"/>
                <a:gd name="connsiteX76" fmla="*/ 632460 w 716407"/>
                <a:gd name="connsiteY76" fmla="*/ 402700 h 1101835"/>
                <a:gd name="connsiteX77" fmla="*/ 626745 w 716407"/>
                <a:gd name="connsiteY77" fmla="*/ 404605 h 1101835"/>
                <a:gd name="connsiteX78" fmla="*/ 624840 w 716407"/>
                <a:gd name="connsiteY78" fmla="*/ 410320 h 1101835"/>
                <a:gd name="connsiteX79" fmla="*/ 605790 w 716407"/>
                <a:gd name="connsiteY79" fmla="*/ 416035 h 1101835"/>
                <a:gd name="connsiteX80" fmla="*/ 586740 w 716407"/>
                <a:gd name="connsiteY80" fmla="*/ 412225 h 1101835"/>
                <a:gd name="connsiteX81" fmla="*/ 582930 w 716407"/>
                <a:gd name="connsiteY81" fmla="*/ 406510 h 1101835"/>
                <a:gd name="connsiteX82" fmla="*/ 569595 w 716407"/>
                <a:gd name="connsiteY82" fmla="*/ 400795 h 1101835"/>
                <a:gd name="connsiteX83" fmla="*/ 539115 w 716407"/>
                <a:gd name="connsiteY83" fmla="*/ 402700 h 1101835"/>
                <a:gd name="connsiteX84" fmla="*/ 527685 w 716407"/>
                <a:gd name="connsiteY84" fmla="*/ 406510 h 1101835"/>
                <a:gd name="connsiteX85" fmla="*/ 516255 w 716407"/>
                <a:gd name="connsiteY85" fmla="*/ 414130 h 1101835"/>
                <a:gd name="connsiteX86" fmla="*/ 514350 w 716407"/>
                <a:gd name="connsiteY86" fmla="*/ 419845 h 1101835"/>
                <a:gd name="connsiteX87" fmla="*/ 504825 w 716407"/>
                <a:gd name="connsiteY87" fmla="*/ 429370 h 1101835"/>
                <a:gd name="connsiteX88" fmla="*/ 501015 w 716407"/>
                <a:gd name="connsiteY88" fmla="*/ 435085 h 1101835"/>
                <a:gd name="connsiteX89" fmla="*/ 495300 w 716407"/>
                <a:gd name="connsiteY89" fmla="*/ 440800 h 1101835"/>
                <a:gd name="connsiteX90" fmla="*/ 493395 w 716407"/>
                <a:gd name="connsiteY90" fmla="*/ 452230 h 1101835"/>
                <a:gd name="connsiteX91" fmla="*/ 491490 w 716407"/>
                <a:gd name="connsiteY91" fmla="*/ 459850 h 1101835"/>
                <a:gd name="connsiteX92" fmla="*/ 489585 w 716407"/>
                <a:gd name="connsiteY92" fmla="*/ 465565 h 1101835"/>
                <a:gd name="connsiteX93" fmla="*/ 478155 w 716407"/>
                <a:gd name="connsiteY93" fmla="*/ 469375 h 1101835"/>
                <a:gd name="connsiteX94" fmla="*/ 476250 w 716407"/>
                <a:gd name="connsiteY94" fmla="*/ 478900 h 1101835"/>
                <a:gd name="connsiteX95" fmla="*/ 472440 w 716407"/>
                <a:gd name="connsiteY95" fmla="*/ 490330 h 1101835"/>
                <a:gd name="connsiteX96" fmla="*/ 474345 w 716407"/>
                <a:gd name="connsiteY96" fmla="*/ 520810 h 1101835"/>
                <a:gd name="connsiteX97" fmla="*/ 476250 w 716407"/>
                <a:gd name="connsiteY97" fmla="*/ 528430 h 1101835"/>
                <a:gd name="connsiteX98" fmla="*/ 478155 w 716407"/>
                <a:gd name="connsiteY98" fmla="*/ 537955 h 1101835"/>
                <a:gd name="connsiteX99" fmla="*/ 481965 w 716407"/>
                <a:gd name="connsiteY99" fmla="*/ 568435 h 1101835"/>
                <a:gd name="connsiteX100" fmla="*/ 487680 w 716407"/>
                <a:gd name="connsiteY100" fmla="*/ 587485 h 1101835"/>
                <a:gd name="connsiteX101" fmla="*/ 489585 w 716407"/>
                <a:gd name="connsiteY101" fmla="*/ 593200 h 1101835"/>
                <a:gd name="connsiteX102" fmla="*/ 493395 w 716407"/>
                <a:gd name="connsiteY102" fmla="*/ 610345 h 1101835"/>
                <a:gd name="connsiteX103" fmla="*/ 495300 w 716407"/>
                <a:gd name="connsiteY103" fmla="*/ 616060 h 1101835"/>
                <a:gd name="connsiteX104" fmla="*/ 499110 w 716407"/>
                <a:gd name="connsiteY104" fmla="*/ 623680 h 1101835"/>
                <a:gd name="connsiteX105" fmla="*/ 504825 w 716407"/>
                <a:gd name="connsiteY105" fmla="*/ 627490 h 1101835"/>
                <a:gd name="connsiteX106" fmla="*/ 510540 w 716407"/>
                <a:gd name="connsiteY106" fmla="*/ 638920 h 1101835"/>
                <a:gd name="connsiteX107" fmla="*/ 512445 w 716407"/>
                <a:gd name="connsiteY107" fmla="*/ 644635 h 1101835"/>
                <a:gd name="connsiteX108" fmla="*/ 518160 w 716407"/>
                <a:gd name="connsiteY108" fmla="*/ 646540 h 1101835"/>
                <a:gd name="connsiteX109" fmla="*/ 506730 w 716407"/>
                <a:gd name="connsiteY109" fmla="*/ 650350 h 1101835"/>
                <a:gd name="connsiteX110" fmla="*/ 501015 w 716407"/>
                <a:gd name="connsiteY110" fmla="*/ 652255 h 1101835"/>
                <a:gd name="connsiteX111" fmla="*/ 495300 w 716407"/>
                <a:gd name="connsiteY111" fmla="*/ 657970 h 1101835"/>
                <a:gd name="connsiteX112" fmla="*/ 489585 w 716407"/>
                <a:gd name="connsiteY112" fmla="*/ 661780 h 1101835"/>
                <a:gd name="connsiteX113" fmla="*/ 487680 w 716407"/>
                <a:gd name="connsiteY113" fmla="*/ 667495 h 1101835"/>
                <a:gd name="connsiteX114" fmla="*/ 483870 w 716407"/>
                <a:gd name="connsiteY114" fmla="*/ 673210 h 1101835"/>
                <a:gd name="connsiteX115" fmla="*/ 478155 w 716407"/>
                <a:gd name="connsiteY115" fmla="*/ 684640 h 1101835"/>
                <a:gd name="connsiteX116" fmla="*/ 480060 w 716407"/>
                <a:gd name="connsiteY116" fmla="*/ 717025 h 1101835"/>
                <a:gd name="connsiteX117" fmla="*/ 485775 w 716407"/>
                <a:gd name="connsiteY117" fmla="*/ 718930 h 1101835"/>
                <a:gd name="connsiteX118" fmla="*/ 497205 w 716407"/>
                <a:gd name="connsiteY118" fmla="*/ 724645 h 1101835"/>
                <a:gd name="connsiteX119" fmla="*/ 506730 w 716407"/>
                <a:gd name="connsiteY119" fmla="*/ 726550 h 1101835"/>
                <a:gd name="connsiteX120" fmla="*/ 495300 w 716407"/>
                <a:gd name="connsiteY120" fmla="*/ 722740 h 1101835"/>
                <a:gd name="connsiteX121" fmla="*/ 489585 w 716407"/>
                <a:gd name="connsiteY121" fmla="*/ 718930 h 1101835"/>
                <a:gd name="connsiteX122" fmla="*/ 455295 w 716407"/>
                <a:gd name="connsiteY122" fmla="*/ 718930 h 1101835"/>
                <a:gd name="connsiteX123" fmla="*/ 449580 w 716407"/>
                <a:gd name="connsiteY123" fmla="*/ 730360 h 1101835"/>
                <a:gd name="connsiteX124" fmla="*/ 445770 w 716407"/>
                <a:gd name="connsiteY124" fmla="*/ 736075 h 1101835"/>
                <a:gd name="connsiteX125" fmla="*/ 443865 w 716407"/>
                <a:gd name="connsiteY125" fmla="*/ 741790 h 1101835"/>
                <a:gd name="connsiteX126" fmla="*/ 438150 w 716407"/>
                <a:gd name="connsiteY126" fmla="*/ 743695 h 1101835"/>
                <a:gd name="connsiteX127" fmla="*/ 434340 w 716407"/>
                <a:gd name="connsiteY127" fmla="*/ 757030 h 1101835"/>
                <a:gd name="connsiteX128" fmla="*/ 426720 w 716407"/>
                <a:gd name="connsiteY128" fmla="*/ 768460 h 1101835"/>
                <a:gd name="connsiteX129" fmla="*/ 419100 w 716407"/>
                <a:gd name="connsiteY129" fmla="*/ 779890 h 1101835"/>
                <a:gd name="connsiteX130" fmla="*/ 415290 w 716407"/>
                <a:gd name="connsiteY130" fmla="*/ 785605 h 1101835"/>
                <a:gd name="connsiteX131" fmla="*/ 409575 w 716407"/>
                <a:gd name="connsiteY131" fmla="*/ 797035 h 1101835"/>
                <a:gd name="connsiteX132" fmla="*/ 415290 w 716407"/>
                <a:gd name="connsiteY132" fmla="*/ 814180 h 1101835"/>
                <a:gd name="connsiteX133" fmla="*/ 417195 w 716407"/>
                <a:gd name="connsiteY133" fmla="*/ 819895 h 1101835"/>
                <a:gd name="connsiteX134" fmla="*/ 424815 w 716407"/>
                <a:gd name="connsiteY134" fmla="*/ 825610 h 1101835"/>
                <a:gd name="connsiteX135" fmla="*/ 430530 w 716407"/>
                <a:gd name="connsiteY135" fmla="*/ 829420 h 1101835"/>
                <a:gd name="connsiteX136" fmla="*/ 441960 w 716407"/>
                <a:gd name="connsiteY136" fmla="*/ 833230 h 1101835"/>
                <a:gd name="connsiteX137" fmla="*/ 447675 w 716407"/>
                <a:gd name="connsiteY137" fmla="*/ 837040 h 1101835"/>
                <a:gd name="connsiteX138" fmla="*/ 453390 w 716407"/>
                <a:gd name="connsiteY138" fmla="*/ 838945 h 1101835"/>
                <a:gd name="connsiteX139" fmla="*/ 457200 w 716407"/>
                <a:gd name="connsiteY139" fmla="*/ 844660 h 1101835"/>
                <a:gd name="connsiteX140" fmla="*/ 468630 w 716407"/>
                <a:gd name="connsiteY140" fmla="*/ 848470 h 1101835"/>
                <a:gd name="connsiteX141" fmla="*/ 474345 w 716407"/>
                <a:gd name="connsiteY141" fmla="*/ 850375 h 1101835"/>
                <a:gd name="connsiteX142" fmla="*/ 480060 w 716407"/>
                <a:gd name="connsiteY142" fmla="*/ 852280 h 1101835"/>
                <a:gd name="connsiteX143" fmla="*/ 485775 w 716407"/>
                <a:gd name="connsiteY143" fmla="*/ 856090 h 1101835"/>
                <a:gd name="connsiteX144" fmla="*/ 499110 w 716407"/>
                <a:gd name="connsiteY144" fmla="*/ 861805 h 1101835"/>
                <a:gd name="connsiteX145" fmla="*/ 506730 w 716407"/>
                <a:gd name="connsiteY145" fmla="*/ 869425 h 1101835"/>
                <a:gd name="connsiteX146" fmla="*/ 518160 w 716407"/>
                <a:gd name="connsiteY146" fmla="*/ 875140 h 1101835"/>
                <a:gd name="connsiteX147" fmla="*/ 523875 w 716407"/>
                <a:gd name="connsiteY147" fmla="*/ 878950 h 1101835"/>
                <a:gd name="connsiteX148" fmla="*/ 525780 w 716407"/>
                <a:gd name="connsiteY148" fmla="*/ 884665 h 1101835"/>
                <a:gd name="connsiteX149" fmla="*/ 529590 w 716407"/>
                <a:gd name="connsiteY149" fmla="*/ 907525 h 1101835"/>
                <a:gd name="connsiteX150" fmla="*/ 539115 w 716407"/>
                <a:gd name="connsiteY150" fmla="*/ 924670 h 1101835"/>
                <a:gd name="connsiteX151" fmla="*/ 541020 w 716407"/>
                <a:gd name="connsiteY151" fmla="*/ 930385 h 1101835"/>
                <a:gd name="connsiteX152" fmla="*/ 544830 w 716407"/>
                <a:gd name="connsiteY152" fmla="*/ 936100 h 1101835"/>
                <a:gd name="connsiteX153" fmla="*/ 542925 w 716407"/>
                <a:gd name="connsiteY153" fmla="*/ 934195 h 1101835"/>
                <a:gd name="connsiteX154" fmla="*/ 542925 w 716407"/>
                <a:gd name="connsiteY154" fmla="*/ 934195 h 1101835"/>
                <a:gd name="connsiteX155" fmla="*/ 533400 w 716407"/>
                <a:gd name="connsiteY155" fmla="*/ 947530 h 1101835"/>
                <a:gd name="connsiteX156" fmla="*/ 531495 w 716407"/>
                <a:gd name="connsiteY156" fmla="*/ 953245 h 1101835"/>
                <a:gd name="connsiteX157" fmla="*/ 520065 w 716407"/>
                <a:gd name="connsiteY157" fmla="*/ 955150 h 1101835"/>
                <a:gd name="connsiteX158" fmla="*/ 502920 w 716407"/>
                <a:gd name="connsiteY158" fmla="*/ 962770 h 1101835"/>
                <a:gd name="connsiteX159" fmla="*/ 497205 w 716407"/>
                <a:gd name="connsiteY159" fmla="*/ 960865 h 1101835"/>
                <a:gd name="connsiteX160" fmla="*/ 485775 w 716407"/>
                <a:gd name="connsiteY160" fmla="*/ 938005 h 1101835"/>
                <a:gd name="connsiteX161" fmla="*/ 480060 w 716407"/>
                <a:gd name="connsiteY161" fmla="*/ 932290 h 1101835"/>
                <a:gd name="connsiteX162" fmla="*/ 457200 w 716407"/>
                <a:gd name="connsiteY162" fmla="*/ 926575 h 1101835"/>
                <a:gd name="connsiteX163" fmla="*/ 434340 w 716407"/>
                <a:gd name="connsiteY163" fmla="*/ 928480 h 1101835"/>
                <a:gd name="connsiteX164" fmla="*/ 430530 w 716407"/>
                <a:gd name="connsiteY164" fmla="*/ 939910 h 1101835"/>
                <a:gd name="connsiteX165" fmla="*/ 419100 w 716407"/>
                <a:gd name="connsiteY165" fmla="*/ 945625 h 1101835"/>
                <a:gd name="connsiteX166" fmla="*/ 409575 w 716407"/>
                <a:gd name="connsiteY166" fmla="*/ 962770 h 1101835"/>
                <a:gd name="connsiteX167" fmla="*/ 400050 w 716407"/>
                <a:gd name="connsiteY167" fmla="*/ 978010 h 1101835"/>
                <a:gd name="connsiteX168" fmla="*/ 394335 w 716407"/>
                <a:gd name="connsiteY168" fmla="*/ 979915 h 1101835"/>
                <a:gd name="connsiteX169" fmla="*/ 388620 w 716407"/>
                <a:gd name="connsiteY169" fmla="*/ 978010 h 1101835"/>
                <a:gd name="connsiteX170" fmla="*/ 381000 w 716407"/>
                <a:gd name="connsiteY170" fmla="*/ 960865 h 1101835"/>
                <a:gd name="connsiteX171" fmla="*/ 375285 w 716407"/>
                <a:gd name="connsiteY171" fmla="*/ 958960 h 1101835"/>
                <a:gd name="connsiteX172" fmla="*/ 369570 w 716407"/>
                <a:gd name="connsiteY172" fmla="*/ 955150 h 1101835"/>
                <a:gd name="connsiteX173" fmla="*/ 360045 w 716407"/>
                <a:gd name="connsiteY173" fmla="*/ 962770 h 1101835"/>
                <a:gd name="connsiteX174" fmla="*/ 346710 w 716407"/>
                <a:gd name="connsiteY174" fmla="*/ 978010 h 1101835"/>
                <a:gd name="connsiteX175" fmla="*/ 340995 w 716407"/>
                <a:gd name="connsiteY175" fmla="*/ 1006585 h 1101835"/>
                <a:gd name="connsiteX176" fmla="*/ 335280 w 716407"/>
                <a:gd name="connsiteY176" fmla="*/ 1010395 h 1101835"/>
                <a:gd name="connsiteX177" fmla="*/ 331470 w 716407"/>
                <a:gd name="connsiteY177" fmla="*/ 1016110 h 1101835"/>
                <a:gd name="connsiteX178" fmla="*/ 325755 w 716407"/>
                <a:gd name="connsiteY178" fmla="*/ 1019920 h 1101835"/>
                <a:gd name="connsiteX179" fmla="*/ 320040 w 716407"/>
                <a:gd name="connsiteY179" fmla="*/ 1040875 h 1101835"/>
                <a:gd name="connsiteX180" fmla="*/ 314325 w 716407"/>
                <a:gd name="connsiteY180" fmla="*/ 1042780 h 1101835"/>
                <a:gd name="connsiteX181" fmla="*/ 312420 w 716407"/>
                <a:gd name="connsiteY181" fmla="*/ 1048495 h 1101835"/>
                <a:gd name="connsiteX182" fmla="*/ 310515 w 716407"/>
                <a:gd name="connsiteY182" fmla="*/ 1082785 h 1101835"/>
                <a:gd name="connsiteX183" fmla="*/ 293370 w 716407"/>
                <a:gd name="connsiteY183" fmla="*/ 1077070 h 1101835"/>
                <a:gd name="connsiteX184" fmla="*/ 264795 w 716407"/>
                <a:gd name="connsiteY184" fmla="*/ 1073260 h 1101835"/>
                <a:gd name="connsiteX185" fmla="*/ 247650 w 716407"/>
                <a:gd name="connsiteY185" fmla="*/ 1063735 h 1101835"/>
                <a:gd name="connsiteX186" fmla="*/ 241935 w 716407"/>
                <a:gd name="connsiteY186" fmla="*/ 1061830 h 1101835"/>
                <a:gd name="connsiteX187" fmla="*/ 224790 w 716407"/>
                <a:gd name="connsiteY187" fmla="*/ 1063735 h 1101835"/>
                <a:gd name="connsiteX188" fmla="*/ 213360 w 716407"/>
                <a:gd name="connsiteY188" fmla="*/ 1067545 h 1101835"/>
                <a:gd name="connsiteX189" fmla="*/ 207645 w 716407"/>
                <a:gd name="connsiteY189" fmla="*/ 1069450 h 1101835"/>
                <a:gd name="connsiteX190" fmla="*/ 201930 w 716407"/>
                <a:gd name="connsiteY190" fmla="*/ 1073260 h 1101835"/>
                <a:gd name="connsiteX191" fmla="*/ 177165 w 716407"/>
                <a:gd name="connsiteY191" fmla="*/ 1077070 h 1101835"/>
                <a:gd name="connsiteX192" fmla="*/ 165735 w 716407"/>
                <a:gd name="connsiteY192" fmla="*/ 1082785 h 1101835"/>
                <a:gd name="connsiteX193" fmla="*/ 161925 w 716407"/>
                <a:gd name="connsiteY193" fmla="*/ 1088500 h 1101835"/>
                <a:gd name="connsiteX194" fmla="*/ 156210 w 716407"/>
                <a:gd name="connsiteY194" fmla="*/ 1099930 h 1101835"/>
                <a:gd name="connsiteX195" fmla="*/ 150495 w 716407"/>
                <a:gd name="connsiteY195" fmla="*/ 1101835 h 1101835"/>
                <a:gd name="connsiteX196" fmla="*/ 135255 w 716407"/>
                <a:gd name="connsiteY196" fmla="*/ 1099930 h 1101835"/>
                <a:gd name="connsiteX197" fmla="*/ 125730 w 716407"/>
                <a:gd name="connsiteY197" fmla="*/ 1090405 h 1101835"/>
                <a:gd name="connsiteX198" fmla="*/ 120015 w 716407"/>
                <a:gd name="connsiteY198" fmla="*/ 1088500 h 1101835"/>
                <a:gd name="connsiteX199" fmla="*/ 114300 w 716407"/>
                <a:gd name="connsiteY199" fmla="*/ 1084690 h 1101835"/>
                <a:gd name="connsiteX200" fmla="*/ 108585 w 716407"/>
                <a:gd name="connsiteY200" fmla="*/ 1082785 h 1101835"/>
                <a:gd name="connsiteX201" fmla="*/ 104775 w 716407"/>
                <a:gd name="connsiteY201" fmla="*/ 1071355 h 1101835"/>
                <a:gd name="connsiteX202" fmla="*/ 102870 w 716407"/>
                <a:gd name="connsiteY202" fmla="*/ 1063735 h 1101835"/>
                <a:gd name="connsiteX203" fmla="*/ 97155 w 716407"/>
                <a:gd name="connsiteY203" fmla="*/ 1059925 h 1101835"/>
                <a:gd name="connsiteX204" fmla="*/ 72390 w 716407"/>
                <a:gd name="connsiteY204" fmla="*/ 1050400 h 1101835"/>
                <a:gd name="connsiteX205" fmla="*/ 62865 w 716407"/>
                <a:gd name="connsiteY205" fmla="*/ 1058020 h 1101835"/>
                <a:gd name="connsiteX206" fmla="*/ 49530 w 716407"/>
                <a:gd name="connsiteY206" fmla="*/ 1061830 h 1101835"/>
                <a:gd name="connsiteX207" fmla="*/ 24765 w 716407"/>
                <a:gd name="connsiteY207" fmla="*/ 1054210 h 1101835"/>
                <a:gd name="connsiteX208" fmla="*/ 22860 w 716407"/>
                <a:gd name="connsiteY208" fmla="*/ 1048495 h 1101835"/>
                <a:gd name="connsiteX209" fmla="*/ 5715 w 716407"/>
                <a:gd name="connsiteY209" fmla="*/ 1042780 h 1101835"/>
                <a:gd name="connsiteX210" fmla="*/ 0 w 716407"/>
                <a:gd name="connsiteY210" fmla="*/ 1040875 h 1101835"/>
                <a:gd name="connsiteX211" fmla="*/ 1905 w 716407"/>
                <a:gd name="connsiteY211" fmla="*/ 1035160 h 1101835"/>
                <a:gd name="connsiteX212" fmla="*/ 9525 w 716407"/>
                <a:gd name="connsiteY212" fmla="*/ 1023730 h 1101835"/>
                <a:gd name="connsiteX213" fmla="*/ 5715 w 716407"/>
                <a:gd name="connsiteY213" fmla="*/ 970390 h 1101835"/>
                <a:gd name="connsiteX214" fmla="*/ 3810 w 716407"/>
                <a:gd name="connsiteY214" fmla="*/ 960865 h 1101835"/>
                <a:gd name="connsiteX215" fmla="*/ 5715 w 716407"/>
                <a:gd name="connsiteY215" fmla="*/ 951340 h 1101835"/>
                <a:gd name="connsiteX216" fmla="*/ 17145 w 716407"/>
                <a:gd name="connsiteY216" fmla="*/ 943720 h 1101835"/>
                <a:gd name="connsiteX217" fmla="*/ 19050 w 716407"/>
                <a:gd name="connsiteY217" fmla="*/ 934195 h 1101835"/>
                <a:gd name="connsiteX218" fmla="*/ 24765 w 716407"/>
                <a:gd name="connsiteY218" fmla="*/ 917050 h 1101835"/>
                <a:gd name="connsiteX219" fmla="*/ 28575 w 716407"/>
                <a:gd name="connsiteY219" fmla="*/ 911335 h 1101835"/>
                <a:gd name="connsiteX220" fmla="*/ 26670 w 716407"/>
                <a:gd name="connsiteY220" fmla="*/ 896095 h 1101835"/>
                <a:gd name="connsiteX221" fmla="*/ 30480 w 716407"/>
                <a:gd name="connsiteY221" fmla="*/ 877045 h 1101835"/>
                <a:gd name="connsiteX222" fmla="*/ 38100 w 716407"/>
                <a:gd name="connsiteY222" fmla="*/ 865615 h 1101835"/>
                <a:gd name="connsiteX223" fmla="*/ 49530 w 716407"/>
                <a:gd name="connsiteY223" fmla="*/ 863710 h 1101835"/>
                <a:gd name="connsiteX224" fmla="*/ 62865 w 716407"/>
                <a:gd name="connsiteY224" fmla="*/ 861805 h 1101835"/>
                <a:gd name="connsiteX225" fmla="*/ 70485 w 716407"/>
                <a:gd name="connsiteY225" fmla="*/ 854185 h 1101835"/>
                <a:gd name="connsiteX226" fmla="*/ 76200 w 716407"/>
                <a:gd name="connsiteY226" fmla="*/ 850375 h 1101835"/>
                <a:gd name="connsiteX227" fmla="*/ 83820 w 716407"/>
                <a:gd name="connsiteY227" fmla="*/ 842755 h 1101835"/>
                <a:gd name="connsiteX228" fmla="*/ 89535 w 716407"/>
                <a:gd name="connsiteY228" fmla="*/ 837040 h 1101835"/>
                <a:gd name="connsiteX229" fmla="*/ 100965 w 716407"/>
                <a:gd name="connsiteY229" fmla="*/ 833230 h 1101835"/>
                <a:gd name="connsiteX230" fmla="*/ 118110 w 716407"/>
                <a:gd name="connsiteY230" fmla="*/ 827515 h 1101835"/>
                <a:gd name="connsiteX231" fmla="*/ 135255 w 716407"/>
                <a:gd name="connsiteY231" fmla="*/ 821800 h 1101835"/>
                <a:gd name="connsiteX232" fmla="*/ 140970 w 716407"/>
                <a:gd name="connsiteY232" fmla="*/ 819895 h 1101835"/>
                <a:gd name="connsiteX233" fmla="*/ 154305 w 716407"/>
                <a:gd name="connsiteY233" fmla="*/ 817990 h 1101835"/>
                <a:gd name="connsiteX234" fmla="*/ 158115 w 716407"/>
                <a:gd name="connsiteY234" fmla="*/ 823705 h 1101835"/>
                <a:gd name="connsiteX235" fmla="*/ 163830 w 716407"/>
                <a:gd name="connsiteY235" fmla="*/ 827515 h 1101835"/>
                <a:gd name="connsiteX236" fmla="*/ 192405 w 716407"/>
                <a:gd name="connsiteY236" fmla="*/ 825610 h 1101835"/>
                <a:gd name="connsiteX237" fmla="*/ 198120 w 716407"/>
                <a:gd name="connsiteY237" fmla="*/ 823705 h 1101835"/>
                <a:gd name="connsiteX238" fmla="*/ 211455 w 716407"/>
                <a:gd name="connsiteY238" fmla="*/ 821800 h 1101835"/>
                <a:gd name="connsiteX239" fmla="*/ 230505 w 716407"/>
                <a:gd name="connsiteY239" fmla="*/ 816085 h 1101835"/>
                <a:gd name="connsiteX240" fmla="*/ 236220 w 716407"/>
                <a:gd name="connsiteY240" fmla="*/ 814180 h 1101835"/>
                <a:gd name="connsiteX241" fmla="*/ 255270 w 716407"/>
                <a:gd name="connsiteY241" fmla="*/ 810370 h 1101835"/>
                <a:gd name="connsiteX242" fmla="*/ 260985 w 716407"/>
                <a:gd name="connsiteY242" fmla="*/ 806560 h 1101835"/>
                <a:gd name="connsiteX243" fmla="*/ 262890 w 716407"/>
                <a:gd name="connsiteY243" fmla="*/ 800845 h 1101835"/>
                <a:gd name="connsiteX244" fmla="*/ 259080 w 716407"/>
                <a:gd name="connsiteY244" fmla="*/ 779890 h 1101835"/>
                <a:gd name="connsiteX245" fmla="*/ 255270 w 716407"/>
                <a:gd name="connsiteY245" fmla="*/ 774175 h 1101835"/>
                <a:gd name="connsiteX246" fmla="*/ 251460 w 716407"/>
                <a:gd name="connsiteY246" fmla="*/ 762745 h 1101835"/>
                <a:gd name="connsiteX247" fmla="*/ 245745 w 716407"/>
                <a:gd name="connsiteY247" fmla="*/ 751315 h 1101835"/>
                <a:gd name="connsiteX248" fmla="*/ 234315 w 716407"/>
                <a:gd name="connsiteY248" fmla="*/ 743695 h 1101835"/>
                <a:gd name="connsiteX249" fmla="*/ 228600 w 716407"/>
                <a:gd name="connsiteY249" fmla="*/ 741790 h 1101835"/>
                <a:gd name="connsiteX250" fmla="*/ 222885 w 716407"/>
                <a:gd name="connsiteY250" fmla="*/ 737980 h 1101835"/>
                <a:gd name="connsiteX251" fmla="*/ 220980 w 716407"/>
                <a:gd name="connsiteY251" fmla="*/ 732265 h 1101835"/>
                <a:gd name="connsiteX252" fmla="*/ 217170 w 716407"/>
                <a:gd name="connsiteY252" fmla="*/ 726550 h 1101835"/>
                <a:gd name="connsiteX253" fmla="*/ 211455 w 716407"/>
                <a:gd name="connsiteY253" fmla="*/ 715120 h 1101835"/>
                <a:gd name="connsiteX254" fmla="*/ 205740 w 716407"/>
                <a:gd name="connsiteY254" fmla="*/ 711310 h 1101835"/>
                <a:gd name="connsiteX255" fmla="*/ 203835 w 716407"/>
                <a:gd name="connsiteY255" fmla="*/ 705595 h 1101835"/>
                <a:gd name="connsiteX256" fmla="*/ 196215 w 716407"/>
                <a:gd name="connsiteY256" fmla="*/ 696070 h 1101835"/>
                <a:gd name="connsiteX257" fmla="*/ 194310 w 716407"/>
                <a:gd name="connsiteY257" fmla="*/ 673210 h 1101835"/>
                <a:gd name="connsiteX258" fmla="*/ 99060 w 716407"/>
                <a:gd name="connsiteY258" fmla="*/ 675115 h 1101835"/>
                <a:gd name="connsiteX259" fmla="*/ 85725 w 716407"/>
                <a:gd name="connsiteY259" fmla="*/ 673210 h 1101835"/>
                <a:gd name="connsiteX260" fmla="*/ 78105 w 716407"/>
                <a:gd name="connsiteY260" fmla="*/ 663685 h 1101835"/>
                <a:gd name="connsiteX261" fmla="*/ 64770 w 716407"/>
                <a:gd name="connsiteY261" fmla="*/ 657970 h 1101835"/>
                <a:gd name="connsiteX262" fmla="*/ 57150 w 716407"/>
                <a:gd name="connsiteY262" fmla="*/ 646540 h 1101835"/>
                <a:gd name="connsiteX263" fmla="*/ 62865 w 716407"/>
                <a:gd name="connsiteY263" fmla="*/ 642730 h 1101835"/>
                <a:gd name="connsiteX264" fmla="*/ 68580 w 716407"/>
                <a:gd name="connsiteY264" fmla="*/ 637015 h 1101835"/>
                <a:gd name="connsiteX265" fmla="*/ 72390 w 716407"/>
                <a:gd name="connsiteY265" fmla="*/ 631300 h 1101835"/>
                <a:gd name="connsiteX266" fmla="*/ 78105 w 716407"/>
                <a:gd name="connsiteY266" fmla="*/ 629395 h 1101835"/>
                <a:gd name="connsiteX267" fmla="*/ 83820 w 716407"/>
                <a:gd name="connsiteY267" fmla="*/ 623680 h 1101835"/>
                <a:gd name="connsiteX268" fmla="*/ 89535 w 716407"/>
                <a:gd name="connsiteY268" fmla="*/ 621775 h 1101835"/>
                <a:gd name="connsiteX269" fmla="*/ 95250 w 716407"/>
                <a:gd name="connsiteY269" fmla="*/ 617965 h 1101835"/>
                <a:gd name="connsiteX270" fmla="*/ 102870 w 716407"/>
                <a:gd name="connsiteY270" fmla="*/ 595105 h 1101835"/>
                <a:gd name="connsiteX271" fmla="*/ 108585 w 716407"/>
                <a:gd name="connsiteY271" fmla="*/ 583675 h 1101835"/>
                <a:gd name="connsiteX272" fmla="*/ 114300 w 716407"/>
                <a:gd name="connsiteY272" fmla="*/ 581770 h 1101835"/>
                <a:gd name="connsiteX273" fmla="*/ 118110 w 716407"/>
                <a:gd name="connsiteY273" fmla="*/ 570340 h 1101835"/>
                <a:gd name="connsiteX274" fmla="*/ 123825 w 716407"/>
                <a:gd name="connsiteY274" fmla="*/ 543670 h 1101835"/>
                <a:gd name="connsiteX275" fmla="*/ 129540 w 716407"/>
                <a:gd name="connsiteY275" fmla="*/ 539860 h 1101835"/>
                <a:gd name="connsiteX276" fmla="*/ 133350 w 716407"/>
                <a:gd name="connsiteY276" fmla="*/ 520810 h 1101835"/>
                <a:gd name="connsiteX277" fmla="*/ 137160 w 716407"/>
                <a:gd name="connsiteY277" fmla="*/ 507475 h 1101835"/>
                <a:gd name="connsiteX278" fmla="*/ 142875 w 716407"/>
                <a:gd name="connsiteY278" fmla="*/ 501760 h 1101835"/>
                <a:gd name="connsiteX279" fmla="*/ 144780 w 716407"/>
                <a:gd name="connsiteY279" fmla="*/ 463660 h 1101835"/>
                <a:gd name="connsiteX280" fmla="*/ 142875 w 716407"/>
                <a:gd name="connsiteY280" fmla="*/ 457945 h 1101835"/>
                <a:gd name="connsiteX281" fmla="*/ 137160 w 716407"/>
                <a:gd name="connsiteY281" fmla="*/ 456040 h 1101835"/>
                <a:gd name="connsiteX282" fmla="*/ 150495 w 716407"/>
                <a:gd name="connsiteY282" fmla="*/ 457945 h 1101835"/>
                <a:gd name="connsiteX283" fmla="*/ 156210 w 716407"/>
                <a:gd name="connsiteY283" fmla="*/ 461755 h 1101835"/>
                <a:gd name="connsiteX284" fmla="*/ 161925 w 716407"/>
                <a:gd name="connsiteY284" fmla="*/ 467470 h 1101835"/>
                <a:gd name="connsiteX285" fmla="*/ 177165 w 716407"/>
                <a:gd name="connsiteY285" fmla="*/ 469375 h 1101835"/>
                <a:gd name="connsiteX286" fmla="*/ 190500 w 716407"/>
                <a:gd name="connsiteY286" fmla="*/ 471280 h 1101835"/>
                <a:gd name="connsiteX287" fmla="*/ 201930 w 716407"/>
                <a:gd name="connsiteY287" fmla="*/ 473185 h 1101835"/>
                <a:gd name="connsiteX288" fmla="*/ 219075 w 716407"/>
                <a:gd name="connsiteY288" fmla="*/ 475090 h 1101835"/>
                <a:gd name="connsiteX289" fmla="*/ 224790 w 716407"/>
                <a:gd name="connsiteY289" fmla="*/ 476995 h 1101835"/>
                <a:gd name="connsiteX290" fmla="*/ 236220 w 716407"/>
                <a:gd name="connsiteY290" fmla="*/ 484615 h 1101835"/>
                <a:gd name="connsiteX291" fmla="*/ 240030 w 716407"/>
                <a:gd name="connsiteY291" fmla="*/ 490330 h 1101835"/>
                <a:gd name="connsiteX292" fmla="*/ 249555 w 716407"/>
                <a:gd name="connsiteY292" fmla="*/ 497950 h 1101835"/>
                <a:gd name="connsiteX293" fmla="*/ 245745 w 716407"/>
                <a:gd name="connsiteY293" fmla="*/ 511285 h 1101835"/>
                <a:gd name="connsiteX294" fmla="*/ 240030 w 716407"/>
                <a:gd name="connsiteY294" fmla="*/ 517000 h 1101835"/>
                <a:gd name="connsiteX295" fmla="*/ 238125 w 716407"/>
                <a:gd name="connsiteY295" fmla="*/ 522715 h 1101835"/>
                <a:gd name="connsiteX296" fmla="*/ 249555 w 716407"/>
                <a:gd name="connsiteY296" fmla="*/ 526525 h 1101835"/>
                <a:gd name="connsiteX297" fmla="*/ 264795 w 716407"/>
                <a:gd name="connsiteY297" fmla="*/ 534145 h 1101835"/>
                <a:gd name="connsiteX298" fmla="*/ 276225 w 716407"/>
                <a:gd name="connsiteY298" fmla="*/ 539860 h 1101835"/>
                <a:gd name="connsiteX299" fmla="*/ 281940 w 716407"/>
                <a:gd name="connsiteY299" fmla="*/ 553195 h 1101835"/>
                <a:gd name="connsiteX300" fmla="*/ 285750 w 716407"/>
                <a:gd name="connsiteY300" fmla="*/ 558910 h 1101835"/>
                <a:gd name="connsiteX301" fmla="*/ 306705 w 716407"/>
                <a:gd name="connsiteY301" fmla="*/ 557005 h 1101835"/>
                <a:gd name="connsiteX302" fmla="*/ 308610 w 716407"/>
                <a:gd name="connsiteY302" fmla="*/ 547480 h 1101835"/>
                <a:gd name="connsiteX303" fmla="*/ 320040 w 716407"/>
                <a:gd name="connsiteY303" fmla="*/ 537955 h 1101835"/>
                <a:gd name="connsiteX304" fmla="*/ 323850 w 716407"/>
                <a:gd name="connsiteY304" fmla="*/ 518905 h 1101835"/>
                <a:gd name="connsiteX305" fmla="*/ 325755 w 716407"/>
                <a:gd name="connsiteY305" fmla="*/ 513190 h 1101835"/>
                <a:gd name="connsiteX306" fmla="*/ 323850 w 716407"/>
                <a:gd name="connsiteY306" fmla="*/ 497950 h 1101835"/>
                <a:gd name="connsiteX307" fmla="*/ 321945 w 716407"/>
                <a:gd name="connsiteY307" fmla="*/ 488425 h 1101835"/>
                <a:gd name="connsiteX308" fmla="*/ 304800 w 716407"/>
                <a:gd name="connsiteY308" fmla="*/ 478900 h 1101835"/>
                <a:gd name="connsiteX309" fmla="*/ 297180 w 716407"/>
                <a:gd name="connsiteY309" fmla="*/ 475090 h 1101835"/>
                <a:gd name="connsiteX310" fmla="*/ 281940 w 716407"/>
                <a:gd name="connsiteY310" fmla="*/ 452230 h 1101835"/>
                <a:gd name="connsiteX311" fmla="*/ 280035 w 716407"/>
                <a:gd name="connsiteY311" fmla="*/ 446515 h 1101835"/>
                <a:gd name="connsiteX312" fmla="*/ 276225 w 716407"/>
                <a:gd name="connsiteY312" fmla="*/ 440800 h 1101835"/>
                <a:gd name="connsiteX313" fmla="*/ 274320 w 716407"/>
                <a:gd name="connsiteY313" fmla="*/ 429370 h 1101835"/>
                <a:gd name="connsiteX314" fmla="*/ 272415 w 716407"/>
                <a:gd name="connsiteY314" fmla="*/ 423655 h 1101835"/>
                <a:gd name="connsiteX315" fmla="*/ 270510 w 716407"/>
                <a:gd name="connsiteY315" fmla="*/ 416035 h 1101835"/>
                <a:gd name="connsiteX316" fmla="*/ 272415 w 716407"/>
                <a:gd name="connsiteY316" fmla="*/ 400795 h 1101835"/>
                <a:gd name="connsiteX317" fmla="*/ 278130 w 716407"/>
                <a:gd name="connsiteY317" fmla="*/ 398890 h 1101835"/>
                <a:gd name="connsiteX318" fmla="*/ 291465 w 716407"/>
                <a:gd name="connsiteY318" fmla="*/ 393175 h 1101835"/>
                <a:gd name="connsiteX319" fmla="*/ 308610 w 716407"/>
                <a:gd name="connsiteY319" fmla="*/ 387460 h 1101835"/>
                <a:gd name="connsiteX320" fmla="*/ 314325 w 716407"/>
                <a:gd name="connsiteY320" fmla="*/ 385555 h 1101835"/>
                <a:gd name="connsiteX321" fmla="*/ 323850 w 716407"/>
                <a:gd name="connsiteY321" fmla="*/ 383650 h 1101835"/>
                <a:gd name="connsiteX322" fmla="*/ 335339 w 716407"/>
                <a:gd name="connsiteY322" fmla="*/ 362731 h 1101835"/>
                <a:gd name="connsiteX323" fmla="*/ 363920 w 716407"/>
                <a:gd name="connsiteY32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398145 w 716407"/>
                <a:gd name="connsiteY36" fmla="*/ 55990 h 1101835"/>
                <a:gd name="connsiteX37" fmla="*/ 407813 w 716407"/>
                <a:gd name="connsiteY37" fmla="*/ 46475 h 1101835"/>
                <a:gd name="connsiteX38" fmla="*/ 417269 w 716407"/>
                <a:gd name="connsiteY38" fmla="*/ 63616 h 1101835"/>
                <a:gd name="connsiteX39" fmla="*/ 429645 w 716407"/>
                <a:gd name="connsiteY39" fmla="*/ 82668 h 1101835"/>
                <a:gd name="connsiteX40" fmla="*/ 443739 w 716407"/>
                <a:gd name="connsiteY40" fmla="*/ 97910 h 1101835"/>
                <a:gd name="connsiteX41" fmla="*/ 461092 w 716407"/>
                <a:gd name="connsiteY41" fmla="*/ 118867 h 1101835"/>
                <a:gd name="connsiteX42" fmla="*/ 485861 w 716407"/>
                <a:gd name="connsiteY42" fmla="*/ 137919 h 1101835"/>
                <a:gd name="connsiteX43" fmla="*/ 508816 w 716407"/>
                <a:gd name="connsiteY43" fmla="*/ 152415 h 1101835"/>
                <a:gd name="connsiteX44" fmla="*/ 537210 w 716407"/>
                <a:gd name="connsiteY44" fmla="*/ 153145 h 1101835"/>
                <a:gd name="connsiteX45" fmla="*/ 571500 w 716407"/>
                <a:gd name="connsiteY45" fmla="*/ 151240 h 1101835"/>
                <a:gd name="connsiteX46" fmla="*/ 582930 w 716407"/>
                <a:gd name="connsiteY46" fmla="*/ 149335 h 1101835"/>
                <a:gd name="connsiteX47" fmla="*/ 638175 w 716407"/>
                <a:gd name="connsiteY47" fmla="*/ 151240 h 1101835"/>
                <a:gd name="connsiteX48" fmla="*/ 641985 w 716407"/>
                <a:gd name="connsiteY48" fmla="*/ 156955 h 1101835"/>
                <a:gd name="connsiteX49" fmla="*/ 645795 w 716407"/>
                <a:gd name="connsiteY49" fmla="*/ 168385 h 1101835"/>
                <a:gd name="connsiteX50" fmla="*/ 649605 w 716407"/>
                <a:gd name="connsiteY50" fmla="*/ 174100 h 1101835"/>
                <a:gd name="connsiteX51" fmla="*/ 640080 w 716407"/>
                <a:gd name="connsiteY51" fmla="*/ 185530 h 1101835"/>
                <a:gd name="connsiteX52" fmla="*/ 628650 w 716407"/>
                <a:gd name="connsiteY52" fmla="*/ 193150 h 1101835"/>
                <a:gd name="connsiteX53" fmla="*/ 624840 w 716407"/>
                <a:gd name="connsiteY53" fmla="*/ 198865 h 1101835"/>
                <a:gd name="connsiteX54" fmla="*/ 619125 w 716407"/>
                <a:gd name="connsiteY54" fmla="*/ 214105 h 1101835"/>
                <a:gd name="connsiteX55" fmla="*/ 621030 w 716407"/>
                <a:gd name="connsiteY55" fmla="*/ 250300 h 1101835"/>
                <a:gd name="connsiteX56" fmla="*/ 622935 w 716407"/>
                <a:gd name="connsiteY56" fmla="*/ 256015 h 1101835"/>
                <a:gd name="connsiteX57" fmla="*/ 626745 w 716407"/>
                <a:gd name="connsiteY57" fmla="*/ 261730 h 1101835"/>
                <a:gd name="connsiteX58" fmla="*/ 632460 w 716407"/>
                <a:gd name="connsiteY58" fmla="*/ 263635 h 1101835"/>
                <a:gd name="connsiteX59" fmla="*/ 641985 w 716407"/>
                <a:gd name="connsiteY59" fmla="*/ 275065 h 1101835"/>
                <a:gd name="connsiteX60" fmla="*/ 647700 w 716407"/>
                <a:gd name="connsiteY60" fmla="*/ 276970 h 1101835"/>
                <a:gd name="connsiteX61" fmla="*/ 661035 w 716407"/>
                <a:gd name="connsiteY61" fmla="*/ 282685 h 1101835"/>
                <a:gd name="connsiteX62" fmla="*/ 674370 w 716407"/>
                <a:gd name="connsiteY62" fmla="*/ 296020 h 1101835"/>
                <a:gd name="connsiteX63" fmla="*/ 678180 w 716407"/>
                <a:gd name="connsiteY63" fmla="*/ 301735 h 1101835"/>
                <a:gd name="connsiteX64" fmla="*/ 683895 w 716407"/>
                <a:gd name="connsiteY64" fmla="*/ 303640 h 1101835"/>
                <a:gd name="connsiteX65" fmla="*/ 689610 w 716407"/>
                <a:gd name="connsiteY65" fmla="*/ 307450 h 1101835"/>
                <a:gd name="connsiteX66" fmla="*/ 697230 w 716407"/>
                <a:gd name="connsiteY66" fmla="*/ 311260 h 1101835"/>
                <a:gd name="connsiteX67" fmla="*/ 714375 w 716407"/>
                <a:gd name="connsiteY67" fmla="*/ 324595 h 1101835"/>
                <a:gd name="connsiteX68" fmla="*/ 716280 w 716407"/>
                <a:gd name="connsiteY68" fmla="*/ 330310 h 1101835"/>
                <a:gd name="connsiteX69" fmla="*/ 708660 w 716407"/>
                <a:gd name="connsiteY69" fmla="*/ 341740 h 1101835"/>
                <a:gd name="connsiteX70" fmla="*/ 702945 w 716407"/>
                <a:gd name="connsiteY70" fmla="*/ 347455 h 1101835"/>
                <a:gd name="connsiteX71" fmla="*/ 691515 w 716407"/>
                <a:gd name="connsiteY71" fmla="*/ 353170 h 1101835"/>
                <a:gd name="connsiteX72" fmla="*/ 674370 w 716407"/>
                <a:gd name="connsiteY72" fmla="*/ 355075 h 1101835"/>
                <a:gd name="connsiteX73" fmla="*/ 668655 w 716407"/>
                <a:gd name="connsiteY73" fmla="*/ 356980 h 1101835"/>
                <a:gd name="connsiteX74" fmla="*/ 649605 w 716407"/>
                <a:gd name="connsiteY74" fmla="*/ 379840 h 1101835"/>
                <a:gd name="connsiteX75" fmla="*/ 638175 w 716407"/>
                <a:gd name="connsiteY75" fmla="*/ 391270 h 1101835"/>
                <a:gd name="connsiteX76" fmla="*/ 632460 w 716407"/>
                <a:gd name="connsiteY76" fmla="*/ 402700 h 1101835"/>
                <a:gd name="connsiteX77" fmla="*/ 626745 w 716407"/>
                <a:gd name="connsiteY77" fmla="*/ 404605 h 1101835"/>
                <a:gd name="connsiteX78" fmla="*/ 624840 w 716407"/>
                <a:gd name="connsiteY78" fmla="*/ 410320 h 1101835"/>
                <a:gd name="connsiteX79" fmla="*/ 605790 w 716407"/>
                <a:gd name="connsiteY79" fmla="*/ 416035 h 1101835"/>
                <a:gd name="connsiteX80" fmla="*/ 586740 w 716407"/>
                <a:gd name="connsiteY80" fmla="*/ 412225 h 1101835"/>
                <a:gd name="connsiteX81" fmla="*/ 582930 w 716407"/>
                <a:gd name="connsiteY81" fmla="*/ 406510 h 1101835"/>
                <a:gd name="connsiteX82" fmla="*/ 569595 w 716407"/>
                <a:gd name="connsiteY82" fmla="*/ 400795 h 1101835"/>
                <a:gd name="connsiteX83" fmla="*/ 539115 w 716407"/>
                <a:gd name="connsiteY83" fmla="*/ 402700 h 1101835"/>
                <a:gd name="connsiteX84" fmla="*/ 527685 w 716407"/>
                <a:gd name="connsiteY84" fmla="*/ 406510 h 1101835"/>
                <a:gd name="connsiteX85" fmla="*/ 516255 w 716407"/>
                <a:gd name="connsiteY85" fmla="*/ 414130 h 1101835"/>
                <a:gd name="connsiteX86" fmla="*/ 514350 w 716407"/>
                <a:gd name="connsiteY86" fmla="*/ 419845 h 1101835"/>
                <a:gd name="connsiteX87" fmla="*/ 504825 w 716407"/>
                <a:gd name="connsiteY87" fmla="*/ 429370 h 1101835"/>
                <a:gd name="connsiteX88" fmla="*/ 501015 w 716407"/>
                <a:gd name="connsiteY88" fmla="*/ 435085 h 1101835"/>
                <a:gd name="connsiteX89" fmla="*/ 495300 w 716407"/>
                <a:gd name="connsiteY89" fmla="*/ 440800 h 1101835"/>
                <a:gd name="connsiteX90" fmla="*/ 493395 w 716407"/>
                <a:gd name="connsiteY90" fmla="*/ 452230 h 1101835"/>
                <a:gd name="connsiteX91" fmla="*/ 491490 w 716407"/>
                <a:gd name="connsiteY91" fmla="*/ 459850 h 1101835"/>
                <a:gd name="connsiteX92" fmla="*/ 489585 w 716407"/>
                <a:gd name="connsiteY92" fmla="*/ 465565 h 1101835"/>
                <a:gd name="connsiteX93" fmla="*/ 478155 w 716407"/>
                <a:gd name="connsiteY93" fmla="*/ 469375 h 1101835"/>
                <a:gd name="connsiteX94" fmla="*/ 476250 w 716407"/>
                <a:gd name="connsiteY94" fmla="*/ 478900 h 1101835"/>
                <a:gd name="connsiteX95" fmla="*/ 472440 w 716407"/>
                <a:gd name="connsiteY95" fmla="*/ 490330 h 1101835"/>
                <a:gd name="connsiteX96" fmla="*/ 474345 w 716407"/>
                <a:gd name="connsiteY96" fmla="*/ 520810 h 1101835"/>
                <a:gd name="connsiteX97" fmla="*/ 476250 w 716407"/>
                <a:gd name="connsiteY97" fmla="*/ 528430 h 1101835"/>
                <a:gd name="connsiteX98" fmla="*/ 478155 w 716407"/>
                <a:gd name="connsiteY98" fmla="*/ 537955 h 1101835"/>
                <a:gd name="connsiteX99" fmla="*/ 481965 w 716407"/>
                <a:gd name="connsiteY99" fmla="*/ 568435 h 1101835"/>
                <a:gd name="connsiteX100" fmla="*/ 487680 w 716407"/>
                <a:gd name="connsiteY100" fmla="*/ 587485 h 1101835"/>
                <a:gd name="connsiteX101" fmla="*/ 489585 w 716407"/>
                <a:gd name="connsiteY101" fmla="*/ 593200 h 1101835"/>
                <a:gd name="connsiteX102" fmla="*/ 493395 w 716407"/>
                <a:gd name="connsiteY102" fmla="*/ 610345 h 1101835"/>
                <a:gd name="connsiteX103" fmla="*/ 495300 w 716407"/>
                <a:gd name="connsiteY103" fmla="*/ 616060 h 1101835"/>
                <a:gd name="connsiteX104" fmla="*/ 499110 w 716407"/>
                <a:gd name="connsiteY104" fmla="*/ 623680 h 1101835"/>
                <a:gd name="connsiteX105" fmla="*/ 504825 w 716407"/>
                <a:gd name="connsiteY105" fmla="*/ 627490 h 1101835"/>
                <a:gd name="connsiteX106" fmla="*/ 510540 w 716407"/>
                <a:gd name="connsiteY106" fmla="*/ 638920 h 1101835"/>
                <a:gd name="connsiteX107" fmla="*/ 512445 w 716407"/>
                <a:gd name="connsiteY107" fmla="*/ 644635 h 1101835"/>
                <a:gd name="connsiteX108" fmla="*/ 518160 w 716407"/>
                <a:gd name="connsiteY108" fmla="*/ 646540 h 1101835"/>
                <a:gd name="connsiteX109" fmla="*/ 506730 w 716407"/>
                <a:gd name="connsiteY109" fmla="*/ 650350 h 1101835"/>
                <a:gd name="connsiteX110" fmla="*/ 501015 w 716407"/>
                <a:gd name="connsiteY110" fmla="*/ 652255 h 1101835"/>
                <a:gd name="connsiteX111" fmla="*/ 495300 w 716407"/>
                <a:gd name="connsiteY111" fmla="*/ 657970 h 1101835"/>
                <a:gd name="connsiteX112" fmla="*/ 489585 w 716407"/>
                <a:gd name="connsiteY112" fmla="*/ 661780 h 1101835"/>
                <a:gd name="connsiteX113" fmla="*/ 487680 w 716407"/>
                <a:gd name="connsiteY113" fmla="*/ 667495 h 1101835"/>
                <a:gd name="connsiteX114" fmla="*/ 483870 w 716407"/>
                <a:gd name="connsiteY114" fmla="*/ 673210 h 1101835"/>
                <a:gd name="connsiteX115" fmla="*/ 478155 w 716407"/>
                <a:gd name="connsiteY115" fmla="*/ 684640 h 1101835"/>
                <a:gd name="connsiteX116" fmla="*/ 480060 w 716407"/>
                <a:gd name="connsiteY116" fmla="*/ 717025 h 1101835"/>
                <a:gd name="connsiteX117" fmla="*/ 485775 w 716407"/>
                <a:gd name="connsiteY117" fmla="*/ 718930 h 1101835"/>
                <a:gd name="connsiteX118" fmla="*/ 497205 w 716407"/>
                <a:gd name="connsiteY118" fmla="*/ 724645 h 1101835"/>
                <a:gd name="connsiteX119" fmla="*/ 506730 w 716407"/>
                <a:gd name="connsiteY119" fmla="*/ 726550 h 1101835"/>
                <a:gd name="connsiteX120" fmla="*/ 495300 w 716407"/>
                <a:gd name="connsiteY120" fmla="*/ 722740 h 1101835"/>
                <a:gd name="connsiteX121" fmla="*/ 489585 w 716407"/>
                <a:gd name="connsiteY121" fmla="*/ 718930 h 1101835"/>
                <a:gd name="connsiteX122" fmla="*/ 455295 w 716407"/>
                <a:gd name="connsiteY122" fmla="*/ 718930 h 1101835"/>
                <a:gd name="connsiteX123" fmla="*/ 449580 w 716407"/>
                <a:gd name="connsiteY123" fmla="*/ 730360 h 1101835"/>
                <a:gd name="connsiteX124" fmla="*/ 445770 w 716407"/>
                <a:gd name="connsiteY124" fmla="*/ 736075 h 1101835"/>
                <a:gd name="connsiteX125" fmla="*/ 443865 w 716407"/>
                <a:gd name="connsiteY125" fmla="*/ 741790 h 1101835"/>
                <a:gd name="connsiteX126" fmla="*/ 438150 w 716407"/>
                <a:gd name="connsiteY126" fmla="*/ 743695 h 1101835"/>
                <a:gd name="connsiteX127" fmla="*/ 434340 w 716407"/>
                <a:gd name="connsiteY127" fmla="*/ 757030 h 1101835"/>
                <a:gd name="connsiteX128" fmla="*/ 426720 w 716407"/>
                <a:gd name="connsiteY128" fmla="*/ 768460 h 1101835"/>
                <a:gd name="connsiteX129" fmla="*/ 419100 w 716407"/>
                <a:gd name="connsiteY129" fmla="*/ 779890 h 1101835"/>
                <a:gd name="connsiteX130" fmla="*/ 415290 w 716407"/>
                <a:gd name="connsiteY130" fmla="*/ 785605 h 1101835"/>
                <a:gd name="connsiteX131" fmla="*/ 409575 w 716407"/>
                <a:gd name="connsiteY131" fmla="*/ 797035 h 1101835"/>
                <a:gd name="connsiteX132" fmla="*/ 415290 w 716407"/>
                <a:gd name="connsiteY132" fmla="*/ 814180 h 1101835"/>
                <a:gd name="connsiteX133" fmla="*/ 417195 w 716407"/>
                <a:gd name="connsiteY133" fmla="*/ 819895 h 1101835"/>
                <a:gd name="connsiteX134" fmla="*/ 424815 w 716407"/>
                <a:gd name="connsiteY134" fmla="*/ 825610 h 1101835"/>
                <a:gd name="connsiteX135" fmla="*/ 430530 w 716407"/>
                <a:gd name="connsiteY135" fmla="*/ 829420 h 1101835"/>
                <a:gd name="connsiteX136" fmla="*/ 441960 w 716407"/>
                <a:gd name="connsiteY136" fmla="*/ 833230 h 1101835"/>
                <a:gd name="connsiteX137" fmla="*/ 447675 w 716407"/>
                <a:gd name="connsiteY137" fmla="*/ 837040 h 1101835"/>
                <a:gd name="connsiteX138" fmla="*/ 453390 w 716407"/>
                <a:gd name="connsiteY138" fmla="*/ 838945 h 1101835"/>
                <a:gd name="connsiteX139" fmla="*/ 457200 w 716407"/>
                <a:gd name="connsiteY139" fmla="*/ 844660 h 1101835"/>
                <a:gd name="connsiteX140" fmla="*/ 468630 w 716407"/>
                <a:gd name="connsiteY140" fmla="*/ 848470 h 1101835"/>
                <a:gd name="connsiteX141" fmla="*/ 474345 w 716407"/>
                <a:gd name="connsiteY141" fmla="*/ 850375 h 1101835"/>
                <a:gd name="connsiteX142" fmla="*/ 480060 w 716407"/>
                <a:gd name="connsiteY142" fmla="*/ 852280 h 1101835"/>
                <a:gd name="connsiteX143" fmla="*/ 485775 w 716407"/>
                <a:gd name="connsiteY143" fmla="*/ 856090 h 1101835"/>
                <a:gd name="connsiteX144" fmla="*/ 499110 w 716407"/>
                <a:gd name="connsiteY144" fmla="*/ 861805 h 1101835"/>
                <a:gd name="connsiteX145" fmla="*/ 506730 w 716407"/>
                <a:gd name="connsiteY145" fmla="*/ 869425 h 1101835"/>
                <a:gd name="connsiteX146" fmla="*/ 518160 w 716407"/>
                <a:gd name="connsiteY146" fmla="*/ 875140 h 1101835"/>
                <a:gd name="connsiteX147" fmla="*/ 523875 w 716407"/>
                <a:gd name="connsiteY147" fmla="*/ 878950 h 1101835"/>
                <a:gd name="connsiteX148" fmla="*/ 525780 w 716407"/>
                <a:gd name="connsiteY148" fmla="*/ 884665 h 1101835"/>
                <a:gd name="connsiteX149" fmla="*/ 529590 w 716407"/>
                <a:gd name="connsiteY149" fmla="*/ 907525 h 1101835"/>
                <a:gd name="connsiteX150" fmla="*/ 539115 w 716407"/>
                <a:gd name="connsiteY150" fmla="*/ 924670 h 1101835"/>
                <a:gd name="connsiteX151" fmla="*/ 541020 w 716407"/>
                <a:gd name="connsiteY151" fmla="*/ 930385 h 1101835"/>
                <a:gd name="connsiteX152" fmla="*/ 544830 w 716407"/>
                <a:gd name="connsiteY152" fmla="*/ 936100 h 1101835"/>
                <a:gd name="connsiteX153" fmla="*/ 542925 w 716407"/>
                <a:gd name="connsiteY153" fmla="*/ 934195 h 1101835"/>
                <a:gd name="connsiteX154" fmla="*/ 542925 w 716407"/>
                <a:gd name="connsiteY154" fmla="*/ 934195 h 1101835"/>
                <a:gd name="connsiteX155" fmla="*/ 533400 w 716407"/>
                <a:gd name="connsiteY155" fmla="*/ 947530 h 1101835"/>
                <a:gd name="connsiteX156" fmla="*/ 531495 w 716407"/>
                <a:gd name="connsiteY156" fmla="*/ 953245 h 1101835"/>
                <a:gd name="connsiteX157" fmla="*/ 520065 w 716407"/>
                <a:gd name="connsiteY157" fmla="*/ 955150 h 1101835"/>
                <a:gd name="connsiteX158" fmla="*/ 502920 w 716407"/>
                <a:gd name="connsiteY158" fmla="*/ 962770 h 1101835"/>
                <a:gd name="connsiteX159" fmla="*/ 497205 w 716407"/>
                <a:gd name="connsiteY159" fmla="*/ 960865 h 1101835"/>
                <a:gd name="connsiteX160" fmla="*/ 485775 w 716407"/>
                <a:gd name="connsiteY160" fmla="*/ 938005 h 1101835"/>
                <a:gd name="connsiteX161" fmla="*/ 480060 w 716407"/>
                <a:gd name="connsiteY161" fmla="*/ 932290 h 1101835"/>
                <a:gd name="connsiteX162" fmla="*/ 457200 w 716407"/>
                <a:gd name="connsiteY162" fmla="*/ 926575 h 1101835"/>
                <a:gd name="connsiteX163" fmla="*/ 434340 w 716407"/>
                <a:gd name="connsiteY163" fmla="*/ 928480 h 1101835"/>
                <a:gd name="connsiteX164" fmla="*/ 430530 w 716407"/>
                <a:gd name="connsiteY164" fmla="*/ 939910 h 1101835"/>
                <a:gd name="connsiteX165" fmla="*/ 419100 w 716407"/>
                <a:gd name="connsiteY165" fmla="*/ 945625 h 1101835"/>
                <a:gd name="connsiteX166" fmla="*/ 409575 w 716407"/>
                <a:gd name="connsiteY166" fmla="*/ 962770 h 1101835"/>
                <a:gd name="connsiteX167" fmla="*/ 400050 w 716407"/>
                <a:gd name="connsiteY167" fmla="*/ 978010 h 1101835"/>
                <a:gd name="connsiteX168" fmla="*/ 394335 w 716407"/>
                <a:gd name="connsiteY168" fmla="*/ 979915 h 1101835"/>
                <a:gd name="connsiteX169" fmla="*/ 388620 w 716407"/>
                <a:gd name="connsiteY169" fmla="*/ 978010 h 1101835"/>
                <a:gd name="connsiteX170" fmla="*/ 381000 w 716407"/>
                <a:gd name="connsiteY170" fmla="*/ 960865 h 1101835"/>
                <a:gd name="connsiteX171" fmla="*/ 375285 w 716407"/>
                <a:gd name="connsiteY171" fmla="*/ 958960 h 1101835"/>
                <a:gd name="connsiteX172" fmla="*/ 369570 w 716407"/>
                <a:gd name="connsiteY172" fmla="*/ 955150 h 1101835"/>
                <a:gd name="connsiteX173" fmla="*/ 360045 w 716407"/>
                <a:gd name="connsiteY173" fmla="*/ 962770 h 1101835"/>
                <a:gd name="connsiteX174" fmla="*/ 346710 w 716407"/>
                <a:gd name="connsiteY174" fmla="*/ 978010 h 1101835"/>
                <a:gd name="connsiteX175" fmla="*/ 340995 w 716407"/>
                <a:gd name="connsiteY175" fmla="*/ 1006585 h 1101835"/>
                <a:gd name="connsiteX176" fmla="*/ 335280 w 716407"/>
                <a:gd name="connsiteY176" fmla="*/ 1010395 h 1101835"/>
                <a:gd name="connsiteX177" fmla="*/ 331470 w 716407"/>
                <a:gd name="connsiteY177" fmla="*/ 1016110 h 1101835"/>
                <a:gd name="connsiteX178" fmla="*/ 325755 w 716407"/>
                <a:gd name="connsiteY178" fmla="*/ 1019920 h 1101835"/>
                <a:gd name="connsiteX179" fmla="*/ 320040 w 716407"/>
                <a:gd name="connsiteY179" fmla="*/ 1040875 h 1101835"/>
                <a:gd name="connsiteX180" fmla="*/ 314325 w 716407"/>
                <a:gd name="connsiteY180" fmla="*/ 1042780 h 1101835"/>
                <a:gd name="connsiteX181" fmla="*/ 312420 w 716407"/>
                <a:gd name="connsiteY181" fmla="*/ 1048495 h 1101835"/>
                <a:gd name="connsiteX182" fmla="*/ 310515 w 716407"/>
                <a:gd name="connsiteY182" fmla="*/ 1082785 h 1101835"/>
                <a:gd name="connsiteX183" fmla="*/ 293370 w 716407"/>
                <a:gd name="connsiteY183" fmla="*/ 1077070 h 1101835"/>
                <a:gd name="connsiteX184" fmla="*/ 264795 w 716407"/>
                <a:gd name="connsiteY184" fmla="*/ 1073260 h 1101835"/>
                <a:gd name="connsiteX185" fmla="*/ 247650 w 716407"/>
                <a:gd name="connsiteY185" fmla="*/ 1063735 h 1101835"/>
                <a:gd name="connsiteX186" fmla="*/ 241935 w 716407"/>
                <a:gd name="connsiteY186" fmla="*/ 1061830 h 1101835"/>
                <a:gd name="connsiteX187" fmla="*/ 224790 w 716407"/>
                <a:gd name="connsiteY187" fmla="*/ 1063735 h 1101835"/>
                <a:gd name="connsiteX188" fmla="*/ 213360 w 716407"/>
                <a:gd name="connsiteY188" fmla="*/ 1067545 h 1101835"/>
                <a:gd name="connsiteX189" fmla="*/ 207645 w 716407"/>
                <a:gd name="connsiteY189" fmla="*/ 1069450 h 1101835"/>
                <a:gd name="connsiteX190" fmla="*/ 201930 w 716407"/>
                <a:gd name="connsiteY190" fmla="*/ 1073260 h 1101835"/>
                <a:gd name="connsiteX191" fmla="*/ 177165 w 716407"/>
                <a:gd name="connsiteY191" fmla="*/ 1077070 h 1101835"/>
                <a:gd name="connsiteX192" fmla="*/ 165735 w 716407"/>
                <a:gd name="connsiteY192" fmla="*/ 1082785 h 1101835"/>
                <a:gd name="connsiteX193" fmla="*/ 161925 w 716407"/>
                <a:gd name="connsiteY193" fmla="*/ 1088500 h 1101835"/>
                <a:gd name="connsiteX194" fmla="*/ 156210 w 716407"/>
                <a:gd name="connsiteY194" fmla="*/ 1099930 h 1101835"/>
                <a:gd name="connsiteX195" fmla="*/ 150495 w 716407"/>
                <a:gd name="connsiteY195" fmla="*/ 1101835 h 1101835"/>
                <a:gd name="connsiteX196" fmla="*/ 135255 w 716407"/>
                <a:gd name="connsiteY196" fmla="*/ 1099930 h 1101835"/>
                <a:gd name="connsiteX197" fmla="*/ 125730 w 716407"/>
                <a:gd name="connsiteY197" fmla="*/ 1090405 h 1101835"/>
                <a:gd name="connsiteX198" fmla="*/ 120015 w 716407"/>
                <a:gd name="connsiteY198" fmla="*/ 1088500 h 1101835"/>
                <a:gd name="connsiteX199" fmla="*/ 114300 w 716407"/>
                <a:gd name="connsiteY199" fmla="*/ 1084690 h 1101835"/>
                <a:gd name="connsiteX200" fmla="*/ 108585 w 716407"/>
                <a:gd name="connsiteY200" fmla="*/ 1082785 h 1101835"/>
                <a:gd name="connsiteX201" fmla="*/ 104775 w 716407"/>
                <a:gd name="connsiteY201" fmla="*/ 1071355 h 1101835"/>
                <a:gd name="connsiteX202" fmla="*/ 102870 w 716407"/>
                <a:gd name="connsiteY202" fmla="*/ 1063735 h 1101835"/>
                <a:gd name="connsiteX203" fmla="*/ 97155 w 716407"/>
                <a:gd name="connsiteY203" fmla="*/ 1059925 h 1101835"/>
                <a:gd name="connsiteX204" fmla="*/ 72390 w 716407"/>
                <a:gd name="connsiteY204" fmla="*/ 1050400 h 1101835"/>
                <a:gd name="connsiteX205" fmla="*/ 62865 w 716407"/>
                <a:gd name="connsiteY205" fmla="*/ 1058020 h 1101835"/>
                <a:gd name="connsiteX206" fmla="*/ 49530 w 716407"/>
                <a:gd name="connsiteY206" fmla="*/ 1061830 h 1101835"/>
                <a:gd name="connsiteX207" fmla="*/ 24765 w 716407"/>
                <a:gd name="connsiteY207" fmla="*/ 1054210 h 1101835"/>
                <a:gd name="connsiteX208" fmla="*/ 22860 w 716407"/>
                <a:gd name="connsiteY208" fmla="*/ 1048495 h 1101835"/>
                <a:gd name="connsiteX209" fmla="*/ 5715 w 716407"/>
                <a:gd name="connsiteY209" fmla="*/ 1042780 h 1101835"/>
                <a:gd name="connsiteX210" fmla="*/ 0 w 716407"/>
                <a:gd name="connsiteY210" fmla="*/ 1040875 h 1101835"/>
                <a:gd name="connsiteX211" fmla="*/ 1905 w 716407"/>
                <a:gd name="connsiteY211" fmla="*/ 1035160 h 1101835"/>
                <a:gd name="connsiteX212" fmla="*/ 9525 w 716407"/>
                <a:gd name="connsiteY212" fmla="*/ 1023730 h 1101835"/>
                <a:gd name="connsiteX213" fmla="*/ 5715 w 716407"/>
                <a:gd name="connsiteY213" fmla="*/ 970390 h 1101835"/>
                <a:gd name="connsiteX214" fmla="*/ 3810 w 716407"/>
                <a:gd name="connsiteY214" fmla="*/ 960865 h 1101835"/>
                <a:gd name="connsiteX215" fmla="*/ 5715 w 716407"/>
                <a:gd name="connsiteY215" fmla="*/ 951340 h 1101835"/>
                <a:gd name="connsiteX216" fmla="*/ 17145 w 716407"/>
                <a:gd name="connsiteY216" fmla="*/ 943720 h 1101835"/>
                <a:gd name="connsiteX217" fmla="*/ 19050 w 716407"/>
                <a:gd name="connsiteY217" fmla="*/ 934195 h 1101835"/>
                <a:gd name="connsiteX218" fmla="*/ 24765 w 716407"/>
                <a:gd name="connsiteY218" fmla="*/ 917050 h 1101835"/>
                <a:gd name="connsiteX219" fmla="*/ 28575 w 716407"/>
                <a:gd name="connsiteY219" fmla="*/ 911335 h 1101835"/>
                <a:gd name="connsiteX220" fmla="*/ 26670 w 716407"/>
                <a:gd name="connsiteY220" fmla="*/ 896095 h 1101835"/>
                <a:gd name="connsiteX221" fmla="*/ 30480 w 716407"/>
                <a:gd name="connsiteY221" fmla="*/ 877045 h 1101835"/>
                <a:gd name="connsiteX222" fmla="*/ 38100 w 716407"/>
                <a:gd name="connsiteY222" fmla="*/ 865615 h 1101835"/>
                <a:gd name="connsiteX223" fmla="*/ 49530 w 716407"/>
                <a:gd name="connsiteY223" fmla="*/ 863710 h 1101835"/>
                <a:gd name="connsiteX224" fmla="*/ 62865 w 716407"/>
                <a:gd name="connsiteY224" fmla="*/ 861805 h 1101835"/>
                <a:gd name="connsiteX225" fmla="*/ 70485 w 716407"/>
                <a:gd name="connsiteY225" fmla="*/ 854185 h 1101835"/>
                <a:gd name="connsiteX226" fmla="*/ 76200 w 716407"/>
                <a:gd name="connsiteY226" fmla="*/ 850375 h 1101835"/>
                <a:gd name="connsiteX227" fmla="*/ 83820 w 716407"/>
                <a:gd name="connsiteY227" fmla="*/ 842755 h 1101835"/>
                <a:gd name="connsiteX228" fmla="*/ 89535 w 716407"/>
                <a:gd name="connsiteY228" fmla="*/ 837040 h 1101835"/>
                <a:gd name="connsiteX229" fmla="*/ 100965 w 716407"/>
                <a:gd name="connsiteY229" fmla="*/ 833230 h 1101835"/>
                <a:gd name="connsiteX230" fmla="*/ 118110 w 716407"/>
                <a:gd name="connsiteY230" fmla="*/ 827515 h 1101835"/>
                <a:gd name="connsiteX231" fmla="*/ 135255 w 716407"/>
                <a:gd name="connsiteY231" fmla="*/ 821800 h 1101835"/>
                <a:gd name="connsiteX232" fmla="*/ 140970 w 716407"/>
                <a:gd name="connsiteY232" fmla="*/ 819895 h 1101835"/>
                <a:gd name="connsiteX233" fmla="*/ 154305 w 716407"/>
                <a:gd name="connsiteY233" fmla="*/ 817990 h 1101835"/>
                <a:gd name="connsiteX234" fmla="*/ 158115 w 716407"/>
                <a:gd name="connsiteY234" fmla="*/ 823705 h 1101835"/>
                <a:gd name="connsiteX235" fmla="*/ 163830 w 716407"/>
                <a:gd name="connsiteY235" fmla="*/ 827515 h 1101835"/>
                <a:gd name="connsiteX236" fmla="*/ 192405 w 716407"/>
                <a:gd name="connsiteY236" fmla="*/ 825610 h 1101835"/>
                <a:gd name="connsiteX237" fmla="*/ 198120 w 716407"/>
                <a:gd name="connsiteY237" fmla="*/ 823705 h 1101835"/>
                <a:gd name="connsiteX238" fmla="*/ 211455 w 716407"/>
                <a:gd name="connsiteY238" fmla="*/ 821800 h 1101835"/>
                <a:gd name="connsiteX239" fmla="*/ 230505 w 716407"/>
                <a:gd name="connsiteY239" fmla="*/ 816085 h 1101835"/>
                <a:gd name="connsiteX240" fmla="*/ 236220 w 716407"/>
                <a:gd name="connsiteY240" fmla="*/ 814180 h 1101835"/>
                <a:gd name="connsiteX241" fmla="*/ 255270 w 716407"/>
                <a:gd name="connsiteY241" fmla="*/ 810370 h 1101835"/>
                <a:gd name="connsiteX242" fmla="*/ 260985 w 716407"/>
                <a:gd name="connsiteY242" fmla="*/ 806560 h 1101835"/>
                <a:gd name="connsiteX243" fmla="*/ 262890 w 716407"/>
                <a:gd name="connsiteY243" fmla="*/ 800845 h 1101835"/>
                <a:gd name="connsiteX244" fmla="*/ 259080 w 716407"/>
                <a:gd name="connsiteY244" fmla="*/ 779890 h 1101835"/>
                <a:gd name="connsiteX245" fmla="*/ 255270 w 716407"/>
                <a:gd name="connsiteY245" fmla="*/ 774175 h 1101835"/>
                <a:gd name="connsiteX246" fmla="*/ 251460 w 716407"/>
                <a:gd name="connsiteY246" fmla="*/ 762745 h 1101835"/>
                <a:gd name="connsiteX247" fmla="*/ 245745 w 716407"/>
                <a:gd name="connsiteY247" fmla="*/ 751315 h 1101835"/>
                <a:gd name="connsiteX248" fmla="*/ 234315 w 716407"/>
                <a:gd name="connsiteY248" fmla="*/ 743695 h 1101835"/>
                <a:gd name="connsiteX249" fmla="*/ 228600 w 716407"/>
                <a:gd name="connsiteY249" fmla="*/ 741790 h 1101835"/>
                <a:gd name="connsiteX250" fmla="*/ 222885 w 716407"/>
                <a:gd name="connsiteY250" fmla="*/ 737980 h 1101835"/>
                <a:gd name="connsiteX251" fmla="*/ 220980 w 716407"/>
                <a:gd name="connsiteY251" fmla="*/ 732265 h 1101835"/>
                <a:gd name="connsiteX252" fmla="*/ 217170 w 716407"/>
                <a:gd name="connsiteY252" fmla="*/ 726550 h 1101835"/>
                <a:gd name="connsiteX253" fmla="*/ 211455 w 716407"/>
                <a:gd name="connsiteY253" fmla="*/ 715120 h 1101835"/>
                <a:gd name="connsiteX254" fmla="*/ 205740 w 716407"/>
                <a:gd name="connsiteY254" fmla="*/ 711310 h 1101835"/>
                <a:gd name="connsiteX255" fmla="*/ 203835 w 716407"/>
                <a:gd name="connsiteY255" fmla="*/ 705595 h 1101835"/>
                <a:gd name="connsiteX256" fmla="*/ 196215 w 716407"/>
                <a:gd name="connsiteY256" fmla="*/ 696070 h 1101835"/>
                <a:gd name="connsiteX257" fmla="*/ 194310 w 716407"/>
                <a:gd name="connsiteY257" fmla="*/ 673210 h 1101835"/>
                <a:gd name="connsiteX258" fmla="*/ 99060 w 716407"/>
                <a:gd name="connsiteY258" fmla="*/ 675115 h 1101835"/>
                <a:gd name="connsiteX259" fmla="*/ 85725 w 716407"/>
                <a:gd name="connsiteY259" fmla="*/ 673210 h 1101835"/>
                <a:gd name="connsiteX260" fmla="*/ 78105 w 716407"/>
                <a:gd name="connsiteY260" fmla="*/ 663685 h 1101835"/>
                <a:gd name="connsiteX261" fmla="*/ 64770 w 716407"/>
                <a:gd name="connsiteY261" fmla="*/ 657970 h 1101835"/>
                <a:gd name="connsiteX262" fmla="*/ 57150 w 716407"/>
                <a:gd name="connsiteY262" fmla="*/ 646540 h 1101835"/>
                <a:gd name="connsiteX263" fmla="*/ 62865 w 716407"/>
                <a:gd name="connsiteY263" fmla="*/ 642730 h 1101835"/>
                <a:gd name="connsiteX264" fmla="*/ 68580 w 716407"/>
                <a:gd name="connsiteY264" fmla="*/ 637015 h 1101835"/>
                <a:gd name="connsiteX265" fmla="*/ 72390 w 716407"/>
                <a:gd name="connsiteY265" fmla="*/ 631300 h 1101835"/>
                <a:gd name="connsiteX266" fmla="*/ 78105 w 716407"/>
                <a:gd name="connsiteY266" fmla="*/ 629395 h 1101835"/>
                <a:gd name="connsiteX267" fmla="*/ 83820 w 716407"/>
                <a:gd name="connsiteY267" fmla="*/ 623680 h 1101835"/>
                <a:gd name="connsiteX268" fmla="*/ 89535 w 716407"/>
                <a:gd name="connsiteY268" fmla="*/ 621775 h 1101835"/>
                <a:gd name="connsiteX269" fmla="*/ 95250 w 716407"/>
                <a:gd name="connsiteY269" fmla="*/ 617965 h 1101835"/>
                <a:gd name="connsiteX270" fmla="*/ 102870 w 716407"/>
                <a:gd name="connsiteY270" fmla="*/ 595105 h 1101835"/>
                <a:gd name="connsiteX271" fmla="*/ 108585 w 716407"/>
                <a:gd name="connsiteY271" fmla="*/ 583675 h 1101835"/>
                <a:gd name="connsiteX272" fmla="*/ 114300 w 716407"/>
                <a:gd name="connsiteY272" fmla="*/ 581770 h 1101835"/>
                <a:gd name="connsiteX273" fmla="*/ 118110 w 716407"/>
                <a:gd name="connsiteY273" fmla="*/ 570340 h 1101835"/>
                <a:gd name="connsiteX274" fmla="*/ 123825 w 716407"/>
                <a:gd name="connsiteY274" fmla="*/ 543670 h 1101835"/>
                <a:gd name="connsiteX275" fmla="*/ 129540 w 716407"/>
                <a:gd name="connsiteY275" fmla="*/ 539860 h 1101835"/>
                <a:gd name="connsiteX276" fmla="*/ 133350 w 716407"/>
                <a:gd name="connsiteY276" fmla="*/ 520810 h 1101835"/>
                <a:gd name="connsiteX277" fmla="*/ 137160 w 716407"/>
                <a:gd name="connsiteY277" fmla="*/ 507475 h 1101835"/>
                <a:gd name="connsiteX278" fmla="*/ 142875 w 716407"/>
                <a:gd name="connsiteY278" fmla="*/ 501760 h 1101835"/>
                <a:gd name="connsiteX279" fmla="*/ 144780 w 716407"/>
                <a:gd name="connsiteY279" fmla="*/ 463660 h 1101835"/>
                <a:gd name="connsiteX280" fmla="*/ 142875 w 716407"/>
                <a:gd name="connsiteY280" fmla="*/ 457945 h 1101835"/>
                <a:gd name="connsiteX281" fmla="*/ 137160 w 716407"/>
                <a:gd name="connsiteY281" fmla="*/ 456040 h 1101835"/>
                <a:gd name="connsiteX282" fmla="*/ 150495 w 716407"/>
                <a:gd name="connsiteY282" fmla="*/ 457945 h 1101835"/>
                <a:gd name="connsiteX283" fmla="*/ 156210 w 716407"/>
                <a:gd name="connsiteY283" fmla="*/ 461755 h 1101835"/>
                <a:gd name="connsiteX284" fmla="*/ 161925 w 716407"/>
                <a:gd name="connsiteY284" fmla="*/ 467470 h 1101835"/>
                <a:gd name="connsiteX285" fmla="*/ 177165 w 716407"/>
                <a:gd name="connsiteY285" fmla="*/ 469375 h 1101835"/>
                <a:gd name="connsiteX286" fmla="*/ 190500 w 716407"/>
                <a:gd name="connsiteY286" fmla="*/ 471280 h 1101835"/>
                <a:gd name="connsiteX287" fmla="*/ 201930 w 716407"/>
                <a:gd name="connsiteY287" fmla="*/ 473185 h 1101835"/>
                <a:gd name="connsiteX288" fmla="*/ 219075 w 716407"/>
                <a:gd name="connsiteY288" fmla="*/ 475090 h 1101835"/>
                <a:gd name="connsiteX289" fmla="*/ 224790 w 716407"/>
                <a:gd name="connsiteY289" fmla="*/ 476995 h 1101835"/>
                <a:gd name="connsiteX290" fmla="*/ 236220 w 716407"/>
                <a:gd name="connsiteY290" fmla="*/ 484615 h 1101835"/>
                <a:gd name="connsiteX291" fmla="*/ 240030 w 716407"/>
                <a:gd name="connsiteY291" fmla="*/ 490330 h 1101835"/>
                <a:gd name="connsiteX292" fmla="*/ 249555 w 716407"/>
                <a:gd name="connsiteY292" fmla="*/ 497950 h 1101835"/>
                <a:gd name="connsiteX293" fmla="*/ 245745 w 716407"/>
                <a:gd name="connsiteY293" fmla="*/ 511285 h 1101835"/>
                <a:gd name="connsiteX294" fmla="*/ 240030 w 716407"/>
                <a:gd name="connsiteY294" fmla="*/ 517000 h 1101835"/>
                <a:gd name="connsiteX295" fmla="*/ 238125 w 716407"/>
                <a:gd name="connsiteY295" fmla="*/ 522715 h 1101835"/>
                <a:gd name="connsiteX296" fmla="*/ 249555 w 716407"/>
                <a:gd name="connsiteY296" fmla="*/ 526525 h 1101835"/>
                <a:gd name="connsiteX297" fmla="*/ 264795 w 716407"/>
                <a:gd name="connsiteY297" fmla="*/ 534145 h 1101835"/>
                <a:gd name="connsiteX298" fmla="*/ 276225 w 716407"/>
                <a:gd name="connsiteY298" fmla="*/ 539860 h 1101835"/>
                <a:gd name="connsiteX299" fmla="*/ 281940 w 716407"/>
                <a:gd name="connsiteY299" fmla="*/ 553195 h 1101835"/>
                <a:gd name="connsiteX300" fmla="*/ 285750 w 716407"/>
                <a:gd name="connsiteY300" fmla="*/ 558910 h 1101835"/>
                <a:gd name="connsiteX301" fmla="*/ 306705 w 716407"/>
                <a:gd name="connsiteY301" fmla="*/ 557005 h 1101835"/>
                <a:gd name="connsiteX302" fmla="*/ 308610 w 716407"/>
                <a:gd name="connsiteY302" fmla="*/ 547480 h 1101835"/>
                <a:gd name="connsiteX303" fmla="*/ 320040 w 716407"/>
                <a:gd name="connsiteY303" fmla="*/ 537955 h 1101835"/>
                <a:gd name="connsiteX304" fmla="*/ 323850 w 716407"/>
                <a:gd name="connsiteY304" fmla="*/ 518905 h 1101835"/>
                <a:gd name="connsiteX305" fmla="*/ 325755 w 716407"/>
                <a:gd name="connsiteY305" fmla="*/ 513190 h 1101835"/>
                <a:gd name="connsiteX306" fmla="*/ 323850 w 716407"/>
                <a:gd name="connsiteY306" fmla="*/ 497950 h 1101835"/>
                <a:gd name="connsiteX307" fmla="*/ 321945 w 716407"/>
                <a:gd name="connsiteY307" fmla="*/ 488425 h 1101835"/>
                <a:gd name="connsiteX308" fmla="*/ 304800 w 716407"/>
                <a:gd name="connsiteY308" fmla="*/ 478900 h 1101835"/>
                <a:gd name="connsiteX309" fmla="*/ 297180 w 716407"/>
                <a:gd name="connsiteY309" fmla="*/ 475090 h 1101835"/>
                <a:gd name="connsiteX310" fmla="*/ 281940 w 716407"/>
                <a:gd name="connsiteY310" fmla="*/ 452230 h 1101835"/>
                <a:gd name="connsiteX311" fmla="*/ 280035 w 716407"/>
                <a:gd name="connsiteY311" fmla="*/ 446515 h 1101835"/>
                <a:gd name="connsiteX312" fmla="*/ 276225 w 716407"/>
                <a:gd name="connsiteY312" fmla="*/ 440800 h 1101835"/>
                <a:gd name="connsiteX313" fmla="*/ 274320 w 716407"/>
                <a:gd name="connsiteY313" fmla="*/ 429370 h 1101835"/>
                <a:gd name="connsiteX314" fmla="*/ 272415 w 716407"/>
                <a:gd name="connsiteY314" fmla="*/ 423655 h 1101835"/>
                <a:gd name="connsiteX315" fmla="*/ 270510 w 716407"/>
                <a:gd name="connsiteY315" fmla="*/ 416035 h 1101835"/>
                <a:gd name="connsiteX316" fmla="*/ 272415 w 716407"/>
                <a:gd name="connsiteY316" fmla="*/ 400795 h 1101835"/>
                <a:gd name="connsiteX317" fmla="*/ 278130 w 716407"/>
                <a:gd name="connsiteY317" fmla="*/ 398890 h 1101835"/>
                <a:gd name="connsiteX318" fmla="*/ 291465 w 716407"/>
                <a:gd name="connsiteY318" fmla="*/ 393175 h 1101835"/>
                <a:gd name="connsiteX319" fmla="*/ 308610 w 716407"/>
                <a:gd name="connsiteY319" fmla="*/ 387460 h 1101835"/>
                <a:gd name="connsiteX320" fmla="*/ 314325 w 716407"/>
                <a:gd name="connsiteY320" fmla="*/ 385555 h 1101835"/>
                <a:gd name="connsiteX321" fmla="*/ 323850 w 716407"/>
                <a:gd name="connsiteY321" fmla="*/ 383650 h 1101835"/>
                <a:gd name="connsiteX322" fmla="*/ 335339 w 716407"/>
                <a:gd name="connsiteY322" fmla="*/ 362731 h 1101835"/>
                <a:gd name="connsiteX323" fmla="*/ 363920 w 716407"/>
                <a:gd name="connsiteY32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78155 w 716407"/>
                <a:gd name="connsiteY114" fmla="*/ 684640 h 1101835"/>
                <a:gd name="connsiteX115" fmla="*/ 480060 w 716407"/>
                <a:gd name="connsiteY115" fmla="*/ 717025 h 1101835"/>
                <a:gd name="connsiteX116" fmla="*/ 485775 w 716407"/>
                <a:gd name="connsiteY116" fmla="*/ 718930 h 1101835"/>
                <a:gd name="connsiteX117" fmla="*/ 497205 w 716407"/>
                <a:gd name="connsiteY117" fmla="*/ 724645 h 1101835"/>
                <a:gd name="connsiteX118" fmla="*/ 506730 w 716407"/>
                <a:gd name="connsiteY118" fmla="*/ 726550 h 1101835"/>
                <a:gd name="connsiteX119" fmla="*/ 495300 w 716407"/>
                <a:gd name="connsiteY119" fmla="*/ 722740 h 1101835"/>
                <a:gd name="connsiteX120" fmla="*/ 489585 w 716407"/>
                <a:gd name="connsiteY120" fmla="*/ 718930 h 1101835"/>
                <a:gd name="connsiteX121" fmla="*/ 455295 w 716407"/>
                <a:gd name="connsiteY121" fmla="*/ 718930 h 1101835"/>
                <a:gd name="connsiteX122" fmla="*/ 449580 w 716407"/>
                <a:gd name="connsiteY122" fmla="*/ 730360 h 1101835"/>
                <a:gd name="connsiteX123" fmla="*/ 445770 w 716407"/>
                <a:gd name="connsiteY123" fmla="*/ 736075 h 1101835"/>
                <a:gd name="connsiteX124" fmla="*/ 443865 w 716407"/>
                <a:gd name="connsiteY124" fmla="*/ 741790 h 1101835"/>
                <a:gd name="connsiteX125" fmla="*/ 438150 w 716407"/>
                <a:gd name="connsiteY125" fmla="*/ 743695 h 1101835"/>
                <a:gd name="connsiteX126" fmla="*/ 434340 w 716407"/>
                <a:gd name="connsiteY126" fmla="*/ 757030 h 1101835"/>
                <a:gd name="connsiteX127" fmla="*/ 426720 w 716407"/>
                <a:gd name="connsiteY127" fmla="*/ 768460 h 1101835"/>
                <a:gd name="connsiteX128" fmla="*/ 419100 w 716407"/>
                <a:gd name="connsiteY128" fmla="*/ 779890 h 1101835"/>
                <a:gd name="connsiteX129" fmla="*/ 415290 w 716407"/>
                <a:gd name="connsiteY129" fmla="*/ 785605 h 1101835"/>
                <a:gd name="connsiteX130" fmla="*/ 409575 w 716407"/>
                <a:gd name="connsiteY130" fmla="*/ 797035 h 1101835"/>
                <a:gd name="connsiteX131" fmla="*/ 415290 w 716407"/>
                <a:gd name="connsiteY131" fmla="*/ 814180 h 1101835"/>
                <a:gd name="connsiteX132" fmla="*/ 417195 w 716407"/>
                <a:gd name="connsiteY132" fmla="*/ 819895 h 1101835"/>
                <a:gd name="connsiteX133" fmla="*/ 424815 w 716407"/>
                <a:gd name="connsiteY133" fmla="*/ 825610 h 1101835"/>
                <a:gd name="connsiteX134" fmla="*/ 430530 w 716407"/>
                <a:gd name="connsiteY134" fmla="*/ 829420 h 1101835"/>
                <a:gd name="connsiteX135" fmla="*/ 441960 w 716407"/>
                <a:gd name="connsiteY135" fmla="*/ 833230 h 1101835"/>
                <a:gd name="connsiteX136" fmla="*/ 447675 w 716407"/>
                <a:gd name="connsiteY136" fmla="*/ 837040 h 1101835"/>
                <a:gd name="connsiteX137" fmla="*/ 453390 w 716407"/>
                <a:gd name="connsiteY137" fmla="*/ 838945 h 1101835"/>
                <a:gd name="connsiteX138" fmla="*/ 457200 w 716407"/>
                <a:gd name="connsiteY138" fmla="*/ 844660 h 1101835"/>
                <a:gd name="connsiteX139" fmla="*/ 468630 w 716407"/>
                <a:gd name="connsiteY139" fmla="*/ 848470 h 1101835"/>
                <a:gd name="connsiteX140" fmla="*/ 474345 w 716407"/>
                <a:gd name="connsiteY140" fmla="*/ 850375 h 1101835"/>
                <a:gd name="connsiteX141" fmla="*/ 480060 w 716407"/>
                <a:gd name="connsiteY141" fmla="*/ 852280 h 1101835"/>
                <a:gd name="connsiteX142" fmla="*/ 485775 w 716407"/>
                <a:gd name="connsiteY142" fmla="*/ 856090 h 1101835"/>
                <a:gd name="connsiteX143" fmla="*/ 499110 w 716407"/>
                <a:gd name="connsiteY143" fmla="*/ 861805 h 1101835"/>
                <a:gd name="connsiteX144" fmla="*/ 506730 w 716407"/>
                <a:gd name="connsiteY144" fmla="*/ 869425 h 1101835"/>
                <a:gd name="connsiteX145" fmla="*/ 518160 w 716407"/>
                <a:gd name="connsiteY145" fmla="*/ 875140 h 1101835"/>
                <a:gd name="connsiteX146" fmla="*/ 523875 w 716407"/>
                <a:gd name="connsiteY146" fmla="*/ 878950 h 1101835"/>
                <a:gd name="connsiteX147" fmla="*/ 525780 w 716407"/>
                <a:gd name="connsiteY147" fmla="*/ 884665 h 1101835"/>
                <a:gd name="connsiteX148" fmla="*/ 529590 w 716407"/>
                <a:gd name="connsiteY148" fmla="*/ 907525 h 1101835"/>
                <a:gd name="connsiteX149" fmla="*/ 539115 w 716407"/>
                <a:gd name="connsiteY149" fmla="*/ 924670 h 1101835"/>
                <a:gd name="connsiteX150" fmla="*/ 541020 w 716407"/>
                <a:gd name="connsiteY150" fmla="*/ 930385 h 1101835"/>
                <a:gd name="connsiteX151" fmla="*/ 544830 w 716407"/>
                <a:gd name="connsiteY151" fmla="*/ 936100 h 1101835"/>
                <a:gd name="connsiteX152" fmla="*/ 542925 w 716407"/>
                <a:gd name="connsiteY152" fmla="*/ 934195 h 1101835"/>
                <a:gd name="connsiteX153" fmla="*/ 542925 w 716407"/>
                <a:gd name="connsiteY153" fmla="*/ 934195 h 1101835"/>
                <a:gd name="connsiteX154" fmla="*/ 533400 w 716407"/>
                <a:gd name="connsiteY154" fmla="*/ 947530 h 1101835"/>
                <a:gd name="connsiteX155" fmla="*/ 531495 w 716407"/>
                <a:gd name="connsiteY155" fmla="*/ 953245 h 1101835"/>
                <a:gd name="connsiteX156" fmla="*/ 520065 w 716407"/>
                <a:gd name="connsiteY156" fmla="*/ 955150 h 1101835"/>
                <a:gd name="connsiteX157" fmla="*/ 502920 w 716407"/>
                <a:gd name="connsiteY157" fmla="*/ 962770 h 1101835"/>
                <a:gd name="connsiteX158" fmla="*/ 497205 w 716407"/>
                <a:gd name="connsiteY158" fmla="*/ 960865 h 1101835"/>
                <a:gd name="connsiteX159" fmla="*/ 485775 w 716407"/>
                <a:gd name="connsiteY159" fmla="*/ 938005 h 1101835"/>
                <a:gd name="connsiteX160" fmla="*/ 480060 w 716407"/>
                <a:gd name="connsiteY160" fmla="*/ 932290 h 1101835"/>
                <a:gd name="connsiteX161" fmla="*/ 457200 w 716407"/>
                <a:gd name="connsiteY161" fmla="*/ 926575 h 1101835"/>
                <a:gd name="connsiteX162" fmla="*/ 434340 w 716407"/>
                <a:gd name="connsiteY162" fmla="*/ 928480 h 1101835"/>
                <a:gd name="connsiteX163" fmla="*/ 430530 w 716407"/>
                <a:gd name="connsiteY163" fmla="*/ 939910 h 1101835"/>
                <a:gd name="connsiteX164" fmla="*/ 419100 w 716407"/>
                <a:gd name="connsiteY164" fmla="*/ 945625 h 1101835"/>
                <a:gd name="connsiteX165" fmla="*/ 409575 w 716407"/>
                <a:gd name="connsiteY165" fmla="*/ 962770 h 1101835"/>
                <a:gd name="connsiteX166" fmla="*/ 400050 w 716407"/>
                <a:gd name="connsiteY166" fmla="*/ 978010 h 1101835"/>
                <a:gd name="connsiteX167" fmla="*/ 394335 w 716407"/>
                <a:gd name="connsiteY167" fmla="*/ 979915 h 1101835"/>
                <a:gd name="connsiteX168" fmla="*/ 388620 w 716407"/>
                <a:gd name="connsiteY168" fmla="*/ 978010 h 1101835"/>
                <a:gd name="connsiteX169" fmla="*/ 381000 w 716407"/>
                <a:gd name="connsiteY169" fmla="*/ 960865 h 1101835"/>
                <a:gd name="connsiteX170" fmla="*/ 375285 w 716407"/>
                <a:gd name="connsiteY170" fmla="*/ 958960 h 1101835"/>
                <a:gd name="connsiteX171" fmla="*/ 369570 w 716407"/>
                <a:gd name="connsiteY171" fmla="*/ 955150 h 1101835"/>
                <a:gd name="connsiteX172" fmla="*/ 360045 w 716407"/>
                <a:gd name="connsiteY172" fmla="*/ 962770 h 1101835"/>
                <a:gd name="connsiteX173" fmla="*/ 346710 w 716407"/>
                <a:gd name="connsiteY173" fmla="*/ 978010 h 1101835"/>
                <a:gd name="connsiteX174" fmla="*/ 340995 w 716407"/>
                <a:gd name="connsiteY174" fmla="*/ 1006585 h 1101835"/>
                <a:gd name="connsiteX175" fmla="*/ 335280 w 716407"/>
                <a:gd name="connsiteY175" fmla="*/ 1010395 h 1101835"/>
                <a:gd name="connsiteX176" fmla="*/ 331470 w 716407"/>
                <a:gd name="connsiteY176" fmla="*/ 1016110 h 1101835"/>
                <a:gd name="connsiteX177" fmla="*/ 325755 w 716407"/>
                <a:gd name="connsiteY177" fmla="*/ 1019920 h 1101835"/>
                <a:gd name="connsiteX178" fmla="*/ 320040 w 716407"/>
                <a:gd name="connsiteY178" fmla="*/ 1040875 h 1101835"/>
                <a:gd name="connsiteX179" fmla="*/ 314325 w 716407"/>
                <a:gd name="connsiteY179" fmla="*/ 1042780 h 1101835"/>
                <a:gd name="connsiteX180" fmla="*/ 312420 w 716407"/>
                <a:gd name="connsiteY180" fmla="*/ 1048495 h 1101835"/>
                <a:gd name="connsiteX181" fmla="*/ 310515 w 716407"/>
                <a:gd name="connsiteY181" fmla="*/ 1082785 h 1101835"/>
                <a:gd name="connsiteX182" fmla="*/ 293370 w 716407"/>
                <a:gd name="connsiteY182" fmla="*/ 1077070 h 1101835"/>
                <a:gd name="connsiteX183" fmla="*/ 264795 w 716407"/>
                <a:gd name="connsiteY183" fmla="*/ 1073260 h 1101835"/>
                <a:gd name="connsiteX184" fmla="*/ 247650 w 716407"/>
                <a:gd name="connsiteY184" fmla="*/ 1063735 h 1101835"/>
                <a:gd name="connsiteX185" fmla="*/ 241935 w 716407"/>
                <a:gd name="connsiteY185" fmla="*/ 1061830 h 1101835"/>
                <a:gd name="connsiteX186" fmla="*/ 224790 w 716407"/>
                <a:gd name="connsiteY186" fmla="*/ 1063735 h 1101835"/>
                <a:gd name="connsiteX187" fmla="*/ 213360 w 716407"/>
                <a:gd name="connsiteY187" fmla="*/ 1067545 h 1101835"/>
                <a:gd name="connsiteX188" fmla="*/ 207645 w 716407"/>
                <a:gd name="connsiteY188" fmla="*/ 1069450 h 1101835"/>
                <a:gd name="connsiteX189" fmla="*/ 201930 w 716407"/>
                <a:gd name="connsiteY189" fmla="*/ 1073260 h 1101835"/>
                <a:gd name="connsiteX190" fmla="*/ 177165 w 716407"/>
                <a:gd name="connsiteY190" fmla="*/ 1077070 h 1101835"/>
                <a:gd name="connsiteX191" fmla="*/ 165735 w 716407"/>
                <a:gd name="connsiteY191" fmla="*/ 1082785 h 1101835"/>
                <a:gd name="connsiteX192" fmla="*/ 161925 w 716407"/>
                <a:gd name="connsiteY192" fmla="*/ 1088500 h 1101835"/>
                <a:gd name="connsiteX193" fmla="*/ 156210 w 716407"/>
                <a:gd name="connsiteY193" fmla="*/ 1099930 h 1101835"/>
                <a:gd name="connsiteX194" fmla="*/ 150495 w 716407"/>
                <a:gd name="connsiteY194" fmla="*/ 1101835 h 1101835"/>
                <a:gd name="connsiteX195" fmla="*/ 135255 w 716407"/>
                <a:gd name="connsiteY195" fmla="*/ 1099930 h 1101835"/>
                <a:gd name="connsiteX196" fmla="*/ 125730 w 716407"/>
                <a:gd name="connsiteY196" fmla="*/ 1090405 h 1101835"/>
                <a:gd name="connsiteX197" fmla="*/ 120015 w 716407"/>
                <a:gd name="connsiteY197" fmla="*/ 1088500 h 1101835"/>
                <a:gd name="connsiteX198" fmla="*/ 114300 w 716407"/>
                <a:gd name="connsiteY198" fmla="*/ 1084690 h 1101835"/>
                <a:gd name="connsiteX199" fmla="*/ 108585 w 716407"/>
                <a:gd name="connsiteY199" fmla="*/ 1082785 h 1101835"/>
                <a:gd name="connsiteX200" fmla="*/ 104775 w 716407"/>
                <a:gd name="connsiteY200" fmla="*/ 1071355 h 1101835"/>
                <a:gd name="connsiteX201" fmla="*/ 102870 w 716407"/>
                <a:gd name="connsiteY201" fmla="*/ 1063735 h 1101835"/>
                <a:gd name="connsiteX202" fmla="*/ 97155 w 716407"/>
                <a:gd name="connsiteY202" fmla="*/ 1059925 h 1101835"/>
                <a:gd name="connsiteX203" fmla="*/ 72390 w 716407"/>
                <a:gd name="connsiteY203" fmla="*/ 1050400 h 1101835"/>
                <a:gd name="connsiteX204" fmla="*/ 62865 w 716407"/>
                <a:gd name="connsiteY204" fmla="*/ 1058020 h 1101835"/>
                <a:gd name="connsiteX205" fmla="*/ 49530 w 716407"/>
                <a:gd name="connsiteY205" fmla="*/ 1061830 h 1101835"/>
                <a:gd name="connsiteX206" fmla="*/ 24765 w 716407"/>
                <a:gd name="connsiteY206" fmla="*/ 1054210 h 1101835"/>
                <a:gd name="connsiteX207" fmla="*/ 22860 w 716407"/>
                <a:gd name="connsiteY207" fmla="*/ 1048495 h 1101835"/>
                <a:gd name="connsiteX208" fmla="*/ 5715 w 716407"/>
                <a:gd name="connsiteY208" fmla="*/ 1042780 h 1101835"/>
                <a:gd name="connsiteX209" fmla="*/ 0 w 716407"/>
                <a:gd name="connsiteY209" fmla="*/ 1040875 h 1101835"/>
                <a:gd name="connsiteX210" fmla="*/ 1905 w 716407"/>
                <a:gd name="connsiteY210" fmla="*/ 1035160 h 1101835"/>
                <a:gd name="connsiteX211" fmla="*/ 9525 w 716407"/>
                <a:gd name="connsiteY211" fmla="*/ 1023730 h 1101835"/>
                <a:gd name="connsiteX212" fmla="*/ 5715 w 716407"/>
                <a:gd name="connsiteY212" fmla="*/ 970390 h 1101835"/>
                <a:gd name="connsiteX213" fmla="*/ 3810 w 716407"/>
                <a:gd name="connsiteY213" fmla="*/ 960865 h 1101835"/>
                <a:gd name="connsiteX214" fmla="*/ 5715 w 716407"/>
                <a:gd name="connsiteY214" fmla="*/ 951340 h 1101835"/>
                <a:gd name="connsiteX215" fmla="*/ 17145 w 716407"/>
                <a:gd name="connsiteY215" fmla="*/ 943720 h 1101835"/>
                <a:gd name="connsiteX216" fmla="*/ 19050 w 716407"/>
                <a:gd name="connsiteY216" fmla="*/ 934195 h 1101835"/>
                <a:gd name="connsiteX217" fmla="*/ 24765 w 716407"/>
                <a:gd name="connsiteY217" fmla="*/ 917050 h 1101835"/>
                <a:gd name="connsiteX218" fmla="*/ 28575 w 716407"/>
                <a:gd name="connsiteY218" fmla="*/ 911335 h 1101835"/>
                <a:gd name="connsiteX219" fmla="*/ 26670 w 716407"/>
                <a:gd name="connsiteY219" fmla="*/ 896095 h 1101835"/>
                <a:gd name="connsiteX220" fmla="*/ 30480 w 716407"/>
                <a:gd name="connsiteY220" fmla="*/ 877045 h 1101835"/>
                <a:gd name="connsiteX221" fmla="*/ 38100 w 716407"/>
                <a:gd name="connsiteY221" fmla="*/ 865615 h 1101835"/>
                <a:gd name="connsiteX222" fmla="*/ 49530 w 716407"/>
                <a:gd name="connsiteY222" fmla="*/ 863710 h 1101835"/>
                <a:gd name="connsiteX223" fmla="*/ 62865 w 716407"/>
                <a:gd name="connsiteY223" fmla="*/ 861805 h 1101835"/>
                <a:gd name="connsiteX224" fmla="*/ 70485 w 716407"/>
                <a:gd name="connsiteY224" fmla="*/ 854185 h 1101835"/>
                <a:gd name="connsiteX225" fmla="*/ 76200 w 716407"/>
                <a:gd name="connsiteY225" fmla="*/ 850375 h 1101835"/>
                <a:gd name="connsiteX226" fmla="*/ 83820 w 716407"/>
                <a:gd name="connsiteY226" fmla="*/ 842755 h 1101835"/>
                <a:gd name="connsiteX227" fmla="*/ 89535 w 716407"/>
                <a:gd name="connsiteY227" fmla="*/ 837040 h 1101835"/>
                <a:gd name="connsiteX228" fmla="*/ 100965 w 716407"/>
                <a:gd name="connsiteY228" fmla="*/ 833230 h 1101835"/>
                <a:gd name="connsiteX229" fmla="*/ 118110 w 716407"/>
                <a:gd name="connsiteY229" fmla="*/ 827515 h 1101835"/>
                <a:gd name="connsiteX230" fmla="*/ 135255 w 716407"/>
                <a:gd name="connsiteY230" fmla="*/ 821800 h 1101835"/>
                <a:gd name="connsiteX231" fmla="*/ 140970 w 716407"/>
                <a:gd name="connsiteY231" fmla="*/ 819895 h 1101835"/>
                <a:gd name="connsiteX232" fmla="*/ 154305 w 716407"/>
                <a:gd name="connsiteY232" fmla="*/ 817990 h 1101835"/>
                <a:gd name="connsiteX233" fmla="*/ 158115 w 716407"/>
                <a:gd name="connsiteY233" fmla="*/ 823705 h 1101835"/>
                <a:gd name="connsiteX234" fmla="*/ 163830 w 716407"/>
                <a:gd name="connsiteY234" fmla="*/ 827515 h 1101835"/>
                <a:gd name="connsiteX235" fmla="*/ 192405 w 716407"/>
                <a:gd name="connsiteY235" fmla="*/ 825610 h 1101835"/>
                <a:gd name="connsiteX236" fmla="*/ 198120 w 716407"/>
                <a:gd name="connsiteY236" fmla="*/ 823705 h 1101835"/>
                <a:gd name="connsiteX237" fmla="*/ 211455 w 716407"/>
                <a:gd name="connsiteY237" fmla="*/ 821800 h 1101835"/>
                <a:gd name="connsiteX238" fmla="*/ 230505 w 716407"/>
                <a:gd name="connsiteY238" fmla="*/ 816085 h 1101835"/>
                <a:gd name="connsiteX239" fmla="*/ 236220 w 716407"/>
                <a:gd name="connsiteY239" fmla="*/ 814180 h 1101835"/>
                <a:gd name="connsiteX240" fmla="*/ 255270 w 716407"/>
                <a:gd name="connsiteY240" fmla="*/ 810370 h 1101835"/>
                <a:gd name="connsiteX241" fmla="*/ 260985 w 716407"/>
                <a:gd name="connsiteY241" fmla="*/ 806560 h 1101835"/>
                <a:gd name="connsiteX242" fmla="*/ 262890 w 716407"/>
                <a:gd name="connsiteY242" fmla="*/ 800845 h 1101835"/>
                <a:gd name="connsiteX243" fmla="*/ 259080 w 716407"/>
                <a:gd name="connsiteY243" fmla="*/ 779890 h 1101835"/>
                <a:gd name="connsiteX244" fmla="*/ 255270 w 716407"/>
                <a:gd name="connsiteY244" fmla="*/ 774175 h 1101835"/>
                <a:gd name="connsiteX245" fmla="*/ 251460 w 716407"/>
                <a:gd name="connsiteY245" fmla="*/ 762745 h 1101835"/>
                <a:gd name="connsiteX246" fmla="*/ 245745 w 716407"/>
                <a:gd name="connsiteY246" fmla="*/ 751315 h 1101835"/>
                <a:gd name="connsiteX247" fmla="*/ 234315 w 716407"/>
                <a:gd name="connsiteY247" fmla="*/ 743695 h 1101835"/>
                <a:gd name="connsiteX248" fmla="*/ 228600 w 716407"/>
                <a:gd name="connsiteY248" fmla="*/ 741790 h 1101835"/>
                <a:gd name="connsiteX249" fmla="*/ 222885 w 716407"/>
                <a:gd name="connsiteY249" fmla="*/ 737980 h 1101835"/>
                <a:gd name="connsiteX250" fmla="*/ 220980 w 716407"/>
                <a:gd name="connsiteY250" fmla="*/ 732265 h 1101835"/>
                <a:gd name="connsiteX251" fmla="*/ 217170 w 716407"/>
                <a:gd name="connsiteY251" fmla="*/ 726550 h 1101835"/>
                <a:gd name="connsiteX252" fmla="*/ 211455 w 716407"/>
                <a:gd name="connsiteY252" fmla="*/ 715120 h 1101835"/>
                <a:gd name="connsiteX253" fmla="*/ 205740 w 716407"/>
                <a:gd name="connsiteY253" fmla="*/ 711310 h 1101835"/>
                <a:gd name="connsiteX254" fmla="*/ 203835 w 716407"/>
                <a:gd name="connsiteY254" fmla="*/ 705595 h 1101835"/>
                <a:gd name="connsiteX255" fmla="*/ 196215 w 716407"/>
                <a:gd name="connsiteY255" fmla="*/ 696070 h 1101835"/>
                <a:gd name="connsiteX256" fmla="*/ 194310 w 716407"/>
                <a:gd name="connsiteY256" fmla="*/ 673210 h 1101835"/>
                <a:gd name="connsiteX257" fmla="*/ 99060 w 716407"/>
                <a:gd name="connsiteY257" fmla="*/ 675115 h 1101835"/>
                <a:gd name="connsiteX258" fmla="*/ 85725 w 716407"/>
                <a:gd name="connsiteY258" fmla="*/ 673210 h 1101835"/>
                <a:gd name="connsiteX259" fmla="*/ 78105 w 716407"/>
                <a:gd name="connsiteY259" fmla="*/ 663685 h 1101835"/>
                <a:gd name="connsiteX260" fmla="*/ 64770 w 716407"/>
                <a:gd name="connsiteY260" fmla="*/ 657970 h 1101835"/>
                <a:gd name="connsiteX261" fmla="*/ 57150 w 716407"/>
                <a:gd name="connsiteY261" fmla="*/ 646540 h 1101835"/>
                <a:gd name="connsiteX262" fmla="*/ 62865 w 716407"/>
                <a:gd name="connsiteY262" fmla="*/ 642730 h 1101835"/>
                <a:gd name="connsiteX263" fmla="*/ 68580 w 716407"/>
                <a:gd name="connsiteY263" fmla="*/ 637015 h 1101835"/>
                <a:gd name="connsiteX264" fmla="*/ 72390 w 716407"/>
                <a:gd name="connsiteY264" fmla="*/ 631300 h 1101835"/>
                <a:gd name="connsiteX265" fmla="*/ 78105 w 716407"/>
                <a:gd name="connsiteY265" fmla="*/ 629395 h 1101835"/>
                <a:gd name="connsiteX266" fmla="*/ 83820 w 716407"/>
                <a:gd name="connsiteY266" fmla="*/ 623680 h 1101835"/>
                <a:gd name="connsiteX267" fmla="*/ 89535 w 716407"/>
                <a:gd name="connsiteY267" fmla="*/ 621775 h 1101835"/>
                <a:gd name="connsiteX268" fmla="*/ 95250 w 716407"/>
                <a:gd name="connsiteY268" fmla="*/ 617965 h 1101835"/>
                <a:gd name="connsiteX269" fmla="*/ 102870 w 716407"/>
                <a:gd name="connsiteY269" fmla="*/ 595105 h 1101835"/>
                <a:gd name="connsiteX270" fmla="*/ 108585 w 716407"/>
                <a:gd name="connsiteY270" fmla="*/ 583675 h 1101835"/>
                <a:gd name="connsiteX271" fmla="*/ 114300 w 716407"/>
                <a:gd name="connsiteY271" fmla="*/ 581770 h 1101835"/>
                <a:gd name="connsiteX272" fmla="*/ 118110 w 716407"/>
                <a:gd name="connsiteY272" fmla="*/ 570340 h 1101835"/>
                <a:gd name="connsiteX273" fmla="*/ 123825 w 716407"/>
                <a:gd name="connsiteY273" fmla="*/ 543670 h 1101835"/>
                <a:gd name="connsiteX274" fmla="*/ 129540 w 716407"/>
                <a:gd name="connsiteY274" fmla="*/ 539860 h 1101835"/>
                <a:gd name="connsiteX275" fmla="*/ 133350 w 716407"/>
                <a:gd name="connsiteY275" fmla="*/ 520810 h 1101835"/>
                <a:gd name="connsiteX276" fmla="*/ 137160 w 716407"/>
                <a:gd name="connsiteY276" fmla="*/ 507475 h 1101835"/>
                <a:gd name="connsiteX277" fmla="*/ 142875 w 716407"/>
                <a:gd name="connsiteY277" fmla="*/ 501760 h 1101835"/>
                <a:gd name="connsiteX278" fmla="*/ 144780 w 716407"/>
                <a:gd name="connsiteY278" fmla="*/ 463660 h 1101835"/>
                <a:gd name="connsiteX279" fmla="*/ 142875 w 716407"/>
                <a:gd name="connsiteY279" fmla="*/ 457945 h 1101835"/>
                <a:gd name="connsiteX280" fmla="*/ 137160 w 716407"/>
                <a:gd name="connsiteY280" fmla="*/ 456040 h 1101835"/>
                <a:gd name="connsiteX281" fmla="*/ 150495 w 716407"/>
                <a:gd name="connsiteY281" fmla="*/ 457945 h 1101835"/>
                <a:gd name="connsiteX282" fmla="*/ 156210 w 716407"/>
                <a:gd name="connsiteY282" fmla="*/ 461755 h 1101835"/>
                <a:gd name="connsiteX283" fmla="*/ 161925 w 716407"/>
                <a:gd name="connsiteY283" fmla="*/ 467470 h 1101835"/>
                <a:gd name="connsiteX284" fmla="*/ 177165 w 716407"/>
                <a:gd name="connsiteY284" fmla="*/ 469375 h 1101835"/>
                <a:gd name="connsiteX285" fmla="*/ 190500 w 716407"/>
                <a:gd name="connsiteY285" fmla="*/ 471280 h 1101835"/>
                <a:gd name="connsiteX286" fmla="*/ 201930 w 716407"/>
                <a:gd name="connsiteY286" fmla="*/ 473185 h 1101835"/>
                <a:gd name="connsiteX287" fmla="*/ 219075 w 716407"/>
                <a:gd name="connsiteY287" fmla="*/ 475090 h 1101835"/>
                <a:gd name="connsiteX288" fmla="*/ 224790 w 716407"/>
                <a:gd name="connsiteY288" fmla="*/ 476995 h 1101835"/>
                <a:gd name="connsiteX289" fmla="*/ 236220 w 716407"/>
                <a:gd name="connsiteY289" fmla="*/ 484615 h 1101835"/>
                <a:gd name="connsiteX290" fmla="*/ 240030 w 716407"/>
                <a:gd name="connsiteY290" fmla="*/ 490330 h 1101835"/>
                <a:gd name="connsiteX291" fmla="*/ 249555 w 716407"/>
                <a:gd name="connsiteY291" fmla="*/ 497950 h 1101835"/>
                <a:gd name="connsiteX292" fmla="*/ 245745 w 716407"/>
                <a:gd name="connsiteY292" fmla="*/ 511285 h 1101835"/>
                <a:gd name="connsiteX293" fmla="*/ 240030 w 716407"/>
                <a:gd name="connsiteY293" fmla="*/ 517000 h 1101835"/>
                <a:gd name="connsiteX294" fmla="*/ 238125 w 716407"/>
                <a:gd name="connsiteY294" fmla="*/ 522715 h 1101835"/>
                <a:gd name="connsiteX295" fmla="*/ 249555 w 716407"/>
                <a:gd name="connsiteY295" fmla="*/ 526525 h 1101835"/>
                <a:gd name="connsiteX296" fmla="*/ 264795 w 716407"/>
                <a:gd name="connsiteY296" fmla="*/ 534145 h 1101835"/>
                <a:gd name="connsiteX297" fmla="*/ 276225 w 716407"/>
                <a:gd name="connsiteY297" fmla="*/ 539860 h 1101835"/>
                <a:gd name="connsiteX298" fmla="*/ 281940 w 716407"/>
                <a:gd name="connsiteY298" fmla="*/ 553195 h 1101835"/>
                <a:gd name="connsiteX299" fmla="*/ 285750 w 716407"/>
                <a:gd name="connsiteY299" fmla="*/ 558910 h 1101835"/>
                <a:gd name="connsiteX300" fmla="*/ 306705 w 716407"/>
                <a:gd name="connsiteY300" fmla="*/ 557005 h 1101835"/>
                <a:gd name="connsiteX301" fmla="*/ 308610 w 716407"/>
                <a:gd name="connsiteY301" fmla="*/ 547480 h 1101835"/>
                <a:gd name="connsiteX302" fmla="*/ 320040 w 716407"/>
                <a:gd name="connsiteY302" fmla="*/ 537955 h 1101835"/>
                <a:gd name="connsiteX303" fmla="*/ 323850 w 716407"/>
                <a:gd name="connsiteY303" fmla="*/ 518905 h 1101835"/>
                <a:gd name="connsiteX304" fmla="*/ 325755 w 716407"/>
                <a:gd name="connsiteY304" fmla="*/ 513190 h 1101835"/>
                <a:gd name="connsiteX305" fmla="*/ 323850 w 716407"/>
                <a:gd name="connsiteY305" fmla="*/ 497950 h 1101835"/>
                <a:gd name="connsiteX306" fmla="*/ 321945 w 716407"/>
                <a:gd name="connsiteY306" fmla="*/ 488425 h 1101835"/>
                <a:gd name="connsiteX307" fmla="*/ 304800 w 716407"/>
                <a:gd name="connsiteY307" fmla="*/ 478900 h 1101835"/>
                <a:gd name="connsiteX308" fmla="*/ 297180 w 716407"/>
                <a:gd name="connsiteY308" fmla="*/ 475090 h 1101835"/>
                <a:gd name="connsiteX309" fmla="*/ 281940 w 716407"/>
                <a:gd name="connsiteY309" fmla="*/ 452230 h 1101835"/>
                <a:gd name="connsiteX310" fmla="*/ 280035 w 716407"/>
                <a:gd name="connsiteY310" fmla="*/ 446515 h 1101835"/>
                <a:gd name="connsiteX311" fmla="*/ 276225 w 716407"/>
                <a:gd name="connsiteY311" fmla="*/ 440800 h 1101835"/>
                <a:gd name="connsiteX312" fmla="*/ 274320 w 716407"/>
                <a:gd name="connsiteY312" fmla="*/ 429370 h 1101835"/>
                <a:gd name="connsiteX313" fmla="*/ 272415 w 716407"/>
                <a:gd name="connsiteY313" fmla="*/ 423655 h 1101835"/>
                <a:gd name="connsiteX314" fmla="*/ 270510 w 716407"/>
                <a:gd name="connsiteY314" fmla="*/ 416035 h 1101835"/>
                <a:gd name="connsiteX315" fmla="*/ 272415 w 716407"/>
                <a:gd name="connsiteY315" fmla="*/ 400795 h 1101835"/>
                <a:gd name="connsiteX316" fmla="*/ 278130 w 716407"/>
                <a:gd name="connsiteY316" fmla="*/ 398890 h 1101835"/>
                <a:gd name="connsiteX317" fmla="*/ 291465 w 716407"/>
                <a:gd name="connsiteY317" fmla="*/ 393175 h 1101835"/>
                <a:gd name="connsiteX318" fmla="*/ 308610 w 716407"/>
                <a:gd name="connsiteY318" fmla="*/ 387460 h 1101835"/>
                <a:gd name="connsiteX319" fmla="*/ 314325 w 716407"/>
                <a:gd name="connsiteY319" fmla="*/ 385555 h 1101835"/>
                <a:gd name="connsiteX320" fmla="*/ 323850 w 716407"/>
                <a:gd name="connsiteY320" fmla="*/ 383650 h 1101835"/>
                <a:gd name="connsiteX321" fmla="*/ 335339 w 716407"/>
                <a:gd name="connsiteY321" fmla="*/ 362731 h 1101835"/>
                <a:gd name="connsiteX322" fmla="*/ 363920 w 716407"/>
                <a:gd name="connsiteY32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78155 w 716407"/>
                <a:gd name="connsiteY114" fmla="*/ 684640 h 1101835"/>
                <a:gd name="connsiteX115" fmla="*/ 480060 w 716407"/>
                <a:gd name="connsiteY115" fmla="*/ 717025 h 1101835"/>
                <a:gd name="connsiteX116" fmla="*/ 485775 w 716407"/>
                <a:gd name="connsiteY116" fmla="*/ 718930 h 1101835"/>
                <a:gd name="connsiteX117" fmla="*/ 497205 w 716407"/>
                <a:gd name="connsiteY117" fmla="*/ 724645 h 1101835"/>
                <a:gd name="connsiteX118" fmla="*/ 506730 w 716407"/>
                <a:gd name="connsiteY118" fmla="*/ 726550 h 1101835"/>
                <a:gd name="connsiteX119" fmla="*/ 495300 w 716407"/>
                <a:gd name="connsiteY119" fmla="*/ 722740 h 1101835"/>
                <a:gd name="connsiteX120" fmla="*/ 455295 w 716407"/>
                <a:gd name="connsiteY120" fmla="*/ 718930 h 1101835"/>
                <a:gd name="connsiteX121" fmla="*/ 449580 w 716407"/>
                <a:gd name="connsiteY121" fmla="*/ 730360 h 1101835"/>
                <a:gd name="connsiteX122" fmla="*/ 445770 w 716407"/>
                <a:gd name="connsiteY122" fmla="*/ 736075 h 1101835"/>
                <a:gd name="connsiteX123" fmla="*/ 443865 w 716407"/>
                <a:gd name="connsiteY123" fmla="*/ 741790 h 1101835"/>
                <a:gd name="connsiteX124" fmla="*/ 438150 w 716407"/>
                <a:gd name="connsiteY124" fmla="*/ 743695 h 1101835"/>
                <a:gd name="connsiteX125" fmla="*/ 434340 w 716407"/>
                <a:gd name="connsiteY125" fmla="*/ 757030 h 1101835"/>
                <a:gd name="connsiteX126" fmla="*/ 426720 w 716407"/>
                <a:gd name="connsiteY126" fmla="*/ 768460 h 1101835"/>
                <a:gd name="connsiteX127" fmla="*/ 419100 w 716407"/>
                <a:gd name="connsiteY127" fmla="*/ 779890 h 1101835"/>
                <a:gd name="connsiteX128" fmla="*/ 415290 w 716407"/>
                <a:gd name="connsiteY128" fmla="*/ 785605 h 1101835"/>
                <a:gd name="connsiteX129" fmla="*/ 409575 w 716407"/>
                <a:gd name="connsiteY129" fmla="*/ 797035 h 1101835"/>
                <a:gd name="connsiteX130" fmla="*/ 415290 w 716407"/>
                <a:gd name="connsiteY130" fmla="*/ 814180 h 1101835"/>
                <a:gd name="connsiteX131" fmla="*/ 417195 w 716407"/>
                <a:gd name="connsiteY131" fmla="*/ 819895 h 1101835"/>
                <a:gd name="connsiteX132" fmla="*/ 424815 w 716407"/>
                <a:gd name="connsiteY132" fmla="*/ 825610 h 1101835"/>
                <a:gd name="connsiteX133" fmla="*/ 430530 w 716407"/>
                <a:gd name="connsiteY133" fmla="*/ 829420 h 1101835"/>
                <a:gd name="connsiteX134" fmla="*/ 441960 w 716407"/>
                <a:gd name="connsiteY134" fmla="*/ 833230 h 1101835"/>
                <a:gd name="connsiteX135" fmla="*/ 447675 w 716407"/>
                <a:gd name="connsiteY135" fmla="*/ 837040 h 1101835"/>
                <a:gd name="connsiteX136" fmla="*/ 453390 w 716407"/>
                <a:gd name="connsiteY136" fmla="*/ 838945 h 1101835"/>
                <a:gd name="connsiteX137" fmla="*/ 457200 w 716407"/>
                <a:gd name="connsiteY137" fmla="*/ 844660 h 1101835"/>
                <a:gd name="connsiteX138" fmla="*/ 468630 w 716407"/>
                <a:gd name="connsiteY138" fmla="*/ 848470 h 1101835"/>
                <a:gd name="connsiteX139" fmla="*/ 474345 w 716407"/>
                <a:gd name="connsiteY139" fmla="*/ 850375 h 1101835"/>
                <a:gd name="connsiteX140" fmla="*/ 480060 w 716407"/>
                <a:gd name="connsiteY140" fmla="*/ 852280 h 1101835"/>
                <a:gd name="connsiteX141" fmla="*/ 485775 w 716407"/>
                <a:gd name="connsiteY141" fmla="*/ 856090 h 1101835"/>
                <a:gd name="connsiteX142" fmla="*/ 499110 w 716407"/>
                <a:gd name="connsiteY142" fmla="*/ 861805 h 1101835"/>
                <a:gd name="connsiteX143" fmla="*/ 506730 w 716407"/>
                <a:gd name="connsiteY143" fmla="*/ 869425 h 1101835"/>
                <a:gd name="connsiteX144" fmla="*/ 518160 w 716407"/>
                <a:gd name="connsiteY144" fmla="*/ 875140 h 1101835"/>
                <a:gd name="connsiteX145" fmla="*/ 523875 w 716407"/>
                <a:gd name="connsiteY145" fmla="*/ 878950 h 1101835"/>
                <a:gd name="connsiteX146" fmla="*/ 525780 w 716407"/>
                <a:gd name="connsiteY146" fmla="*/ 884665 h 1101835"/>
                <a:gd name="connsiteX147" fmla="*/ 529590 w 716407"/>
                <a:gd name="connsiteY147" fmla="*/ 907525 h 1101835"/>
                <a:gd name="connsiteX148" fmla="*/ 539115 w 716407"/>
                <a:gd name="connsiteY148" fmla="*/ 924670 h 1101835"/>
                <a:gd name="connsiteX149" fmla="*/ 541020 w 716407"/>
                <a:gd name="connsiteY149" fmla="*/ 930385 h 1101835"/>
                <a:gd name="connsiteX150" fmla="*/ 544830 w 716407"/>
                <a:gd name="connsiteY150" fmla="*/ 936100 h 1101835"/>
                <a:gd name="connsiteX151" fmla="*/ 542925 w 716407"/>
                <a:gd name="connsiteY151" fmla="*/ 934195 h 1101835"/>
                <a:gd name="connsiteX152" fmla="*/ 542925 w 716407"/>
                <a:gd name="connsiteY152" fmla="*/ 934195 h 1101835"/>
                <a:gd name="connsiteX153" fmla="*/ 533400 w 716407"/>
                <a:gd name="connsiteY153" fmla="*/ 947530 h 1101835"/>
                <a:gd name="connsiteX154" fmla="*/ 531495 w 716407"/>
                <a:gd name="connsiteY154" fmla="*/ 953245 h 1101835"/>
                <a:gd name="connsiteX155" fmla="*/ 520065 w 716407"/>
                <a:gd name="connsiteY155" fmla="*/ 955150 h 1101835"/>
                <a:gd name="connsiteX156" fmla="*/ 502920 w 716407"/>
                <a:gd name="connsiteY156" fmla="*/ 962770 h 1101835"/>
                <a:gd name="connsiteX157" fmla="*/ 497205 w 716407"/>
                <a:gd name="connsiteY157" fmla="*/ 960865 h 1101835"/>
                <a:gd name="connsiteX158" fmla="*/ 485775 w 716407"/>
                <a:gd name="connsiteY158" fmla="*/ 938005 h 1101835"/>
                <a:gd name="connsiteX159" fmla="*/ 480060 w 716407"/>
                <a:gd name="connsiteY159" fmla="*/ 932290 h 1101835"/>
                <a:gd name="connsiteX160" fmla="*/ 457200 w 716407"/>
                <a:gd name="connsiteY160" fmla="*/ 926575 h 1101835"/>
                <a:gd name="connsiteX161" fmla="*/ 434340 w 716407"/>
                <a:gd name="connsiteY161" fmla="*/ 928480 h 1101835"/>
                <a:gd name="connsiteX162" fmla="*/ 430530 w 716407"/>
                <a:gd name="connsiteY162" fmla="*/ 939910 h 1101835"/>
                <a:gd name="connsiteX163" fmla="*/ 419100 w 716407"/>
                <a:gd name="connsiteY163" fmla="*/ 945625 h 1101835"/>
                <a:gd name="connsiteX164" fmla="*/ 409575 w 716407"/>
                <a:gd name="connsiteY164" fmla="*/ 962770 h 1101835"/>
                <a:gd name="connsiteX165" fmla="*/ 400050 w 716407"/>
                <a:gd name="connsiteY165" fmla="*/ 978010 h 1101835"/>
                <a:gd name="connsiteX166" fmla="*/ 394335 w 716407"/>
                <a:gd name="connsiteY166" fmla="*/ 979915 h 1101835"/>
                <a:gd name="connsiteX167" fmla="*/ 388620 w 716407"/>
                <a:gd name="connsiteY167" fmla="*/ 978010 h 1101835"/>
                <a:gd name="connsiteX168" fmla="*/ 381000 w 716407"/>
                <a:gd name="connsiteY168" fmla="*/ 960865 h 1101835"/>
                <a:gd name="connsiteX169" fmla="*/ 375285 w 716407"/>
                <a:gd name="connsiteY169" fmla="*/ 958960 h 1101835"/>
                <a:gd name="connsiteX170" fmla="*/ 369570 w 716407"/>
                <a:gd name="connsiteY170" fmla="*/ 955150 h 1101835"/>
                <a:gd name="connsiteX171" fmla="*/ 360045 w 716407"/>
                <a:gd name="connsiteY171" fmla="*/ 962770 h 1101835"/>
                <a:gd name="connsiteX172" fmla="*/ 346710 w 716407"/>
                <a:gd name="connsiteY172" fmla="*/ 978010 h 1101835"/>
                <a:gd name="connsiteX173" fmla="*/ 340995 w 716407"/>
                <a:gd name="connsiteY173" fmla="*/ 1006585 h 1101835"/>
                <a:gd name="connsiteX174" fmla="*/ 335280 w 716407"/>
                <a:gd name="connsiteY174" fmla="*/ 1010395 h 1101835"/>
                <a:gd name="connsiteX175" fmla="*/ 331470 w 716407"/>
                <a:gd name="connsiteY175" fmla="*/ 1016110 h 1101835"/>
                <a:gd name="connsiteX176" fmla="*/ 325755 w 716407"/>
                <a:gd name="connsiteY176" fmla="*/ 1019920 h 1101835"/>
                <a:gd name="connsiteX177" fmla="*/ 320040 w 716407"/>
                <a:gd name="connsiteY177" fmla="*/ 1040875 h 1101835"/>
                <a:gd name="connsiteX178" fmla="*/ 314325 w 716407"/>
                <a:gd name="connsiteY178" fmla="*/ 1042780 h 1101835"/>
                <a:gd name="connsiteX179" fmla="*/ 312420 w 716407"/>
                <a:gd name="connsiteY179" fmla="*/ 1048495 h 1101835"/>
                <a:gd name="connsiteX180" fmla="*/ 310515 w 716407"/>
                <a:gd name="connsiteY180" fmla="*/ 1082785 h 1101835"/>
                <a:gd name="connsiteX181" fmla="*/ 293370 w 716407"/>
                <a:gd name="connsiteY181" fmla="*/ 1077070 h 1101835"/>
                <a:gd name="connsiteX182" fmla="*/ 264795 w 716407"/>
                <a:gd name="connsiteY182" fmla="*/ 1073260 h 1101835"/>
                <a:gd name="connsiteX183" fmla="*/ 247650 w 716407"/>
                <a:gd name="connsiteY183" fmla="*/ 1063735 h 1101835"/>
                <a:gd name="connsiteX184" fmla="*/ 241935 w 716407"/>
                <a:gd name="connsiteY184" fmla="*/ 1061830 h 1101835"/>
                <a:gd name="connsiteX185" fmla="*/ 224790 w 716407"/>
                <a:gd name="connsiteY185" fmla="*/ 1063735 h 1101835"/>
                <a:gd name="connsiteX186" fmla="*/ 213360 w 716407"/>
                <a:gd name="connsiteY186" fmla="*/ 1067545 h 1101835"/>
                <a:gd name="connsiteX187" fmla="*/ 207645 w 716407"/>
                <a:gd name="connsiteY187" fmla="*/ 1069450 h 1101835"/>
                <a:gd name="connsiteX188" fmla="*/ 201930 w 716407"/>
                <a:gd name="connsiteY188" fmla="*/ 1073260 h 1101835"/>
                <a:gd name="connsiteX189" fmla="*/ 177165 w 716407"/>
                <a:gd name="connsiteY189" fmla="*/ 1077070 h 1101835"/>
                <a:gd name="connsiteX190" fmla="*/ 165735 w 716407"/>
                <a:gd name="connsiteY190" fmla="*/ 1082785 h 1101835"/>
                <a:gd name="connsiteX191" fmla="*/ 161925 w 716407"/>
                <a:gd name="connsiteY191" fmla="*/ 1088500 h 1101835"/>
                <a:gd name="connsiteX192" fmla="*/ 156210 w 716407"/>
                <a:gd name="connsiteY192" fmla="*/ 1099930 h 1101835"/>
                <a:gd name="connsiteX193" fmla="*/ 150495 w 716407"/>
                <a:gd name="connsiteY193" fmla="*/ 1101835 h 1101835"/>
                <a:gd name="connsiteX194" fmla="*/ 135255 w 716407"/>
                <a:gd name="connsiteY194" fmla="*/ 1099930 h 1101835"/>
                <a:gd name="connsiteX195" fmla="*/ 125730 w 716407"/>
                <a:gd name="connsiteY195" fmla="*/ 1090405 h 1101835"/>
                <a:gd name="connsiteX196" fmla="*/ 120015 w 716407"/>
                <a:gd name="connsiteY196" fmla="*/ 1088500 h 1101835"/>
                <a:gd name="connsiteX197" fmla="*/ 114300 w 716407"/>
                <a:gd name="connsiteY197" fmla="*/ 1084690 h 1101835"/>
                <a:gd name="connsiteX198" fmla="*/ 108585 w 716407"/>
                <a:gd name="connsiteY198" fmla="*/ 1082785 h 1101835"/>
                <a:gd name="connsiteX199" fmla="*/ 104775 w 716407"/>
                <a:gd name="connsiteY199" fmla="*/ 1071355 h 1101835"/>
                <a:gd name="connsiteX200" fmla="*/ 102870 w 716407"/>
                <a:gd name="connsiteY200" fmla="*/ 1063735 h 1101835"/>
                <a:gd name="connsiteX201" fmla="*/ 97155 w 716407"/>
                <a:gd name="connsiteY201" fmla="*/ 1059925 h 1101835"/>
                <a:gd name="connsiteX202" fmla="*/ 72390 w 716407"/>
                <a:gd name="connsiteY202" fmla="*/ 1050400 h 1101835"/>
                <a:gd name="connsiteX203" fmla="*/ 62865 w 716407"/>
                <a:gd name="connsiteY203" fmla="*/ 1058020 h 1101835"/>
                <a:gd name="connsiteX204" fmla="*/ 49530 w 716407"/>
                <a:gd name="connsiteY204" fmla="*/ 1061830 h 1101835"/>
                <a:gd name="connsiteX205" fmla="*/ 24765 w 716407"/>
                <a:gd name="connsiteY205" fmla="*/ 1054210 h 1101835"/>
                <a:gd name="connsiteX206" fmla="*/ 22860 w 716407"/>
                <a:gd name="connsiteY206" fmla="*/ 1048495 h 1101835"/>
                <a:gd name="connsiteX207" fmla="*/ 5715 w 716407"/>
                <a:gd name="connsiteY207" fmla="*/ 1042780 h 1101835"/>
                <a:gd name="connsiteX208" fmla="*/ 0 w 716407"/>
                <a:gd name="connsiteY208" fmla="*/ 1040875 h 1101835"/>
                <a:gd name="connsiteX209" fmla="*/ 1905 w 716407"/>
                <a:gd name="connsiteY209" fmla="*/ 1035160 h 1101835"/>
                <a:gd name="connsiteX210" fmla="*/ 9525 w 716407"/>
                <a:gd name="connsiteY210" fmla="*/ 1023730 h 1101835"/>
                <a:gd name="connsiteX211" fmla="*/ 5715 w 716407"/>
                <a:gd name="connsiteY211" fmla="*/ 970390 h 1101835"/>
                <a:gd name="connsiteX212" fmla="*/ 3810 w 716407"/>
                <a:gd name="connsiteY212" fmla="*/ 960865 h 1101835"/>
                <a:gd name="connsiteX213" fmla="*/ 5715 w 716407"/>
                <a:gd name="connsiteY213" fmla="*/ 951340 h 1101835"/>
                <a:gd name="connsiteX214" fmla="*/ 17145 w 716407"/>
                <a:gd name="connsiteY214" fmla="*/ 943720 h 1101835"/>
                <a:gd name="connsiteX215" fmla="*/ 19050 w 716407"/>
                <a:gd name="connsiteY215" fmla="*/ 934195 h 1101835"/>
                <a:gd name="connsiteX216" fmla="*/ 24765 w 716407"/>
                <a:gd name="connsiteY216" fmla="*/ 917050 h 1101835"/>
                <a:gd name="connsiteX217" fmla="*/ 28575 w 716407"/>
                <a:gd name="connsiteY217" fmla="*/ 911335 h 1101835"/>
                <a:gd name="connsiteX218" fmla="*/ 26670 w 716407"/>
                <a:gd name="connsiteY218" fmla="*/ 896095 h 1101835"/>
                <a:gd name="connsiteX219" fmla="*/ 30480 w 716407"/>
                <a:gd name="connsiteY219" fmla="*/ 877045 h 1101835"/>
                <a:gd name="connsiteX220" fmla="*/ 38100 w 716407"/>
                <a:gd name="connsiteY220" fmla="*/ 865615 h 1101835"/>
                <a:gd name="connsiteX221" fmla="*/ 49530 w 716407"/>
                <a:gd name="connsiteY221" fmla="*/ 863710 h 1101835"/>
                <a:gd name="connsiteX222" fmla="*/ 62865 w 716407"/>
                <a:gd name="connsiteY222" fmla="*/ 861805 h 1101835"/>
                <a:gd name="connsiteX223" fmla="*/ 70485 w 716407"/>
                <a:gd name="connsiteY223" fmla="*/ 854185 h 1101835"/>
                <a:gd name="connsiteX224" fmla="*/ 76200 w 716407"/>
                <a:gd name="connsiteY224" fmla="*/ 850375 h 1101835"/>
                <a:gd name="connsiteX225" fmla="*/ 83820 w 716407"/>
                <a:gd name="connsiteY225" fmla="*/ 842755 h 1101835"/>
                <a:gd name="connsiteX226" fmla="*/ 89535 w 716407"/>
                <a:gd name="connsiteY226" fmla="*/ 837040 h 1101835"/>
                <a:gd name="connsiteX227" fmla="*/ 100965 w 716407"/>
                <a:gd name="connsiteY227" fmla="*/ 833230 h 1101835"/>
                <a:gd name="connsiteX228" fmla="*/ 118110 w 716407"/>
                <a:gd name="connsiteY228" fmla="*/ 827515 h 1101835"/>
                <a:gd name="connsiteX229" fmla="*/ 135255 w 716407"/>
                <a:gd name="connsiteY229" fmla="*/ 821800 h 1101835"/>
                <a:gd name="connsiteX230" fmla="*/ 140970 w 716407"/>
                <a:gd name="connsiteY230" fmla="*/ 819895 h 1101835"/>
                <a:gd name="connsiteX231" fmla="*/ 154305 w 716407"/>
                <a:gd name="connsiteY231" fmla="*/ 817990 h 1101835"/>
                <a:gd name="connsiteX232" fmla="*/ 158115 w 716407"/>
                <a:gd name="connsiteY232" fmla="*/ 823705 h 1101835"/>
                <a:gd name="connsiteX233" fmla="*/ 163830 w 716407"/>
                <a:gd name="connsiteY233" fmla="*/ 827515 h 1101835"/>
                <a:gd name="connsiteX234" fmla="*/ 192405 w 716407"/>
                <a:gd name="connsiteY234" fmla="*/ 825610 h 1101835"/>
                <a:gd name="connsiteX235" fmla="*/ 198120 w 716407"/>
                <a:gd name="connsiteY235" fmla="*/ 823705 h 1101835"/>
                <a:gd name="connsiteX236" fmla="*/ 211455 w 716407"/>
                <a:gd name="connsiteY236" fmla="*/ 821800 h 1101835"/>
                <a:gd name="connsiteX237" fmla="*/ 230505 w 716407"/>
                <a:gd name="connsiteY237" fmla="*/ 816085 h 1101835"/>
                <a:gd name="connsiteX238" fmla="*/ 236220 w 716407"/>
                <a:gd name="connsiteY238" fmla="*/ 814180 h 1101835"/>
                <a:gd name="connsiteX239" fmla="*/ 255270 w 716407"/>
                <a:gd name="connsiteY239" fmla="*/ 810370 h 1101835"/>
                <a:gd name="connsiteX240" fmla="*/ 260985 w 716407"/>
                <a:gd name="connsiteY240" fmla="*/ 806560 h 1101835"/>
                <a:gd name="connsiteX241" fmla="*/ 262890 w 716407"/>
                <a:gd name="connsiteY241" fmla="*/ 800845 h 1101835"/>
                <a:gd name="connsiteX242" fmla="*/ 259080 w 716407"/>
                <a:gd name="connsiteY242" fmla="*/ 779890 h 1101835"/>
                <a:gd name="connsiteX243" fmla="*/ 255270 w 716407"/>
                <a:gd name="connsiteY243" fmla="*/ 774175 h 1101835"/>
                <a:gd name="connsiteX244" fmla="*/ 251460 w 716407"/>
                <a:gd name="connsiteY244" fmla="*/ 762745 h 1101835"/>
                <a:gd name="connsiteX245" fmla="*/ 245745 w 716407"/>
                <a:gd name="connsiteY245" fmla="*/ 751315 h 1101835"/>
                <a:gd name="connsiteX246" fmla="*/ 234315 w 716407"/>
                <a:gd name="connsiteY246" fmla="*/ 743695 h 1101835"/>
                <a:gd name="connsiteX247" fmla="*/ 228600 w 716407"/>
                <a:gd name="connsiteY247" fmla="*/ 741790 h 1101835"/>
                <a:gd name="connsiteX248" fmla="*/ 222885 w 716407"/>
                <a:gd name="connsiteY248" fmla="*/ 737980 h 1101835"/>
                <a:gd name="connsiteX249" fmla="*/ 220980 w 716407"/>
                <a:gd name="connsiteY249" fmla="*/ 732265 h 1101835"/>
                <a:gd name="connsiteX250" fmla="*/ 217170 w 716407"/>
                <a:gd name="connsiteY250" fmla="*/ 726550 h 1101835"/>
                <a:gd name="connsiteX251" fmla="*/ 211455 w 716407"/>
                <a:gd name="connsiteY251" fmla="*/ 715120 h 1101835"/>
                <a:gd name="connsiteX252" fmla="*/ 205740 w 716407"/>
                <a:gd name="connsiteY252" fmla="*/ 711310 h 1101835"/>
                <a:gd name="connsiteX253" fmla="*/ 203835 w 716407"/>
                <a:gd name="connsiteY253" fmla="*/ 705595 h 1101835"/>
                <a:gd name="connsiteX254" fmla="*/ 196215 w 716407"/>
                <a:gd name="connsiteY254" fmla="*/ 696070 h 1101835"/>
                <a:gd name="connsiteX255" fmla="*/ 194310 w 716407"/>
                <a:gd name="connsiteY255" fmla="*/ 673210 h 1101835"/>
                <a:gd name="connsiteX256" fmla="*/ 99060 w 716407"/>
                <a:gd name="connsiteY256" fmla="*/ 675115 h 1101835"/>
                <a:gd name="connsiteX257" fmla="*/ 85725 w 716407"/>
                <a:gd name="connsiteY257" fmla="*/ 673210 h 1101835"/>
                <a:gd name="connsiteX258" fmla="*/ 78105 w 716407"/>
                <a:gd name="connsiteY258" fmla="*/ 663685 h 1101835"/>
                <a:gd name="connsiteX259" fmla="*/ 64770 w 716407"/>
                <a:gd name="connsiteY259" fmla="*/ 657970 h 1101835"/>
                <a:gd name="connsiteX260" fmla="*/ 57150 w 716407"/>
                <a:gd name="connsiteY260" fmla="*/ 646540 h 1101835"/>
                <a:gd name="connsiteX261" fmla="*/ 62865 w 716407"/>
                <a:gd name="connsiteY261" fmla="*/ 642730 h 1101835"/>
                <a:gd name="connsiteX262" fmla="*/ 68580 w 716407"/>
                <a:gd name="connsiteY262" fmla="*/ 637015 h 1101835"/>
                <a:gd name="connsiteX263" fmla="*/ 72390 w 716407"/>
                <a:gd name="connsiteY263" fmla="*/ 631300 h 1101835"/>
                <a:gd name="connsiteX264" fmla="*/ 78105 w 716407"/>
                <a:gd name="connsiteY264" fmla="*/ 629395 h 1101835"/>
                <a:gd name="connsiteX265" fmla="*/ 83820 w 716407"/>
                <a:gd name="connsiteY265" fmla="*/ 623680 h 1101835"/>
                <a:gd name="connsiteX266" fmla="*/ 89535 w 716407"/>
                <a:gd name="connsiteY266" fmla="*/ 621775 h 1101835"/>
                <a:gd name="connsiteX267" fmla="*/ 95250 w 716407"/>
                <a:gd name="connsiteY267" fmla="*/ 617965 h 1101835"/>
                <a:gd name="connsiteX268" fmla="*/ 102870 w 716407"/>
                <a:gd name="connsiteY268" fmla="*/ 595105 h 1101835"/>
                <a:gd name="connsiteX269" fmla="*/ 108585 w 716407"/>
                <a:gd name="connsiteY269" fmla="*/ 583675 h 1101835"/>
                <a:gd name="connsiteX270" fmla="*/ 114300 w 716407"/>
                <a:gd name="connsiteY270" fmla="*/ 581770 h 1101835"/>
                <a:gd name="connsiteX271" fmla="*/ 118110 w 716407"/>
                <a:gd name="connsiteY271" fmla="*/ 570340 h 1101835"/>
                <a:gd name="connsiteX272" fmla="*/ 123825 w 716407"/>
                <a:gd name="connsiteY272" fmla="*/ 543670 h 1101835"/>
                <a:gd name="connsiteX273" fmla="*/ 129540 w 716407"/>
                <a:gd name="connsiteY273" fmla="*/ 539860 h 1101835"/>
                <a:gd name="connsiteX274" fmla="*/ 133350 w 716407"/>
                <a:gd name="connsiteY274" fmla="*/ 520810 h 1101835"/>
                <a:gd name="connsiteX275" fmla="*/ 137160 w 716407"/>
                <a:gd name="connsiteY275" fmla="*/ 507475 h 1101835"/>
                <a:gd name="connsiteX276" fmla="*/ 142875 w 716407"/>
                <a:gd name="connsiteY276" fmla="*/ 501760 h 1101835"/>
                <a:gd name="connsiteX277" fmla="*/ 144780 w 716407"/>
                <a:gd name="connsiteY277" fmla="*/ 463660 h 1101835"/>
                <a:gd name="connsiteX278" fmla="*/ 142875 w 716407"/>
                <a:gd name="connsiteY278" fmla="*/ 457945 h 1101835"/>
                <a:gd name="connsiteX279" fmla="*/ 137160 w 716407"/>
                <a:gd name="connsiteY279" fmla="*/ 456040 h 1101835"/>
                <a:gd name="connsiteX280" fmla="*/ 150495 w 716407"/>
                <a:gd name="connsiteY280" fmla="*/ 457945 h 1101835"/>
                <a:gd name="connsiteX281" fmla="*/ 156210 w 716407"/>
                <a:gd name="connsiteY281" fmla="*/ 461755 h 1101835"/>
                <a:gd name="connsiteX282" fmla="*/ 161925 w 716407"/>
                <a:gd name="connsiteY282" fmla="*/ 467470 h 1101835"/>
                <a:gd name="connsiteX283" fmla="*/ 177165 w 716407"/>
                <a:gd name="connsiteY283" fmla="*/ 469375 h 1101835"/>
                <a:gd name="connsiteX284" fmla="*/ 190500 w 716407"/>
                <a:gd name="connsiteY284" fmla="*/ 471280 h 1101835"/>
                <a:gd name="connsiteX285" fmla="*/ 201930 w 716407"/>
                <a:gd name="connsiteY285" fmla="*/ 473185 h 1101835"/>
                <a:gd name="connsiteX286" fmla="*/ 219075 w 716407"/>
                <a:gd name="connsiteY286" fmla="*/ 475090 h 1101835"/>
                <a:gd name="connsiteX287" fmla="*/ 224790 w 716407"/>
                <a:gd name="connsiteY287" fmla="*/ 476995 h 1101835"/>
                <a:gd name="connsiteX288" fmla="*/ 236220 w 716407"/>
                <a:gd name="connsiteY288" fmla="*/ 484615 h 1101835"/>
                <a:gd name="connsiteX289" fmla="*/ 240030 w 716407"/>
                <a:gd name="connsiteY289" fmla="*/ 490330 h 1101835"/>
                <a:gd name="connsiteX290" fmla="*/ 249555 w 716407"/>
                <a:gd name="connsiteY290" fmla="*/ 497950 h 1101835"/>
                <a:gd name="connsiteX291" fmla="*/ 245745 w 716407"/>
                <a:gd name="connsiteY291" fmla="*/ 511285 h 1101835"/>
                <a:gd name="connsiteX292" fmla="*/ 240030 w 716407"/>
                <a:gd name="connsiteY292" fmla="*/ 517000 h 1101835"/>
                <a:gd name="connsiteX293" fmla="*/ 238125 w 716407"/>
                <a:gd name="connsiteY293" fmla="*/ 522715 h 1101835"/>
                <a:gd name="connsiteX294" fmla="*/ 249555 w 716407"/>
                <a:gd name="connsiteY294" fmla="*/ 526525 h 1101835"/>
                <a:gd name="connsiteX295" fmla="*/ 264795 w 716407"/>
                <a:gd name="connsiteY295" fmla="*/ 534145 h 1101835"/>
                <a:gd name="connsiteX296" fmla="*/ 276225 w 716407"/>
                <a:gd name="connsiteY296" fmla="*/ 539860 h 1101835"/>
                <a:gd name="connsiteX297" fmla="*/ 281940 w 716407"/>
                <a:gd name="connsiteY297" fmla="*/ 553195 h 1101835"/>
                <a:gd name="connsiteX298" fmla="*/ 285750 w 716407"/>
                <a:gd name="connsiteY298" fmla="*/ 558910 h 1101835"/>
                <a:gd name="connsiteX299" fmla="*/ 306705 w 716407"/>
                <a:gd name="connsiteY299" fmla="*/ 557005 h 1101835"/>
                <a:gd name="connsiteX300" fmla="*/ 308610 w 716407"/>
                <a:gd name="connsiteY300" fmla="*/ 547480 h 1101835"/>
                <a:gd name="connsiteX301" fmla="*/ 320040 w 716407"/>
                <a:gd name="connsiteY301" fmla="*/ 537955 h 1101835"/>
                <a:gd name="connsiteX302" fmla="*/ 323850 w 716407"/>
                <a:gd name="connsiteY302" fmla="*/ 518905 h 1101835"/>
                <a:gd name="connsiteX303" fmla="*/ 325755 w 716407"/>
                <a:gd name="connsiteY303" fmla="*/ 513190 h 1101835"/>
                <a:gd name="connsiteX304" fmla="*/ 323850 w 716407"/>
                <a:gd name="connsiteY304" fmla="*/ 497950 h 1101835"/>
                <a:gd name="connsiteX305" fmla="*/ 321945 w 716407"/>
                <a:gd name="connsiteY305" fmla="*/ 488425 h 1101835"/>
                <a:gd name="connsiteX306" fmla="*/ 304800 w 716407"/>
                <a:gd name="connsiteY306" fmla="*/ 478900 h 1101835"/>
                <a:gd name="connsiteX307" fmla="*/ 297180 w 716407"/>
                <a:gd name="connsiteY307" fmla="*/ 475090 h 1101835"/>
                <a:gd name="connsiteX308" fmla="*/ 281940 w 716407"/>
                <a:gd name="connsiteY308" fmla="*/ 452230 h 1101835"/>
                <a:gd name="connsiteX309" fmla="*/ 280035 w 716407"/>
                <a:gd name="connsiteY309" fmla="*/ 446515 h 1101835"/>
                <a:gd name="connsiteX310" fmla="*/ 276225 w 716407"/>
                <a:gd name="connsiteY310" fmla="*/ 440800 h 1101835"/>
                <a:gd name="connsiteX311" fmla="*/ 274320 w 716407"/>
                <a:gd name="connsiteY311" fmla="*/ 429370 h 1101835"/>
                <a:gd name="connsiteX312" fmla="*/ 272415 w 716407"/>
                <a:gd name="connsiteY312" fmla="*/ 423655 h 1101835"/>
                <a:gd name="connsiteX313" fmla="*/ 270510 w 716407"/>
                <a:gd name="connsiteY313" fmla="*/ 416035 h 1101835"/>
                <a:gd name="connsiteX314" fmla="*/ 272415 w 716407"/>
                <a:gd name="connsiteY314" fmla="*/ 400795 h 1101835"/>
                <a:gd name="connsiteX315" fmla="*/ 278130 w 716407"/>
                <a:gd name="connsiteY315" fmla="*/ 398890 h 1101835"/>
                <a:gd name="connsiteX316" fmla="*/ 291465 w 716407"/>
                <a:gd name="connsiteY316" fmla="*/ 393175 h 1101835"/>
                <a:gd name="connsiteX317" fmla="*/ 308610 w 716407"/>
                <a:gd name="connsiteY317" fmla="*/ 387460 h 1101835"/>
                <a:gd name="connsiteX318" fmla="*/ 314325 w 716407"/>
                <a:gd name="connsiteY318" fmla="*/ 385555 h 1101835"/>
                <a:gd name="connsiteX319" fmla="*/ 323850 w 716407"/>
                <a:gd name="connsiteY319" fmla="*/ 383650 h 1101835"/>
                <a:gd name="connsiteX320" fmla="*/ 335339 w 716407"/>
                <a:gd name="connsiteY320" fmla="*/ 362731 h 1101835"/>
                <a:gd name="connsiteX321" fmla="*/ 363920 w 716407"/>
                <a:gd name="connsiteY32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78155 w 716407"/>
                <a:gd name="connsiteY114" fmla="*/ 684640 h 1101835"/>
                <a:gd name="connsiteX115" fmla="*/ 480060 w 716407"/>
                <a:gd name="connsiteY115" fmla="*/ 717025 h 1101835"/>
                <a:gd name="connsiteX116" fmla="*/ 497205 w 716407"/>
                <a:gd name="connsiteY116" fmla="*/ 724645 h 1101835"/>
                <a:gd name="connsiteX117" fmla="*/ 506730 w 716407"/>
                <a:gd name="connsiteY117" fmla="*/ 726550 h 1101835"/>
                <a:gd name="connsiteX118" fmla="*/ 495300 w 716407"/>
                <a:gd name="connsiteY118" fmla="*/ 722740 h 1101835"/>
                <a:gd name="connsiteX119" fmla="*/ 455295 w 716407"/>
                <a:gd name="connsiteY119" fmla="*/ 718930 h 1101835"/>
                <a:gd name="connsiteX120" fmla="*/ 449580 w 716407"/>
                <a:gd name="connsiteY120" fmla="*/ 730360 h 1101835"/>
                <a:gd name="connsiteX121" fmla="*/ 445770 w 716407"/>
                <a:gd name="connsiteY121" fmla="*/ 736075 h 1101835"/>
                <a:gd name="connsiteX122" fmla="*/ 443865 w 716407"/>
                <a:gd name="connsiteY122" fmla="*/ 741790 h 1101835"/>
                <a:gd name="connsiteX123" fmla="*/ 438150 w 716407"/>
                <a:gd name="connsiteY123" fmla="*/ 743695 h 1101835"/>
                <a:gd name="connsiteX124" fmla="*/ 434340 w 716407"/>
                <a:gd name="connsiteY124" fmla="*/ 757030 h 1101835"/>
                <a:gd name="connsiteX125" fmla="*/ 426720 w 716407"/>
                <a:gd name="connsiteY125" fmla="*/ 768460 h 1101835"/>
                <a:gd name="connsiteX126" fmla="*/ 419100 w 716407"/>
                <a:gd name="connsiteY126" fmla="*/ 779890 h 1101835"/>
                <a:gd name="connsiteX127" fmla="*/ 415290 w 716407"/>
                <a:gd name="connsiteY127" fmla="*/ 785605 h 1101835"/>
                <a:gd name="connsiteX128" fmla="*/ 409575 w 716407"/>
                <a:gd name="connsiteY128" fmla="*/ 797035 h 1101835"/>
                <a:gd name="connsiteX129" fmla="*/ 415290 w 716407"/>
                <a:gd name="connsiteY129" fmla="*/ 814180 h 1101835"/>
                <a:gd name="connsiteX130" fmla="*/ 417195 w 716407"/>
                <a:gd name="connsiteY130" fmla="*/ 819895 h 1101835"/>
                <a:gd name="connsiteX131" fmla="*/ 424815 w 716407"/>
                <a:gd name="connsiteY131" fmla="*/ 825610 h 1101835"/>
                <a:gd name="connsiteX132" fmla="*/ 430530 w 716407"/>
                <a:gd name="connsiteY132" fmla="*/ 829420 h 1101835"/>
                <a:gd name="connsiteX133" fmla="*/ 441960 w 716407"/>
                <a:gd name="connsiteY133" fmla="*/ 833230 h 1101835"/>
                <a:gd name="connsiteX134" fmla="*/ 447675 w 716407"/>
                <a:gd name="connsiteY134" fmla="*/ 837040 h 1101835"/>
                <a:gd name="connsiteX135" fmla="*/ 453390 w 716407"/>
                <a:gd name="connsiteY135" fmla="*/ 838945 h 1101835"/>
                <a:gd name="connsiteX136" fmla="*/ 457200 w 716407"/>
                <a:gd name="connsiteY136" fmla="*/ 844660 h 1101835"/>
                <a:gd name="connsiteX137" fmla="*/ 468630 w 716407"/>
                <a:gd name="connsiteY137" fmla="*/ 848470 h 1101835"/>
                <a:gd name="connsiteX138" fmla="*/ 474345 w 716407"/>
                <a:gd name="connsiteY138" fmla="*/ 850375 h 1101835"/>
                <a:gd name="connsiteX139" fmla="*/ 480060 w 716407"/>
                <a:gd name="connsiteY139" fmla="*/ 852280 h 1101835"/>
                <a:gd name="connsiteX140" fmla="*/ 485775 w 716407"/>
                <a:gd name="connsiteY140" fmla="*/ 856090 h 1101835"/>
                <a:gd name="connsiteX141" fmla="*/ 499110 w 716407"/>
                <a:gd name="connsiteY141" fmla="*/ 861805 h 1101835"/>
                <a:gd name="connsiteX142" fmla="*/ 506730 w 716407"/>
                <a:gd name="connsiteY142" fmla="*/ 869425 h 1101835"/>
                <a:gd name="connsiteX143" fmla="*/ 518160 w 716407"/>
                <a:gd name="connsiteY143" fmla="*/ 875140 h 1101835"/>
                <a:gd name="connsiteX144" fmla="*/ 523875 w 716407"/>
                <a:gd name="connsiteY144" fmla="*/ 878950 h 1101835"/>
                <a:gd name="connsiteX145" fmla="*/ 525780 w 716407"/>
                <a:gd name="connsiteY145" fmla="*/ 884665 h 1101835"/>
                <a:gd name="connsiteX146" fmla="*/ 529590 w 716407"/>
                <a:gd name="connsiteY146" fmla="*/ 907525 h 1101835"/>
                <a:gd name="connsiteX147" fmla="*/ 539115 w 716407"/>
                <a:gd name="connsiteY147" fmla="*/ 924670 h 1101835"/>
                <a:gd name="connsiteX148" fmla="*/ 541020 w 716407"/>
                <a:gd name="connsiteY148" fmla="*/ 930385 h 1101835"/>
                <a:gd name="connsiteX149" fmla="*/ 544830 w 716407"/>
                <a:gd name="connsiteY149" fmla="*/ 936100 h 1101835"/>
                <a:gd name="connsiteX150" fmla="*/ 542925 w 716407"/>
                <a:gd name="connsiteY150" fmla="*/ 934195 h 1101835"/>
                <a:gd name="connsiteX151" fmla="*/ 542925 w 716407"/>
                <a:gd name="connsiteY151" fmla="*/ 934195 h 1101835"/>
                <a:gd name="connsiteX152" fmla="*/ 533400 w 716407"/>
                <a:gd name="connsiteY152" fmla="*/ 947530 h 1101835"/>
                <a:gd name="connsiteX153" fmla="*/ 531495 w 716407"/>
                <a:gd name="connsiteY153" fmla="*/ 953245 h 1101835"/>
                <a:gd name="connsiteX154" fmla="*/ 520065 w 716407"/>
                <a:gd name="connsiteY154" fmla="*/ 955150 h 1101835"/>
                <a:gd name="connsiteX155" fmla="*/ 502920 w 716407"/>
                <a:gd name="connsiteY155" fmla="*/ 962770 h 1101835"/>
                <a:gd name="connsiteX156" fmla="*/ 497205 w 716407"/>
                <a:gd name="connsiteY156" fmla="*/ 960865 h 1101835"/>
                <a:gd name="connsiteX157" fmla="*/ 485775 w 716407"/>
                <a:gd name="connsiteY157" fmla="*/ 938005 h 1101835"/>
                <a:gd name="connsiteX158" fmla="*/ 480060 w 716407"/>
                <a:gd name="connsiteY158" fmla="*/ 932290 h 1101835"/>
                <a:gd name="connsiteX159" fmla="*/ 457200 w 716407"/>
                <a:gd name="connsiteY159" fmla="*/ 926575 h 1101835"/>
                <a:gd name="connsiteX160" fmla="*/ 434340 w 716407"/>
                <a:gd name="connsiteY160" fmla="*/ 928480 h 1101835"/>
                <a:gd name="connsiteX161" fmla="*/ 430530 w 716407"/>
                <a:gd name="connsiteY161" fmla="*/ 939910 h 1101835"/>
                <a:gd name="connsiteX162" fmla="*/ 419100 w 716407"/>
                <a:gd name="connsiteY162" fmla="*/ 945625 h 1101835"/>
                <a:gd name="connsiteX163" fmla="*/ 409575 w 716407"/>
                <a:gd name="connsiteY163" fmla="*/ 962770 h 1101835"/>
                <a:gd name="connsiteX164" fmla="*/ 400050 w 716407"/>
                <a:gd name="connsiteY164" fmla="*/ 978010 h 1101835"/>
                <a:gd name="connsiteX165" fmla="*/ 394335 w 716407"/>
                <a:gd name="connsiteY165" fmla="*/ 979915 h 1101835"/>
                <a:gd name="connsiteX166" fmla="*/ 388620 w 716407"/>
                <a:gd name="connsiteY166" fmla="*/ 978010 h 1101835"/>
                <a:gd name="connsiteX167" fmla="*/ 381000 w 716407"/>
                <a:gd name="connsiteY167" fmla="*/ 960865 h 1101835"/>
                <a:gd name="connsiteX168" fmla="*/ 375285 w 716407"/>
                <a:gd name="connsiteY168" fmla="*/ 958960 h 1101835"/>
                <a:gd name="connsiteX169" fmla="*/ 369570 w 716407"/>
                <a:gd name="connsiteY169" fmla="*/ 955150 h 1101835"/>
                <a:gd name="connsiteX170" fmla="*/ 360045 w 716407"/>
                <a:gd name="connsiteY170" fmla="*/ 962770 h 1101835"/>
                <a:gd name="connsiteX171" fmla="*/ 346710 w 716407"/>
                <a:gd name="connsiteY171" fmla="*/ 978010 h 1101835"/>
                <a:gd name="connsiteX172" fmla="*/ 340995 w 716407"/>
                <a:gd name="connsiteY172" fmla="*/ 1006585 h 1101835"/>
                <a:gd name="connsiteX173" fmla="*/ 335280 w 716407"/>
                <a:gd name="connsiteY173" fmla="*/ 1010395 h 1101835"/>
                <a:gd name="connsiteX174" fmla="*/ 331470 w 716407"/>
                <a:gd name="connsiteY174" fmla="*/ 1016110 h 1101835"/>
                <a:gd name="connsiteX175" fmla="*/ 325755 w 716407"/>
                <a:gd name="connsiteY175" fmla="*/ 1019920 h 1101835"/>
                <a:gd name="connsiteX176" fmla="*/ 320040 w 716407"/>
                <a:gd name="connsiteY176" fmla="*/ 1040875 h 1101835"/>
                <a:gd name="connsiteX177" fmla="*/ 314325 w 716407"/>
                <a:gd name="connsiteY177" fmla="*/ 1042780 h 1101835"/>
                <a:gd name="connsiteX178" fmla="*/ 312420 w 716407"/>
                <a:gd name="connsiteY178" fmla="*/ 1048495 h 1101835"/>
                <a:gd name="connsiteX179" fmla="*/ 310515 w 716407"/>
                <a:gd name="connsiteY179" fmla="*/ 1082785 h 1101835"/>
                <a:gd name="connsiteX180" fmla="*/ 293370 w 716407"/>
                <a:gd name="connsiteY180" fmla="*/ 1077070 h 1101835"/>
                <a:gd name="connsiteX181" fmla="*/ 264795 w 716407"/>
                <a:gd name="connsiteY181" fmla="*/ 1073260 h 1101835"/>
                <a:gd name="connsiteX182" fmla="*/ 247650 w 716407"/>
                <a:gd name="connsiteY182" fmla="*/ 1063735 h 1101835"/>
                <a:gd name="connsiteX183" fmla="*/ 241935 w 716407"/>
                <a:gd name="connsiteY183" fmla="*/ 1061830 h 1101835"/>
                <a:gd name="connsiteX184" fmla="*/ 224790 w 716407"/>
                <a:gd name="connsiteY184" fmla="*/ 1063735 h 1101835"/>
                <a:gd name="connsiteX185" fmla="*/ 213360 w 716407"/>
                <a:gd name="connsiteY185" fmla="*/ 1067545 h 1101835"/>
                <a:gd name="connsiteX186" fmla="*/ 207645 w 716407"/>
                <a:gd name="connsiteY186" fmla="*/ 1069450 h 1101835"/>
                <a:gd name="connsiteX187" fmla="*/ 201930 w 716407"/>
                <a:gd name="connsiteY187" fmla="*/ 1073260 h 1101835"/>
                <a:gd name="connsiteX188" fmla="*/ 177165 w 716407"/>
                <a:gd name="connsiteY188" fmla="*/ 1077070 h 1101835"/>
                <a:gd name="connsiteX189" fmla="*/ 165735 w 716407"/>
                <a:gd name="connsiteY189" fmla="*/ 1082785 h 1101835"/>
                <a:gd name="connsiteX190" fmla="*/ 161925 w 716407"/>
                <a:gd name="connsiteY190" fmla="*/ 1088500 h 1101835"/>
                <a:gd name="connsiteX191" fmla="*/ 156210 w 716407"/>
                <a:gd name="connsiteY191" fmla="*/ 1099930 h 1101835"/>
                <a:gd name="connsiteX192" fmla="*/ 150495 w 716407"/>
                <a:gd name="connsiteY192" fmla="*/ 1101835 h 1101835"/>
                <a:gd name="connsiteX193" fmla="*/ 135255 w 716407"/>
                <a:gd name="connsiteY193" fmla="*/ 1099930 h 1101835"/>
                <a:gd name="connsiteX194" fmla="*/ 125730 w 716407"/>
                <a:gd name="connsiteY194" fmla="*/ 1090405 h 1101835"/>
                <a:gd name="connsiteX195" fmla="*/ 120015 w 716407"/>
                <a:gd name="connsiteY195" fmla="*/ 1088500 h 1101835"/>
                <a:gd name="connsiteX196" fmla="*/ 114300 w 716407"/>
                <a:gd name="connsiteY196" fmla="*/ 1084690 h 1101835"/>
                <a:gd name="connsiteX197" fmla="*/ 108585 w 716407"/>
                <a:gd name="connsiteY197" fmla="*/ 1082785 h 1101835"/>
                <a:gd name="connsiteX198" fmla="*/ 104775 w 716407"/>
                <a:gd name="connsiteY198" fmla="*/ 1071355 h 1101835"/>
                <a:gd name="connsiteX199" fmla="*/ 102870 w 716407"/>
                <a:gd name="connsiteY199" fmla="*/ 1063735 h 1101835"/>
                <a:gd name="connsiteX200" fmla="*/ 97155 w 716407"/>
                <a:gd name="connsiteY200" fmla="*/ 1059925 h 1101835"/>
                <a:gd name="connsiteX201" fmla="*/ 72390 w 716407"/>
                <a:gd name="connsiteY201" fmla="*/ 1050400 h 1101835"/>
                <a:gd name="connsiteX202" fmla="*/ 62865 w 716407"/>
                <a:gd name="connsiteY202" fmla="*/ 1058020 h 1101835"/>
                <a:gd name="connsiteX203" fmla="*/ 49530 w 716407"/>
                <a:gd name="connsiteY203" fmla="*/ 1061830 h 1101835"/>
                <a:gd name="connsiteX204" fmla="*/ 24765 w 716407"/>
                <a:gd name="connsiteY204" fmla="*/ 1054210 h 1101835"/>
                <a:gd name="connsiteX205" fmla="*/ 22860 w 716407"/>
                <a:gd name="connsiteY205" fmla="*/ 1048495 h 1101835"/>
                <a:gd name="connsiteX206" fmla="*/ 5715 w 716407"/>
                <a:gd name="connsiteY206" fmla="*/ 1042780 h 1101835"/>
                <a:gd name="connsiteX207" fmla="*/ 0 w 716407"/>
                <a:gd name="connsiteY207" fmla="*/ 1040875 h 1101835"/>
                <a:gd name="connsiteX208" fmla="*/ 1905 w 716407"/>
                <a:gd name="connsiteY208" fmla="*/ 1035160 h 1101835"/>
                <a:gd name="connsiteX209" fmla="*/ 9525 w 716407"/>
                <a:gd name="connsiteY209" fmla="*/ 1023730 h 1101835"/>
                <a:gd name="connsiteX210" fmla="*/ 5715 w 716407"/>
                <a:gd name="connsiteY210" fmla="*/ 970390 h 1101835"/>
                <a:gd name="connsiteX211" fmla="*/ 3810 w 716407"/>
                <a:gd name="connsiteY211" fmla="*/ 960865 h 1101835"/>
                <a:gd name="connsiteX212" fmla="*/ 5715 w 716407"/>
                <a:gd name="connsiteY212" fmla="*/ 951340 h 1101835"/>
                <a:gd name="connsiteX213" fmla="*/ 17145 w 716407"/>
                <a:gd name="connsiteY213" fmla="*/ 943720 h 1101835"/>
                <a:gd name="connsiteX214" fmla="*/ 19050 w 716407"/>
                <a:gd name="connsiteY214" fmla="*/ 934195 h 1101835"/>
                <a:gd name="connsiteX215" fmla="*/ 24765 w 716407"/>
                <a:gd name="connsiteY215" fmla="*/ 917050 h 1101835"/>
                <a:gd name="connsiteX216" fmla="*/ 28575 w 716407"/>
                <a:gd name="connsiteY216" fmla="*/ 911335 h 1101835"/>
                <a:gd name="connsiteX217" fmla="*/ 26670 w 716407"/>
                <a:gd name="connsiteY217" fmla="*/ 896095 h 1101835"/>
                <a:gd name="connsiteX218" fmla="*/ 30480 w 716407"/>
                <a:gd name="connsiteY218" fmla="*/ 877045 h 1101835"/>
                <a:gd name="connsiteX219" fmla="*/ 38100 w 716407"/>
                <a:gd name="connsiteY219" fmla="*/ 865615 h 1101835"/>
                <a:gd name="connsiteX220" fmla="*/ 49530 w 716407"/>
                <a:gd name="connsiteY220" fmla="*/ 863710 h 1101835"/>
                <a:gd name="connsiteX221" fmla="*/ 62865 w 716407"/>
                <a:gd name="connsiteY221" fmla="*/ 861805 h 1101835"/>
                <a:gd name="connsiteX222" fmla="*/ 70485 w 716407"/>
                <a:gd name="connsiteY222" fmla="*/ 854185 h 1101835"/>
                <a:gd name="connsiteX223" fmla="*/ 76200 w 716407"/>
                <a:gd name="connsiteY223" fmla="*/ 850375 h 1101835"/>
                <a:gd name="connsiteX224" fmla="*/ 83820 w 716407"/>
                <a:gd name="connsiteY224" fmla="*/ 842755 h 1101835"/>
                <a:gd name="connsiteX225" fmla="*/ 89535 w 716407"/>
                <a:gd name="connsiteY225" fmla="*/ 837040 h 1101835"/>
                <a:gd name="connsiteX226" fmla="*/ 100965 w 716407"/>
                <a:gd name="connsiteY226" fmla="*/ 833230 h 1101835"/>
                <a:gd name="connsiteX227" fmla="*/ 118110 w 716407"/>
                <a:gd name="connsiteY227" fmla="*/ 827515 h 1101835"/>
                <a:gd name="connsiteX228" fmla="*/ 135255 w 716407"/>
                <a:gd name="connsiteY228" fmla="*/ 821800 h 1101835"/>
                <a:gd name="connsiteX229" fmla="*/ 140970 w 716407"/>
                <a:gd name="connsiteY229" fmla="*/ 819895 h 1101835"/>
                <a:gd name="connsiteX230" fmla="*/ 154305 w 716407"/>
                <a:gd name="connsiteY230" fmla="*/ 817990 h 1101835"/>
                <a:gd name="connsiteX231" fmla="*/ 158115 w 716407"/>
                <a:gd name="connsiteY231" fmla="*/ 823705 h 1101835"/>
                <a:gd name="connsiteX232" fmla="*/ 163830 w 716407"/>
                <a:gd name="connsiteY232" fmla="*/ 827515 h 1101835"/>
                <a:gd name="connsiteX233" fmla="*/ 192405 w 716407"/>
                <a:gd name="connsiteY233" fmla="*/ 825610 h 1101835"/>
                <a:gd name="connsiteX234" fmla="*/ 198120 w 716407"/>
                <a:gd name="connsiteY234" fmla="*/ 823705 h 1101835"/>
                <a:gd name="connsiteX235" fmla="*/ 211455 w 716407"/>
                <a:gd name="connsiteY235" fmla="*/ 821800 h 1101835"/>
                <a:gd name="connsiteX236" fmla="*/ 230505 w 716407"/>
                <a:gd name="connsiteY236" fmla="*/ 816085 h 1101835"/>
                <a:gd name="connsiteX237" fmla="*/ 236220 w 716407"/>
                <a:gd name="connsiteY237" fmla="*/ 814180 h 1101835"/>
                <a:gd name="connsiteX238" fmla="*/ 255270 w 716407"/>
                <a:gd name="connsiteY238" fmla="*/ 810370 h 1101835"/>
                <a:gd name="connsiteX239" fmla="*/ 260985 w 716407"/>
                <a:gd name="connsiteY239" fmla="*/ 806560 h 1101835"/>
                <a:gd name="connsiteX240" fmla="*/ 262890 w 716407"/>
                <a:gd name="connsiteY240" fmla="*/ 800845 h 1101835"/>
                <a:gd name="connsiteX241" fmla="*/ 259080 w 716407"/>
                <a:gd name="connsiteY241" fmla="*/ 779890 h 1101835"/>
                <a:gd name="connsiteX242" fmla="*/ 255270 w 716407"/>
                <a:gd name="connsiteY242" fmla="*/ 774175 h 1101835"/>
                <a:gd name="connsiteX243" fmla="*/ 251460 w 716407"/>
                <a:gd name="connsiteY243" fmla="*/ 762745 h 1101835"/>
                <a:gd name="connsiteX244" fmla="*/ 245745 w 716407"/>
                <a:gd name="connsiteY244" fmla="*/ 751315 h 1101835"/>
                <a:gd name="connsiteX245" fmla="*/ 234315 w 716407"/>
                <a:gd name="connsiteY245" fmla="*/ 743695 h 1101835"/>
                <a:gd name="connsiteX246" fmla="*/ 228600 w 716407"/>
                <a:gd name="connsiteY246" fmla="*/ 741790 h 1101835"/>
                <a:gd name="connsiteX247" fmla="*/ 222885 w 716407"/>
                <a:gd name="connsiteY247" fmla="*/ 737980 h 1101835"/>
                <a:gd name="connsiteX248" fmla="*/ 220980 w 716407"/>
                <a:gd name="connsiteY248" fmla="*/ 732265 h 1101835"/>
                <a:gd name="connsiteX249" fmla="*/ 217170 w 716407"/>
                <a:gd name="connsiteY249" fmla="*/ 726550 h 1101835"/>
                <a:gd name="connsiteX250" fmla="*/ 211455 w 716407"/>
                <a:gd name="connsiteY250" fmla="*/ 715120 h 1101835"/>
                <a:gd name="connsiteX251" fmla="*/ 205740 w 716407"/>
                <a:gd name="connsiteY251" fmla="*/ 711310 h 1101835"/>
                <a:gd name="connsiteX252" fmla="*/ 203835 w 716407"/>
                <a:gd name="connsiteY252" fmla="*/ 705595 h 1101835"/>
                <a:gd name="connsiteX253" fmla="*/ 196215 w 716407"/>
                <a:gd name="connsiteY253" fmla="*/ 696070 h 1101835"/>
                <a:gd name="connsiteX254" fmla="*/ 194310 w 716407"/>
                <a:gd name="connsiteY254" fmla="*/ 673210 h 1101835"/>
                <a:gd name="connsiteX255" fmla="*/ 99060 w 716407"/>
                <a:gd name="connsiteY255" fmla="*/ 675115 h 1101835"/>
                <a:gd name="connsiteX256" fmla="*/ 85725 w 716407"/>
                <a:gd name="connsiteY256" fmla="*/ 673210 h 1101835"/>
                <a:gd name="connsiteX257" fmla="*/ 78105 w 716407"/>
                <a:gd name="connsiteY257" fmla="*/ 663685 h 1101835"/>
                <a:gd name="connsiteX258" fmla="*/ 64770 w 716407"/>
                <a:gd name="connsiteY258" fmla="*/ 657970 h 1101835"/>
                <a:gd name="connsiteX259" fmla="*/ 57150 w 716407"/>
                <a:gd name="connsiteY259" fmla="*/ 646540 h 1101835"/>
                <a:gd name="connsiteX260" fmla="*/ 62865 w 716407"/>
                <a:gd name="connsiteY260" fmla="*/ 642730 h 1101835"/>
                <a:gd name="connsiteX261" fmla="*/ 68580 w 716407"/>
                <a:gd name="connsiteY261" fmla="*/ 637015 h 1101835"/>
                <a:gd name="connsiteX262" fmla="*/ 72390 w 716407"/>
                <a:gd name="connsiteY262" fmla="*/ 631300 h 1101835"/>
                <a:gd name="connsiteX263" fmla="*/ 78105 w 716407"/>
                <a:gd name="connsiteY263" fmla="*/ 629395 h 1101835"/>
                <a:gd name="connsiteX264" fmla="*/ 83820 w 716407"/>
                <a:gd name="connsiteY264" fmla="*/ 623680 h 1101835"/>
                <a:gd name="connsiteX265" fmla="*/ 89535 w 716407"/>
                <a:gd name="connsiteY265" fmla="*/ 621775 h 1101835"/>
                <a:gd name="connsiteX266" fmla="*/ 95250 w 716407"/>
                <a:gd name="connsiteY266" fmla="*/ 617965 h 1101835"/>
                <a:gd name="connsiteX267" fmla="*/ 102870 w 716407"/>
                <a:gd name="connsiteY267" fmla="*/ 595105 h 1101835"/>
                <a:gd name="connsiteX268" fmla="*/ 108585 w 716407"/>
                <a:gd name="connsiteY268" fmla="*/ 583675 h 1101835"/>
                <a:gd name="connsiteX269" fmla="*/ 114300 w 716407"/>
                <a:gd name="connsiteY269" fmla="*/ 581770 h 1101835"/>
                <a:gd name="connsiteX270" fmla="*/ 118110 w 716407"/>
                <a:gd name="connsiteY270" fmla="*/ 570340 h 1101835"/>
                <a:gd name="connsiteX271" fmla="*/ 123825 w 716407"/>
                <a:gd name="connsiteY271" fmla="*/ 543670 h 1101835"/>
                <a:gd name="connsiteX272" fmla="*/ 129540 w 716407"/>
                <a:gd name="connsiteY272" fmla="*/ 539860 h 1101835"/>
                <a:gd name="connsiteX273" fmla="*/ 133350 w 716407"/>
                <a:gd name="connsiteY273" fmla="*/ 520810 h 1101835"/>
                <a:gd name="connsiteX274" fmla="*/ 137160 w 716407"/>
                <a:gd name="connsiteY274" fmla="*/ 507475 h 1101835"/>
                <a:gd name="connsiteX275" fmla="*/ 142875 w 716407"/>
                <a:gd name="connsiteY275" fmla="*/ 501760 h 1101835"/>
                <a:gd name="connsiteX276" fmla="*/ 144780 w 716407"/>
                <a:gd name="connsiteY276" fmla="*/ 463660 h 1101835"/>
                <a:gd name="connsiteX277" fmla="*/ 142875 w 716407"/>
                <a:gd name="connsiteY277" fmla="*/ 457945 h 1101835"/>
                <a:gd name="connsiteX278" fmla="*/ 137160 w 716407"/>
                <a:gd name="connsiteY278" fmla="*/ 456040 h 1101835"/>
                <a:gd name="connsiteX279" fmla="*/ 150495 w 716407"/>
                <a:gd name="connsiteY279" fmla="*/ 457945 h 1101835"/>
                <a:gd name="connsiteX280" fmla="*/ 156210 w 716407"/>
                <a:gd name="connsiteY280" fmla="*/ 461755 h 1101835"/>
                <a:gd name="connsiteX281" fmla="*/ 161925 w 716407"/>
                <a:gd name="connsiteY281" fmla="*/ 467470 h 1101835"/>
                <a:gd name="connsiteX282" fmla="*/ 177165 w 716407"/>
                <a:gd name="connsiteY282" fmla="*/ 469375 h 1101835"/>
                <a:gd name="connsiteX283" fmla="*/ 190500 w 716407"/>
                <a:gd name="connsiteY283" fmla="*/ 471280 h 1101835"/>
                <a:gd name="connsiteX284" fmla="*/ 201930 w 716407"/>
                <a:gd name="connsiteY284" fmla="*/ 473185 h 1101835"/>
                <a:gd name="connsiteX285" fmla="*/ 219075 w 716407"/>
                <a:gd name="connsiteY285" fmla="*/ 475090 h 1101835"/>
                <a:gd name="connsiteX286" fmla="*/ 224790 w 716407"/>
                <a:gd name="connsiteY286" fmla="*/ 476995 h 1101835"/>
                <a:gd name="connsiteX287" fmla="*/ 236220 w 716407"/>
                <a:gd name="connsiteY287" fmla="*/ 484615 h 1101835"/>
                <a:gd name="connsiteX288" fmla="*/ 240030 w 716407"/>
                <a:gd name="connsiteY288" fmla="*/ 490330 h 1101835"/>
                <a:gd name="connsiteX289" fmla="*/ 249555 w 716407"/>
                <a:gd name="connsiteY289" fmla="*/ 497950 h 1101835"/>
                <a:gd name="connsiteX290" fmla="*/ 245745 w 716407"/>
                <a:gd name="connsiteY290" fmla="*/ 511285 h 1101835"/>
                <a:gd name="connsiteX291" fmla="*/ 240030 w 716407"/>
                <a:gd name="connsiteY291" fmla="*/ 517000 h 1101835"/>
                <a:gd name="connsiteX292" fmla="*/ 238125 w 716407"/>
                <a:gd name="connsiteY292" fmla="*/ 522715 h 1101835"/>
                <a:gd name="connsiteX293" fmla="*/ 249555 w 716407"/>
                <a:gd name="connsiteY293" fmla="*/ 526525 h 1101835"/>
                <a:gd name="connsiteX294" fmla="*/ 264795 w 716407"/>
                <a:gd name="connsiteY294" fmla="*/ 534145 h 1101835"/>
                <a:gd name="connsiteX295" fmla="*/ 276225 w 716407"/>
                <a:gd name="connsiteY295" fmla="*/ 539860 h 1101835"/>
                <a:gd name="connsiteX296" fmla="*/ 281940 w 716407"/>
                <a:gd name="connsiteY296" fmla="*/ 553195 h 1101835"/>
                <a:gd name="connsiteX297" fmla="*/ 285750 w 716407"/>
                <a:gd name="connsiteY297" fmla="*/ 558910 h 1101835"/>
                <a:gd name="connsiteX298" fmla="*/ 306705 w 716407"/>
                <a:gd name="connsiteY298" fmla="*/ 557005 h 1101835"/>
                <a:gd name="connsiteX299" fmla="*/ 308610 w 716407"/>
                <a:gd name="connsiteY299" fmla="*/ 547480 h 1101835"/>
                <a:gd name="connsiteX300" fmla="*/ 320040 w 716407"/>
                <a:gd name="connsiteY300" fmla="*/ 537955 h 1101835"/>
                <a:gd name="connsiteX301" fmla="*/ 323850 w 716407"/>
                <a:gd name="connsiteY301" fmla="*/ 518905 h 1101835"/>
                <a:gd name="connsiteX302" fmla="*/ 325755 w 716407"/>
                <a:gd name="connsiteY302" fmla="*/ 513190 h 1101835"/>
                <a:gd name="connsiteX303" fmla="*/ 323850 w 716407"/>
                <a:gd name="connsiteY303" fmla="*/ 497950 h 1101835"/>
                <a:gd name="connsiteX304" fmla="*/ 321945 w 716407"/>
                <a:gd name="connsiteY304" fmla="*/ 488425 h 1101835"/>
                <a:gd name="connsiteX305" fmla="*/ 304800 w 716407"/>
                <a:gd name="connsiteY305" fmla="*/ 478900 h 1101835"/>
                <a:gd name="connsiteX306" fmla="*/ 297180 w 716407"/>
                <a:gd name="connsiteY306" fmla="*/ 475090 h 1101835"/>
                <a:gd name="connsiteX307" fmla="*/ 281940 w 716407"/>
                <a:gd name="connsiteY307" fmla="*/ 452230 h 1101835"/>
                <a:gd name="connsiteX308" fmla="*/ 280035 w 716407"/>
                <a:gd name="connsiteY308" fmla="*/ 446515 h 1101835"/>
                <a:gd name="connsiteX309" fmla="*/ 276225 w 716407"/>
                <a:gd name="connsiteY309" fmla="*/ 440800 h 1101835"/>
                <a:gd name="connsiteX310" fmla="*/ 274320 w 716407"/>
                <a:gd name="connsiteY310" fmla="*/ 429370 h 1101835"/>
                <a:gd name="connsiteX311" fmla="*/ 272415 w 716407"/>
                <a:gd name="connsiteY311" fmla="*/ 423655 h 1101835"/>
                <a:gd name="connsiteX312" fmla="*/ 270510 w 716407"/>
                <a:gd name="connsiteY312" fmla="*/ 416035 h 1101835"/>
                <a:gd name="connsiteX313" fmla="*/ 272415 w 716407"/>
                <a:gd name="connsiteY313" fmla="*/ 400795 h 1101835"/>
                <a:gd name="connsiteX314" fmla="*/ 278130 w 716407"/>
                <a:gd name="connsiteY314" fmla="*/ 398890 h 1101835"/>
                <a:gd name="connsiteX315" fmla="*/ 291465 w 716407"/>
                <a:gd name="connsiteY315" fmla="*/ 393175 h 1101835"/>
                <a:gd name="connsiteX316" fmla="*/ 308610 w 716407"/>
                <a:gd name="connsiteY316" fmla="*/ 387460 h 1101835"/>
                <a:gd name="connsiteX317" fmla="*/ 314325 w 716407"/>
                <a:gd name="connsiteY317" fmla="*/ 385555 h 1101835"/>
                <a:gd name="connsiteX318" fmla="*/ 323850 w 716407"/>
                <a:gd name="connsiteY318" fmla="*/ 383650 h 1101835"/>
                <a:gd name="connsiteX319" fmla="*/ 335339 w 716407"/>
                <a:gd name="connsiteY319" fmla="*/ 362731 h 1101835"/>
                <a:gd name="connsiteX320" fmla="*/ 363920 w 716407"/>
                <a:gd name="connsiteY320"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78155 w 716407"/>
                <a:gd name="connsiteY114" fmla="*/ 684640 h 1101835"/>
                <a:gd name="connsiteX115" fmla="*/ 480060 w 716407"/>
                <a:gd name="connsiteY115" fmla="*/ 717025 h 1101835"/>
                <a:gd name="connsiteX116" fmla="*/ 497205 w 716407"/>
                <a:gd name="connsiteY116" fmla="*/ 724645 h 1101835"/>
                <a:gd name="connsiteX117" fmla="*/ 495300 w 716407"/>
                <a:gd name="connsiteY117" fmla="*/ 722740 h 1101835"/>
                <a:gd name="connsiteX118" fmla="*/ 455295 w 716407"/>
                <a:gd name="connsiteY118" fmla="*/ 718930 h 1101835"/>
                <a:gd name="connsiteX119" fmla="*/ 449580 w 716407"/>
                <a:gd name="connsiteY119" fmla="*/ 730360 h 1101835"/>
                <a:gd name="connsiteX120" fmla="*/ 445770 w 716407"/>
                <a:gd name="connsiteY120" fmla="*/ 736075 h 1101835"/>
                <a:gd name="connsiteX121" fmla="*/ 443865 w 716407"/>
                <a:gd name="connsiteY121" fmla="*/ 741790 h 1101835"/>
                <a:gd name="connsiteX122" fmla="*/ 438150 w 716407"/>
                <a:gd name="connsiteY122" fmla="*/ 743695 h 1101835"/>
                <a:gd name="connsiteX123" fmla="*/ 434340 w 716407"/>
                <a:gd name="connsiteY123" fmla="*/ 757030 h 1101835"/>
                <a:gd name="connsiteX124" fmla="*/ 426720 w 716407"/>
                <a:gd name="connsiteY124" fmla="*/ 768460 h 1101835"/>
                <a:gd name="connsiteX125" fmla="*/ 419100 w 716407"/>
                <a:gd name="connsiteY125" fmla="*/ 779890 h 1101835"/>
                <a:gd name="connsiteX126" fmla="*/ 415290 w 716407"/>
                <a:gd name="connsiteY126" fmla="*/ 785605 h 1101835"/>
                <a:gd name="connsiteX127" fmla="*/ 409575 w 716407"/>
                <a:gd name="connsiteY127" fmla="*/ 797035 h 1101835"/>
                <a:gd name="connsiteX128" fmla="*/ 415290 w 716407"/>
                <a:gd name="connsiteY128" fmla="*/ 814180 h 1101835"/>
                <a:gd name="connsiteX129" fmla="*/ 417195 w 716407"/>
                <a:gd name="connsiteY129" fmla="*/ 819895 h 1101835"/>
                <a:gd name="connsiteX130" fmla="*/ 424815 w 716407"/>
                <a:gd name="connsiteY130" fmla="*/ 825610 h 1101835"/>
                <a:gd name="connsiteX131" fmla="*/ 430530 w 716407"/>
                <a:gd name="connsiteY131" fmla="*/ 829420 h 1101835"/>
                <a:gd name="connsiteX132" fmla="*/ 441960 w 716407"/>
                <a:gd name="connsiteY132" fmla="*/ 833230 h 1101835"/>
                <a:gd name="connsiteX133" fmla="*/ 447675 w 716407"/>
                <a:gd name="connsiteY133" fmla="*/ 837040 h 1101835"/>
                <a:gd name="connsiteX134" fmla="*/ 453390 w 716407"/>
                <a:gd name="connsiteY134" fmla="*/ 838945 h 1101835"/>
                <a:gd name="connsiteX135" fmla="*/ 457200 w 716407"/>
                <a:gd name="connsiteY135" fmla="*/ 844660 h 1101835"/>
                <a:gd name="connsiteX136" fmla="*/ 468630 w 716407"/>
                <a:gd name="connsiteY136" fmla="*/ 848470 h 1101835"/>
                <a:gd name="connsiteX137" fmla="*/ 474345 w 716407"/>
                <a:gd name="connsiteY137" fmla="*/ 850375 h 1101835"/>
                <a:gd name="connsiteX138" fmla="*/ 480060 w 716407"/>
                <a:gd name="connsiteY138" fmla="*/ 852280 h 1101835"/>
                <a:gd name="connsiteX139" fmla="*/ 485775 w 716407"/>
                <a:gd name="connsiteY139" fmla="*/ 856090 h 1101835"/>
                <a:gd name="connsiteX140" fmla="*/ 499110 w 716407"/>
                <a:gd name="connsiteY140" fmla="*/ 861805 h 1101835"/>
                <a:gd name="connsiteX141" fmla="*/ 506730 w 716407"/>
                <a:gd name="connsiteY141" fmla="*/ 869425 h 1101835"/>
                <a:gd name="connsiteX142" fmla="*/ 518160 w 716407"/>
                <a:gd name="connsiteY142" fmla="*/ 875140 h 1101835"/>
                <a:gd name="connsiteX143" fmla="*/ 523875 w 716407"/>
                <a:gd name="connsiteY143" fmla="*/ 878950 h 1101835"/>
                <a:gd name="connsiteX144" fmla="*/ 525780 w 716407"/>
                <a:gd name="connsiteY144" fmla="*/ 884665 h 1101835"/>
                <a:gd name="connsiteX145" fmla="*/ 529590 w 716407"/>
                <a:gd name="connsiteY145" fmla="*/ 907525 h 1101835"/>
                <a:gd name="connsiteX146" fmla="*/ 539115 w 716407"/>
                <a:gd name="connsiteY146" fmla="*/ 924670 h 1101835"/>
                <a:gd name="connsiteX147" fmla="*/ 541020 w 716407"/>
                <a:gd name="connsiteY147" fmla="*/ 930385 h 1101835"/>
                <a:gd name="connsiteX148" fmla="*/ 544830 w 716407"/>
                <a:gd name="connsiteY148" fmla="*/ 936100 h 1101835"/>
                <a:gd name="connsiteX149" fmla="*/ 542925 w 716407"/>
                <a:gd name="connsiteY149" fmla="*/ 934195 h 1101835"/>
                <a:gd name="connsiteX150" fmla="*/ 542925 w 716407"/>
                <a:gd name="connsiteY150" fmla="*/ 934195 h 1101835"/>
                <a:gd name="connsiteX151" fmla="*/ 533400 w 716407"/>
                <a:gd name="connsiteY151" fmla="*/ 947530 h 1101835"/>
                <a:gd name="connsiteX152" fmla="*/ 531495 w 716407"/>
                <a:gd name="connsiteY152" fmla="*/ 953245 h 1101835"/>
                <a:gd name="connsiteX153" fmla="*/ 520065 w 716407"/>
                <a:gd name="connsiteY153" fmla="*/ 955150 h 1101835"/>
                <a:gd name="connsiteX154" fmla="*/ 502920 w 716407"/>
                <a:gd name="connsiteY154" fmla="*/ 962770 h 1101835"/>
                <a:gd name="connsiteX155" fmla="*/ 497205 w 716407"/>
                <a:gd name="connsiteY155" fmla="*/ 960865 h 1101835"/>
                <a:gd name="connsiteX156" fmla="*/ 485775 w 716407"/>
                <a:gd name="connsiteY156" fmla="*/ 938005 h 1101835"/>
                <a:gd name="connsiteX157" fmla="*/ 480060 w 716407"/>
                <a:gd name="connsiteY157" fmla="*/ 932290 h 1101835"/>
                <a:gd name="connsiteX158" fmla="*/ 457200 w 716407"/>
                <a:gd name="connsiteY158" fmla="*/ 926575 h 1101835"/>
                <a:gd name="connsiteX159" fmla="*/ 434340 w 716407"/>
                <a:gd name="connsiteY159" fmla="*/ 928480 h 1101835"/>
                <a:gd name="connsiteX160" fmla="*/ 430530 w 716407"/>
                <a:gd name="connsiteY160" fmla="*/ 939910 h 1101835"/>
                <a:gd name="connsiteX161" fmla="*/ 419100 w 716407"/>
                <a:gd name="connsiteY161" fmla="*/ 945625 h 1101835"/>
                <a:gd name="connsiteX162" fmla="*/ 409575 w 716407"/>
                <a:gd name="connsiteY162" fmla="*/ 962770 h 1101835"/>
                <a:gd name="connsiteX163" fmla="*/ 400050 w 716407"/>
                <a:gd name="connsiteY163" fmla="*/ 978010 h 1101835"/>
                <a:gd name="connsiteX164" fmla="*/ 394335 w 716407"/>
                <a:gd name="connsiteY164" fmla="*/ 979915 h 1101835"/>
                <a:gd name="connsiteX165" fmla="*/ 388620 w 716407"/>
                <a:gd name="connsiteY165" fmla="*/ 978010 h 1101835"/>
                <a:gd name="connsiteX166" fmla="*/ 381000 w 716407"/>
                <a:gd name="connsiteY166" fmla="*/ 960865 h 1101835"/>
                <a:gd name="connsiteX167" fmla="*/ 375285 w 716407"/>
                <a:gd name="connsiteY167" fmla="*/ 958960 h 1101835"/>
                <a:gd name="connsiteX168" fmla="*/ 369570 w 716407"/>
                <a:gd name="connsiteY168" fmla="*/ 955150 h 1101835"/>
                <a:gd name="connsiteX169" fmla="*/ 360045 w 716407"/>
                <a:gd name="connsiteY169" fmla="*/ 962770 h 1101835"/>
                <a:gd name="connsiteX170" fmla="*/ 346710 w 716407"/>
                <a:gd name="connsiteY170" fmla="*/ 978010 h 1101835"/>
                <a:gd name="connsiteX171" fmla="*/ 340995 w 716407"/>
                <a:gd name="connsiteY171" fmla="*/ 1006585 h 1101835"/>
                <a:gd name="connsiteX172" fmla="*/ 335280 w 716407"/>
                <a:gd name="connsiteY172" fmla="*/ 1010395 h 1101835"/>
                <a:gd name="connsiteX173" fmla="*/ 331470 w 716407"/>
                <a:gd name="connsiteY173" fmla="*/ 1016110 h 1101835"/>
                <a:gd name="connsiteX174" fmla="*/ 325755 w 716407"/>
                <a:gd name="connsiteY174" fmla="*/ 1019920 h 1101835"/>
                <a:gd name="connsiteX175" fmla="*/ 320040 w 716407"/>
                <a:gd name="connsiteY175" fmla="*/ 1040875 h 1101835"/>
                <a:gd name="connsiteX176" fmla="*/ 314325 w 716407"/>
                <a:gd name="connsiteY176" fmla="*/ 1042780 h 1101835"/>
                <a:gd name="connsiteX177" fmla="*/ 312420 w 716407"/>
                <a:gd name="connsiteY177" fmla="*/ 1048495 h 1101835"/>
                <a:gd name="connsiteX178" fmla="*/ 310515 w 716407"/>
                <a:gd name="connsiteY178" fmla="*/ 1082785 h 1101835"/>
                <a:gd name="connsiteX179" fmla="*/ 293370 w 716407"/>
                <a:gd name="connsiteY179" fmla="*/ 1077070 h 1101835"/>
                <a:gd name="connsiteX180" fmla="*/ 264795 w 716407"/>
                <a:gd name="connsiteY180" fmla="*/ 1073260 h 1101835"/>
                <a:gd name="connsiteX181" fmla="*/ 247650 w 716407"/>
                <a:gd name="connsiteY181" fmla="*/ 1063735 h 1101835"/>
                <a:gd name="connsiteX182" fmla="*/ 241935 w 716407"/>
                <a:gd name="connsiteY182" fmla="*/ 1061830 h 1101835"/>
                <a:gd name="connsiteX183" fmla="*/ 224790 w 716407"/>
                <a:gd name="connsiteY183" fmla="*/ 1063735 h 1101835"/>
                <a:gd name="connsiteX184" fmla="*/ 213360 w 716407"/>
                <a:gd name="connsiteY184" fmla="*/ 1067545 h 1101835"/>
                <a:gd name="connsiteX185" fmla="*/ 207645 w 716407"/>
                <a:gd name="connsiteY185" fmla="*/ 1069450 h 1101835"/>
                <a:gd name="connsiteX186" fmla="*/ 201930 w 716407"/>
                <a:gd name="connsiteY186" fmla="*/ 1073260 h 1101835"/>
                <a:gd name="connsiteX187" fmla="*/ 177165 w 716407"/>
                <a:gd name="connsiteY187" fmla="*/ 1077070 h 1101835"/>
                <a:gd name="connsiteX188" fmla="*/ 165735 w 716407"/>
                <a:gd name="connsiteY188" fmla="*/ 1082785 h 1101835"/>
                <a:gd name="connsiteX189" fmla="*/ 161925 w 716407"/>
                <a:gd name="connsiteY189" fmla="*/ 1088500 h 1101835"/>
                <a:gd name="connsiteX190" fmla="*/ 156210 w 716407"/>
                <a:gd name="connsiteY190" fmla="*/ 1099930 h 1101835"/>
                <a:gd name="connsiteX191" fmla="*/ 150495 w 716407"/>
                <a:gd name="connsiteY191" fmla="*/ 1101835 h 1101835"/>
                <a:gd name="connsiteX192" fmla="*/ 135255 w 716407"/>
                <a:gd name="connsiteY192" fmla="*/ 1099930 h 1101835"/>
                <a:gd name="connsiteX193" fmla="*/ 125730 w 716407"/>
                <a:gd name="connsiteY193" fmla="*/ 1090405 h 1101835"/>
                <a:gd name="connsiteX194" fmla="*/ 120015 w 716407"/>
                <a:gd name="connsiteY194" fmla="*/ 1088500 h 1101835"/>
                <a:gd name="connsiteX195" fmla="*/ 114300 w 716407"/>
                <a:gd name="connsiteY195" fmla="*/ 1084690 h 1101835"/>
                <a:gd name="connsiteX196" fmla="*/ 108585 w 716407"/>
                <a:gd name="connsiteY196" fmla="*/ 1082785 h 1101835"/>
                <a:gd name="connsiteX197" fmla="*/ 104775 w 716407"/>
                <a:gd name="connsiteY197" fmla="*/ 1071355 h 1101835"/>
                <a:gd name="connsiteX198" fmla="*/ 102870 w 716407"/>
                <a:gd name="connsiteY198" fmla="*/ 1063735 h 1101835"/>
                <a:gd name="connsiteX199" fmla="*/ 97155 w 716407"/>
                <a:gd name="connsiteY199" fmla="*/ 1059925 h 1101835"/>
                <a:gd name="connsiteX200" fmla="*/ 72390 w 716407"/>
                <a:gd name="connsiteY200" fmla="*/ 1050400 h 1101835"/>
                <a:gd name="connsiteX201" fmla="*/ 62865 w 716407"/>
                <a:gd name="connsiteY201" fmla="*/ 1058020 h 1101835"/>
                <a:gd name="connsiteX202" fmla="*/ 49530 w 716407"/>
                <a:gd name="connsiteY202" fmla="*/ 1061830 h 1101835"/>
                <a:gd name="connsiteX203" fmla="*/ 24765 w 716407"/>
                <a:gd name="connsiteY203" fmla="*/ 1054210 h 1101835"/>
                <a:gd name="connsiteX204" fmla="*/ 22860 w 716407"/>
                <a:gd name="connsiteY204" fmla="*/ 1048495 h 1101835"/>
                <a:gd name="connsiteX205" fmla="*/ 5715 w 716407"/>
                <a:gd name="connsiteY205" fmla="*/ 1042780 h 1101835"/>
                <a:gd name="connsiteX206" fmla="*/ 0 w 716407"/>
                <a:gd name="connsiteY206" fmla="*/ 1040875 h 1101835"/>
                <a:gd name="connsiteX207" fmla="*/ 1905 w 716407"/>
                <a:gd name="connsiteY207" fmla="*/ 1035160 h 1101835"/>
                <a:gd name="connsiteX208" fmla="*/ 9525 w 716407"/>
                <a:gd name="connsiteY208" fmla="*/ 1023730 h 1101835"/>
                <a:gd name="connsiteX209" fmla="*/ 5715 w 716407"/>
                <a:gd name="connsiteY209" fmla="*/ 970390 h 1101835"/>
                <a:gd name="connsiteX210" fmla="*/ 3810 w 716407"/>
                <a:gd name="connsiteY210" fmla="*/ 960865 h 1101835"/>
                <a:gd name="connsiteX211" fmla="*/ 5715 w 716407"/>
                <a:gd name="connsiteY211" fmla="*/ 951340 h 1101835"/>
                <a:gd name="connsiteX212" fmla="*/ 17145 w 716407"/>
                <a:gd name="connsiteY212" fmla="*/ 943720 h 1101835"/>
                <a:gd name="connsiteX213" fmla="*/ 19050 w 716407"/>
                <a:gd name="connsiteY213" fmla="*/ 934195 h 1101835"/>
                <a:gd name="connsiteX214" fmla="*/ 24765 w 716407"/>
                <a:gd name="connsiteY214" fmla="*/ 917050 h 1101835"/>
                <a:gd name="connsiteX215" fmla="*/ 28575 w 716407"/>
                <a:gd name="connsiteY215" fmla="*/ 911335 h 1101835"/>
                <a:gd name="connsiteX216" fmla="*/ 26670 w 716407"/>
                <a:gd name="connsiteY216" fmla="*/ 896095 h 1101835"/>
                <a:gd name="connsiteX217" fmla="*/ 30480 w 716407"/>
                <a:gd name="connsiteY217" fmla="*/ 877045 h 1101835"/>
                <a:gd name="connsiteX218" fmla="*/ 38100 w 716407"/>
                <a:gd name="connsiteY218" fmla="*/ 865615 h 1101835"/>
                <a:gd name="connsiteX219" fmla="*/ 49530 w 716407"/>
                <a:gd name="connsiteY219" fmla="*/ 863710 h 1101835"/>
                <a:gd name="connsiteX220" fmla="*/ 62865 w 716407"/>
                <a:gd name="connsiteY220" fmla="*/ 861805 h 1101835"/>
                <a:gd name="connsiteX221" fmla="*/ 70485 w 716407"/>
                <a:gd name="connsiteY221" fmla="*/ 854185 h 1101835"/>
                <a:gd name="connsiteX222" fmla="*/ 76200 w 716407"/>
                <a:gd name="connsiteY222" fmla="*/ 850375 h 1101835"/>
                <a:gd name="connsiteX223" fmla="*/ 83820 w 716407"/>
                <a:gd name="connsiteY223" fmla="*/ 842755 h 1101835"/>
                <a:gd name="connsiteX224" fmla="*/ 89535 w 716407"/>
                <a:gd name="connsiteY224" fmla="*/ 837040 h 1101835"/>
                <a:gd name="connsiteX225" fmla="*/ 100965 w 716407"/>
                <a:gd name="connsiteY225" fmla="*/ 833230 h 1101835"/>
                <a:gd name="connsiteX226" fmla="*/ 118110 w 716407"/>
                <a:gd name="connsiteY226" fmla="*/ 827515 h 1101835"/>
                <a:gd name="connsiteX227" fmla="*/ 135255 w 716407"/>
                <a:gd name="connsiteY227" fmla="*/ 821800 h 1101835"/>
                <a:gd name="connsiteX228" fmla="*/ 140970 w 716407"/>
                <a:gd name="connsiteY228" fmla="*/ 819895 h 1101835"/>
                <a:gd name="connsiteX229" fmla="*/ 154305 w 716407"/>
                <a:gd name="connsiteY229" fmla="*/ 817990 h 1101835"/>
                <a:gd name="connsiteX230" fmla="*/ 158115 w 716407"/>
                <a:gd name="connsiteY230" fmla="*/ 823705 h 1101835"/>
                <a:gd name="connsiteX231" fmla="*/ 163830 w 716407"/>
                <a:gd name="connsiteY231" fmla="*/ 827515 h 1101835"/>
                <a:gd name="connsiteX232" fmla="*/ 192405 w 716407"/>
                <a:gd name="connsiteY232" fmla="*/ 825610 h 1101835"/>
                <a:gd name="connsiteX233" fmla="*/ 198120 w 716407"/>
                <a:gd name="connsiteY233" fmla="*/ 823705 h 1101835"/>
                <a:gd name="connsiteX234" fmla="*/ 211455 w 716407"/>
                <a:gd name="connsiteY234" fmla="*/ 821800 h 1101835"/>
                <a:gd name="connsiteX235" fmla="*/ 230505 w 716407"/>
                <a:gd name="connsiteY235" fmla="*/ 816085 h 1101835"/>
                <a:gd name="connsiteX236" fmla="*/ 236220 w 716407"/>
                <a:gd name="connsiteY236" fmla="*/ 814180 h 1101835"/>
                <a:gd name="connsiteX237" fmla="*/ 255270 w 716407"/>
                <a:gd name="connsiteY237" fmla="*/ 810370 h 1101835"/>
                <a:gd name="connsiteX238" fmla="*/ 260985 w 716407"/>
                <a:gd name="connsiteY238" fmla="*/ 806560 h 1101835"/>
                <a:gd name="connsiteX239" fmla="*/ 262890 w 716407"/>
                <a:gd name="connsiteY239" fmla="*/ 800845 h 1101835"/>
                <a:gd name="connsiteX240" fmla="*/ 259080 w 716407"/>
                <a:gd name="connsiteY240" fmla="*/ 779890 h 1101835"/>
                <a:gd name="connsiteX241" fmla="*/ 255270 w 716407"/>
                <a:gd name="connsiteY241" fmla="*/ 774175 h 1101835"/>
                <a:gd name="connsiteX242" fmla="*/ 251460 w 716407"/>
                <a:gd name="connsiteY242" fmla="*/ 762745 h 1101835"/>
                <a:gd name="connsiteX243" fmla="*/ 245745 w 716407"/>
                <a:gd name="connsiteY243" fmla="*/ 751315 h 1101835"/>
                <a:gd name="connsiteX244" fmla="*/ 234315 w 716407"/>
                <a:gd name="connsiteY244" fmla="*/ 743695 h 1101835"/>
                <a:gd name="connsiteX245" fmla="*/ 228600 w 716407"/>
                <a:gd name="connsiteY245" fmla="*/ 741790 h 1101835"/>
                <a:gd name="connsiteX246" fmla="*/ 222885 w 716407"/>
                <a:gd name="connsiteY246" fmla="*/ 737980 h 1101835"/>
                <a:gd name="connsiteX247" fmla="*/ 220980 w 716407"/>
                <a:gd name="connsiteY247" fmla="*/ 732265 h 1101835"/>
                <a:gd name="connsiteX248" fmla="*/ 217170 w 716407"/>
                <a:gd name="connsiteY248" fmla="*/ 726550 h 1101835"/>
                <a:gd name="connsiteX249" fmla="*/ 211455 w 716407"/>
                <a:gd name="connsiteY249" fmla="*/ 715120 h 1101835"/>
                <a:gd name="connsiteX250" fmla="*/ 205740 w 716407"/>
                <a:gd name="connsiteY250" fmla="*/ 711310 h 1101835"/>
                <a:gd name="connsiteX251" fmla="*/ 203835 w 716407"/>
                <a:gd name="connsiteY251" fmla="*/ 705595 h 1101835"/>
                <a:gd name="connsiteX252" fmla="*/ 196215 w 716407"/>
                <a:gd name="connsiteY252" fmla="*/ 696070 h 1101835"/>
                <a:gd name="connsiteX253" fmla="*/ 194310 w 716407"/>
                <a:gd name="connsiteY253" fmla="*/ 673210 h 1101835"/>
                <a:gd name="connsiteX254" fmla="*/ 99060 w 716407"/>
                <a:gd name="connsiteY254" fmla="*/ 675115 h 1101835"/>
                <a:gd name="connsiteX255" fmla="*/ 85725 w 716407"/>
                <a:gd name="connsiteY255" fmla="*/ 673210 h 1101835"/>
                <a:gd name="connsiteX256" fmla="*/ 78105 w 716407"/>
                <a:gd name="connsiteY256" fmla="*/ 663685 h 1101835"/>
                <a:gd name="connsiteX257" fmla="*/ 64770 w 716407"/>
                <a:gd name="connsiteY257" fmla="*/ 657970 h 1101835"/>
                <a:gd name="connsiteX258" fmla="*/ 57150 w 716407"/>
                <a:gd name="connsiteY258" fmla="*/ 646540 h 1101835"/>
                <a:gd name="connsiteX259" fmla="*/ 62865 w 716407"/>
                <a:gd name="connsiteY259" fmla="*/ 642730 h 1101835"/>
                <a:gd name="connsiteX260" fmla="*/ 68580 w 716407"/>
                <a:gd name="connsiteY260" fmla="*/ 637015 h 1101835"/>
                <a:gd name="connsiteX261" fmla="*/ 72390 w 716407"/>
                <a:gd name="connsiteY261" fmla="*/ 631300 h 1101835"/>
                <a:gd name="connsiteX262" fmla="*/ 78105 w 716407"/>
                <a:gd name="connsiteY262" fmla="*/ 629395 h 1101835"/>
                <a:gd name="connsiteX263" fmla="*/ 83820 w 716407"/>
                <a:gd name="connsiteY263" fmla="*/ 623680 h 1101835"/>
                <a:gd name="connsiteX264" fmla="*/ 89535 w 716407"/>
                <a:gd name="connsiteY264" fmla="*/ 621775 h 1101835"/>
                <a:gd name="connsiteX265" fmla="*/ 95250 w 716407"/>
                <a:gd name="connsiteY265" fmla="*/ 617965 h 1101835"/>
                <a:gd name="connsiteX266" fmla="*/ 102870 w 716407"/>
                <a:gd name="connsiteY266" fmla="*/ 595105 h 1101835"/>
                <a:gd name="connsiteX267" fmla="*/ 108585 w 716407"/>
                <a:gd name="connsiteY267" fmla="*/ 583675 h 1101835"/>
                <a:gd name="connsiteX268" fmla="*/ 114300 w 716407"/>
                <a:gd name="connsiteY268" fmla="*/ 581770 h 1101835"/>
                <a:gd name="connsiteX269" fmla="*/ 118110 w 716407"/>
                <a:gd name="connsiteY269" fmla="*/ 570340 h 1101835"/>
                <a:gd name="connsiteX270" fmla="*/ 123825 w 716407"/>
                <a:gd name="connsiteY270" fmla="*/ 543670 h 1101835"/>
                <a:gd name="connsiteX271" fmla="*/ 129540 w 716407"/>
                <a:gd name="connsiteY271" fmla="*/ 539860 h 1101835"/>
                <a:gd name="connsiteX272" fmla="*/ 133350 w 716407"/>
                <a:gd name="connsiteY272" fmla="*/ 520810 h 1101835"/>
                <a:gd name="connsiteX273" fmla="*/ 137160 w 716407"/>
                <a:gd name="connsiteY273" fmla="*/ 507475 h 1101835"/>
                <a:gd name="connsiteX274" fmla="*/ 142875 w 716407"/>
                <a:gd name="connsiteY274" fmla="*/ 501760 h 1101835"/>
                <a:gd name="connsiteX275" fmla="*/ 144780 w 716407"/>
                <a:gd name="connsiteY275" fmla="*/ 463660 h 1101835"/>
                <a:gd name="connsiteX276" fmla="*/ 142875 w 716407"/>
                <a:gd name="connsiteY276" fmla="*/ 457945 h 1101835"/>
                <a:gd name="connsiteX277" fmla="*/ 137160 w 716407"/>
                <a:gd name="connsiteY277" fmla="*/ 456040 h 1101835"/>
                <a:gd name="connsiteX278" fmla="*/ 150495 w 716407"/>
                <a:gd name="connsiteY278" fmla="*/ 457945 h 1101835"/>
                <a:gd name="connsiteX279" fmla="*/ 156210 w 716407"/>
                <a:gd name="connsiteY279" fmla="*/ 461755 h 1101835"/>
                <a:gd name="connsiteX280" fmla="*/ 161925 w 716407"/>
                <a:gd name="connsiteY280" fmla="*/ 467470 h 1101835"/>
                <a:gd name="connsiteX281" fmla="*/ 177165 w 716407"/>
                <a:gd name="connsiteY281" fmla="*/ 469375 h 1101835"/>
                <a:gd name="connsiteX282" fmla="*/ 190500 w 716407"/>
                <a:gd name="connsiteY282" fmla="*/ 471280 h 1101835"/>
                <a:gd name="connsiteX283" fmla="*/ 201930 w 716407"/>
                <a:gd name="connsiteY283" fmla="*/ 473185 h 1101835"/>
                <a:gd name="connsiteX284" fmla="*/ 219075 w 716407"/>
                <a:gd name="connsiteY284" fmla="*/ 475090 h 1101835"/>
                <a:gd name="connsiteX285" fmla="*/ 224790 w 716407"/>
                <a:gd name="connsiteY285" fmla="*/ 476995 h 1101835"/>
                <a:gd name="connsiteX286" fmla="*/ 236220 w 716407"/>
                <a:gd name="connsiteY286" fmla="*/ 484615 h 1101835"/>
                <a:gd name="connsiteX287" fmla="*/ 240030 w 716407"/>
                <a:gd name="connsiteY287" fmla="*/ 490330 h 1101835"/>
                <a:gd name="connsiteX288" fmla="*/ 249555 w 716407"/>
                <a:gd name="connsiteY288" fmla="*/ 497950 h 1101835"/>
                <a:gd name="connsiteX289" fmla="*/ 245745 w 716407"/>
                <a:gd name="connsiteY289" fmla="*/ 511285 h 1101835"/>
                <a:gd name="connsiteX290" fmla="*/ 240030 w 716407"/>
                <a:gd name="connsiteY290" fmla="*/ 517000 h 1101835"/>
                <a:gd name="connsiteX291" fmla="*/ 238125 w 716407"/>
                <a:gd name="connsiteY291" fmla="*/ 522715 h 1101835"/>
                <a:gd name="connsiteX292" fmla="*/ 249555 w 716407"/>
                <a:gd name="connsiteY292" fmla="*/ 526525 h 1101835"/>
                <a:gd name="connsiteX293" fmla="*/ 264795 w 716407"/>
                <a:gd name="connsiteY293" fmla="*/ 534145 h 1101835"/>
                <a:gd name="connsiteX294" fmla="*/ 276225 w 716407"/>
                <a:gd name="connsiteY294" fmla="*/ 539860 h 1101835"/>
                <a:gd name="connsiteX295" fmla="*/ 281940 w 716407"/>
                <a:gd name="connsiteY295" fmla="*/ 553195 h 1101835"/>
                <a:gd name="connsiteX296" fmla="*/ 285750 w 716407"/>
                <a:gd name="connsiteY296" fmla="*/ 558910 h 1101835"/>
                <a:gd name="connsiteX297" fmla="*/ 306705 w 716407"/>
                <a:gd name="connsiteY297" fmla="*/ 557005 h 1101835"/>
                <a:gd name="connsiteX298" fmla="*/ 308610 w 716407"/>
                <a:gd name="connsiteY298" fmla="*/ 547480 h 1101835"/>
                <a:gd name="connsiteX299" fmla="*/ 320040 w 716407"/>
                <a:gd name="connsiteY299" fmla="*/ 537955 h 1101835"/>
                <a:gd name="connsiteX300" fmla="*/ 323850 w 716407"/>
                <a:gd name="connsiteY300" fmla="*/ 518905 h 1101835"/>
                <a:gd name="connsiteX301" fmla="*/ 325755 w 716407"/>
                <a:gd name="connsiteY301" fmla="*/ 513190 h 1101835"/>
                <a:gd name="connsiteX302" fmla="*/ 323850 w 716407"/>
                <a:gd name="connsiteY302" fmla="*/ 497950 h 1101835"/>
                <a:gd name="connsiteX303" fmla="*/ 321945 w 716407"/>
                <a:gd name="connsiteY303" fmla="*/ 488425 h 1101835"/>
                <a:gd name="connsiteX304" fmla="*/ 304800 w 716407"/>
                <a:gd name="connsiteY304" fmla="*/ 478900 h 1101835"/>
                <a:gd name="connsiteX305" fmla="*/ 297180 w 716407"/>
                <a:gd name="connsiteY305" fmla="*/ 475090 h 1101835"/>
                <a:gd name="connsiteX306" fmla="*/ 281940 w 716407"/>
                <a:gd name="connsiteY306" fmla="*/ 452230 h 1101835"/>
                <a:gd name="connsiteX307" fmla="*/ 280035 w 716407"/>
                <a:gd name="connsiteY307" fmla="*/ 446515 h 1101835"/>
                <a:gd name="connsiteX308" fmla="*/ 276225 w 716407"/>
                <a:gd name="connsiteY308" fmla="*/ 440800 h 1101835"/>
                <a:gd name="connsiteX309" fmla="*/ 274320 w 716407"/>
                <a:gd name="connsiteY309" fmla="*/ 429370 h 1101835"/>
                <a:gd name="connsiteX310" fmla="*/ 272415 w 716407"/>
                <a:gd name="connsiteY310" fmla="*/ 423655 h 1101835"/>
                <a:gd name="connsiteX311" fmla="*/ 270510 w 716407"/>
                <a:gd name="connsiteY311" fmla="*/ 416035 h 1101835"/>
                <a:gd name="connsiteX312" fmla="*/ 272415 w 716407"/>
                <a:gd name="connsiteY312" fmla="*/ 400795 h 1101835"/>
                <a:gd name="connsiteX313" fmla="*/ 278130 w 716407"/>
                <a:gd name="connsiteY313" fmla="*/ 398890 h 1101835"/>
                <a:gd name="connsiteX314" fmla="*/ 291465 w 716407"/>
                <a:gd name="connsiteY314" fmla="*/ 393175 h 1101835"/>
                <a:gd name="connsiteX315" fmla="*/ 308610 w 716407"/>
                <a:gd name="connsiteY315" fmla="*/ 387460 h 1101835"/>
                <a:gd name="connsiteX316" fmla="*/ 314325 w 716407"/>
                <a:gd name="connsiteY316" fmla="*/ 385555 h 1101835"/>
                <a:gd name="connsiteX317" fmla="*/ 323850 w 716407"/>
                <a:gd name="connsiteY317" fmla="*/ 383650 h 1101835"/>
                <a:gd name="connsiteX318" fmla="*/ 335339 w 716407"/>
                <a:gd name="connsiteY318" fmla="*/ 362731 h 1101835"/>
                <a:gd name="connsiteX319" fmla="*/ 363920 w 716407"/>
                <a:gd name="connsiteY319"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80060 w 716407"/>
                <a:gd name="connsiteY114" fmla="*/ 717025 h 1101835"/>
                <a:gd name="connsiteX115" fmla="*/ 497205 w 716407"/>
                <a:gd name="connsiteY115" fmla="*/ 724645 h 1101835"/>
                <a:gd name="connsiteX116" fmla="*/ 495300 w 716407"/>
                <a:gd name="connsiteY116" fmla="*/ 722740 h 1101835"/>
                <a:gd name="connsiteX117" fmla="*/ 455295 w 716407"/>
                <a:gd name="connsiteY117" fmla="*/ 718930 h 1101835"/>
                <a:gd name="connsiteX118" fmla="*/ 449580 w 716407"/>
                <a:gd name="connsiteY118" fmla="*/ 730360 h 1101835"/>
                <a:gd name="connsiteX119" fmla="*/ 445770 w 716407"/>
                <a:gd name="connsiteY119" fmla="*/ 736075 h 1101835"/>
                <a:gd name="connsiteX120" fmla="*/ 443865 w 716407"/>
                <a:gd name="connsiteY120" fmla="*/ 741790 h 1101835"/>
                <a:gd name="connsiteX121" fmla="*/ 438150 w 716407"/>
                <a:gd name="connsiteY121" fmla="*/ 743695 h 1101835"/>
                <a:gd name="connsiteX122" fmla="*/ 434340 w 716407"/>
                <a:gd name="connsiteY122" fmla="*/ 757030 h 1101835"/>
                <a:gd name="connsiteX123" fmla="*/ 426720 w 716407"/>
                <a:gd name="connsiteY123" fmla="*/ 768460 h 1101835"/>
                <a:gd name="connsiteX124" fmla="*/ 419100 w 716407"/>
                <a:gd name="connsiteY124" fmla="*/ 779890 h 1101835"/>
                <a:gd name="connsiteX125" fmla="*/ 415290 w 716407"/>
                <a:gd name="connsiteY125" fmla="*/ 785605 h 1101835"/>
                <a:gd name="connsiteX126" fmla="*/ 409575 w 716407"/>
                <a:gd name="connsiteY126" fmla="*/ 797035 h 1101835"/>
                <a:gd name="connsiteX127" fmla="*/ 415290 w 716407"/>
                <a:gd name="connsiteY127" fmla="*/ 814180 h 1101835"/>
                <a:gd name="connsiteX128" fmla="*/ 417195 w 716407"/>
                <a:gd name="connsiteY128" fmla="*/ 819895 h 1101835"/>
                <a:gd name="connsiteX129" fmla="*/ 424815 w 716407"/>
                <a:gd name="connsiteY129" fmla="*/ 825610 h 1101835"/>
                <a:gd name="connsiteX130" fmla="*/ 430530 w 716407"/>
                <a:gd name="connsiteY130" fmla="*/ 829420 h 1101835"/>
                <a:gd name="connsiteX131" fmla="*/ 441960 w 716407"/>
                <a:gd name="connsiteY131" fmla="*/ 833230 h 1101835"/>
                <a:gd name="connsiteX132" fmla="*/ 447675 w 716407"/>
                <a:gd name="connsiteY132" fmla="*/ 837040 h 1101835"/>
                <a:gd name="connsiteX133" fmla="*/ 453390 w 716407"/>
                <a:gd name="connsiteY133" fmla="*/ 838945 h 1101835"/>
                <a:gd name="connsiteX134" fmla="*/ 457200 w 716407"/>
                <a:gd name="connsiteY134" fmla="*/ 844660 h 1101835"/>
                <a:gd name="connsiteX135" fmla="*/ 468630 w 716407"/>
                <a:gd name="connsiteY135" fmla="*/ 848470 h 1101835"/>
                <a:gd name="connsiteX136" fmla="*/ 474345 w 716407"/>
                <a:gd name="connsiteY136" fmla="*/ 850375 h 1101835"/>
                <a:gd name="connsiteX137" fmla="*/ 480060 w 716407"/>
                <a:gd name="connsiteY137" fmla="*/ 852280 h 1101835"/>
                <a:gd name="connsiteX138" fmla="*/ 485775 w 716407"/>
                <a:gd name="connsiteY138" fmla="*/ 856090 h 1101835"/>
                <a:gd name="connsiteX139" fmla="*/ 499110 w 716407"/>
                <a:gd name="connsiteY139" fmla="*/ 861805 h 1101835"/>
                <a:gd name="connsiteX140" fmla="*/ 506730 w 716407"/>
                <a:gd name="connsiteY140" fmla="*/ 869425 h 1101835"/>
                <a:gd name="connsiteX141" fmla="*/ 518160 w 716407"/>
                <a:gd name="connsiteY141" fmla="*/ 875140 h 1101835"/>
                <a:gd name="connsiteX142" fmla="*/ 523875 w 716407"/>
                <a:gd name="connsiteY142" fmla="*/ 878950 h 1101835"/>
                <a:gd name="connsiteX143" fmla="*/ 525780 w 716407"/>
                <a:gd name="connsiteY143" fmla="*/ 884665 h 1101835"/>
                <a:gd name="connsiteX144" fmla="*/ 529590 w 716407"/>
                <a:gd name="connsiteY144" fmla="*/ 907525 h 1101835"/>
                <a:gd name="connsiteX145" fmla="*/ 539115 w 716407"/>
                <a:gd name="connsiteY145" fmla="*/ 924670 h 1101835"/>
                <a:gd name="connsiteX146" fmla="*/ 541020 w 716407"/>
                <a:gd name="connsiteY146" fmla="*/ 930385 h 1101835"/>
                <a:gd name="connsiteX147" fmla="*/ 544830 w 716407"/>
                <a:gd name="connsiteY147" fmla="*/ 936100 h 1101835"/>
                <a:gd name="connsiteX148" fmla="*/ 542925 w 716407"/>
                <a:gd name="connsiteY148" fmla="*/ 934195 h 1101835"/>
                <a:gd name="connsiteX149" fmla="*/ 542925 w 716407"/>
                <a:gd name="connsiteY149" fmla="*/ 934195 h 1101835"/>
                <a:gd name="connsiteX150" fmla="*/ 533400 w 716407"/>
                <a:gd name="connsiteY150" fmla="*/ 947530 h 1101835"/>
                <a:gd name="connsiteX151" fmla="*/ 531495 w 716407"/>
                <a:gd name="connsiteY151" fmla="*/ 953245 h 1101835"/>
                <a:gd name="connsiteX152" fmla="*/ 520065 w 716407"/>
                <a:gd name="connsiteY152" fmla="*/ 955150 h 1101835"/>
                <a:gd name="connsiteX153" fmla="*/ 502920 w 716407"/>
                <a:gd name="connsiteY153" fmla="*/ 962770 h 1101835"/>
                <a:gd name="connsiteX154" fmla="*/ 497205 w 716407"/>
                <a:gd name="connsiteY154" fmla="*/ 960865 h 1101835"/>
                <a:gd name="connsiteX155" fmla="*/ 485775 w 716407"/>
                <a:gd name="connsiteY155" fmla="*/ 938005 h 1101835"/>
                <a:gd name="connsiteX156" fmla="*/ 480060 w 716407"/>
                <a:gd name="connsiteY156" fmla="*/ 932290 h 1101835"/>
                <a:gd name="connsiteX157" fmla="*/ 457200 w 716407"/>
                <a:gd name="connsiteY157" fmla="*/ 926575 h 1101835"/>
                <a:gd name="connsiteX158" fmla="*/ 434340 w 716407"/>
                <a:gd name="connsiteY158" fmla="*/ 928480 h 1101835"/>
                <a:gd name="connsiteX159" fmla="*/ 430530 w 716407"/>
                <a:gd name="connsiteY159" fmla="*/ 939910 h 1101835"/>
                <a:gd name="connsiteX160" fmla="*/ 419100 w 716407"/>
                <a:gd name="connsiteY160" fmla="*/ 945625 h 1101835"/>
                <a:gd name="connsiteX161" fmla="*/ 409575 w 716407"/>
                <a:gd name="connsiteY161" fmla="*/ 962770 h 1101835"/>
                <a:gd name="connsiteX162" fmla="*/ 400050 w 716407"/>
                <a:gd name="connsiteY162" fmla="*/ 978010 h 1101835"/>
                <a:gd name="connsiteX163" fmla="*/ 394335 w 716407"/>
                <a:gd name="connsiteY163" fmla="*/ 979915 h 1101835"/>
                <a:gd name="connsiteX164" fmla="*/ 388620 w 716407"/>
                <a:gd name="connsiteY164" fmla="*/ 978010 h 1101835"/>
                <a:gd name="connsiteX165" fmla="*/ 381000 w 716407"/>
                <a:gd name="connsiteY165" fmla="*/ 960865 h 1101835"/>
                <a:gd name="connsiteX166" fmla="*/ 375285 w 716407"/>
                <a:gd name="connsiteY166" fmla="*/ 958960 h 1101835"/>
                <a:gd name="connsiteX167" fmla="*/ 369570 w 716407"/>
                <a:gd name="connsiteY167" fmla="*/ 955150 h 1101835"/>
                <a:gd name="connsiteX168" fmla="*/ 360045 w 716407"/>
                <a:gd name="connsiteY168" fmla="*/ 962770 h 1101835"/>
                <a:gd name="connsiteX169" fmla="*/ 346710 w 716407"/>
                <a:gd name="connsiteY169" fmla="*/ 978010 h 1101835"/>
                <a:gd name="connsiteX170" fmla="*/ 340995 w 716407"/>
                <a:gd name="connsiteY170" fmla="*/ 1006585 h 1101835"/>
                <a:gd name="connsiteX171" fmla="*/ 335280 w 716407"/>
                <a:gd name="connsiteY171" fmla="*/ 1010395 h 1101835"/>
                <a:gd name="connsiteX172" fmla="*/ 331470 w 716407"/>
                <a:gd name="connsiteY172" fmla="*/ 1016110 h 1101835"/>
                <a:gd name="connsiteX173" fmla="*/ 325755 w 716407"/>
                <a:gd name="connsiteY173" fmla="*/ 1019920 h 1101835"/>
                <a:gd name="connsiteX174" fmla="*/ 320040 w 716407"/>
                <a:gd name="connsiteY174" fmla="*/ 1040875 h 1101835"/>
                <a:gd name="connsiteX175" fmla="*/ 314325 w 716407"/>
                <a:gd name="connsiteY175" fmla="*/ 1042780 h 1101835"/>
                <a:gd name="connsiteX176" fmla="*/ 312420 w 716407"/>
                <a:gd name="connsiteY176" fmla="*/ 1048495 h 1101835"/>
                <a:gd name="connsiteX177" fmla="*/ 310515 w 716407"/>
                <a:gd name="connsiteY177" fmla="*/ 1082785 h 1101835"/>
                <a:gd name="connsiteX178" fmla="*/ 293370 w 716407"/>
                <a:gd name="connsiteY178" fmla="*/ 1077070 h 1101835"/>
                <a:gd name="connsiteX179" fmla="*/ 264795 w 716407"/>
                <a:gd name="connsiteY179" fmla="*/ 1073260 h 1101835"/>
                <a:gd name="connsiteX180" fmla="*/ 247650 w 716407"/>
                <a:gd name="connsiteY180" fmla="*/ 1063735 h 1101835"/>
                <a:gd name="connsiteX181" fmla="*/ 241935 w 716407"/>
                <a:gd name="connsiteY181" fmla="*/ 1061830 h 1101835"/>
                <a:gd name="connsiteX182" fmla="*/ 224790 w 716407"/>
                <a:gd name="connsiteY182" fmla="*/ 1063735 h 1101835"/>
                <a:gd name="connsiteX183" fmla="*/ 213360 w 716407"/>
                <a:gd name="connsiteY183" fmla="*/ 1067545 h 1101835"/>
                <a:gd name="connsiteX184" fmla="*/ 207645 w 716407"/>
                <a:gd name="connsiteY184" fmla="*/ 1069450 h 1101835"/>
                <a:gd name="connsiteX185" fmla="*/ 201930 w 716407"/>
                <a:gd name="connsiteY185" fmla="*/ 1073260 h 1101835"/>
                <a:gd name="connsiteX186" fmla="*/ 177165 w 716407"/>
                <a:gd name="connsiteY186" fmla="*/ 1077070 h 1101835"/>
                <a:gd name="connsiteX187" fmla="*/ 165735 w 716407"/>
                <a:gd name="connsiteY187" fmla="*/ 1082785 h 1101835"/>
                <a:gd name="connsiteX188" fmla="*/ 161925 w 716407"/>
                <a:gd name="connsiteY188" fmla="*/ 1088500 h 1101835"/>
                <a:gd name="connsiteX189" fmla="*/ 156210 w 716407"/>
                <a:gd name="connsiteY189" fmla="*/ 1099930 h 1101835"/>
                <a:gd name="connsiteX190" fmla="*/ 150495 w 716407"/>
                <a:gd name="connsiteY190" fmla="*/ 1101835 h 1101835"/>
                <a:gd name="connsiteX191" fmla="*/ 135255 w 716407"/>
                <a:gd name="connsiteY191" fmla="*/ 1099930 h 1101835"/>
                <a:gd name="connsiteX192" fmla="*/ 125730 w 716407"/>
                <a:gd name="connsiteY192" fmla="*/ 1090405 h 1101835"/>
                <a:gd name="connsiteX193" fmla="*/ 120015 w 716407"/>
                <a:gd name="connsiteY193" fmla="*/ 1088500 h 1101835"/>
                <a:gd name="connsiteX194" fmla="*/ 114300 w 716407"/>
                <a:gd name="connsiteY194" fmla="*/ 1084690 h 1101835"/>
                <a:gd name="connsiteX195" fmla="*/ 108585 w 716407"/>
                <a:gd name="connsiteY195" fmla="*/ 1082785 h 1101835"/>
                <a:gd name="connsiteX196" fmla="*/ 104775 w 716407"/>
                <a:gd name="connsiteY196" fmla="*/ 1071355 h 1101835"/>
                <a:gd name="connsiteX197" fmla="*/ 102870 w 716407"/>
                <a:gd name="connsiteY197" fmla="*/ 1063735 h 1101835"/>
                <a:gd name="connsiteX198" fmla="*/ 97155 w 716407"/>
                <a:gd name="connsiteY198" fmla="*/ 1059925 h 1101835"/>
                <a:gd name="connsiteX199" fmla="*/ 72390 w 716407"/>
                <a:gd name="connsiteY199" fmla="*/ 1050400 h 1101835"/>
                <a:gd name="connsiteX200" fmla="*/ 62865 w 716407"/>
                <a:gd name="connsiteY200" fmla="*/ 1058020 h 1101835"/>
                <a:gd name="connsiteX201" fmla="*/ 49530 w 716407"/>
                <a:gd name="connsiteY201" fmla="*/ 1061830 h 1101835"/>
                <a:gd name="connsiteX202" fmla="*/ 24765 w 716407"/>
                <a:gd name="connsiteY202" fmla="*/ 1054210 h 1101835"/>
                <a:gd name="connsiteX203" fmla="*/ 22860 w 716407"/>
                <a:gd name="connsiteY203" fmla="*/ 1048495 h 1101835"/>
                <a:gd name="connsiteX204" fmla="*/ 5715 w 716407"/>
                <a:gd name="connsiteY204" fmla="*/ 1042780 h 1101835"/>
                <a:gd name="connsiteX205" fmla="*/ 0 w 716407"/>
                <a:gd name="connsiteY205" fmla="*/ 1040875 h 1101835"/>
                <a:gd name="connsiteX206" fmla="*/ 1905 w 716407"/>
                <a:gd name="connsiteY206" fmla="*/ 1035160 h 1101835"/>
                <a:gd name="connsiteX207" fmla="*/ 9525 w 716407"/>
                <a:gd name="connsiteY207" fmla="*/ 1023730 h 1101835"/>
                <a:gd name="connsiteX208" fmla="*/ 5715 w 716407"/>
                <a:gd name="connsiteY208" fmla="*/ 970390 h 1101835"/>
                <a:gd name="connsiteX209" fmla="*/ 3810 w 716407"/>
                <a:gd name="connsiteY209" fmla="*/ 960865 h 1101835"/>
                <a:gd name="connsiteX210" fmla="*/ 5715 w 716407"/>
                <a:gd name="connsiteY210" fmla="*/ 951340 h 1101835"/>
                <a:gd name="connsiteX211" fmla="*/ 17145 w 716407"/>
                <a:gd name="connsiteY211" fmla="*/ 943720 h 1101835"/>
                <a:gd name="connsiteX212" fmla="*/ 19050 w 716407"/>
                <a:gd name="connsiteY212" fmla="*/ 934195 h 1101835"/>
                <a:gd name="connsiteX213" fmla="*/ 24765 w 716407"/>
                <a:gd name="connsiteY213" fmla="*/ 917050 h 1101835"/>
                <a:gd name="connsiteX214" fmla="*/ 28575 w 716407"/>
                <a:gd name="connsiteY214" fmla="*/ 911335 h 1101835"/>
                <a:gd name="connsiteX215" fmla="*/ 26670 w 716407"/>
                <a:gd name="connsiteY215" fmla="*/ 896095 h 1101835"/>
                <a:gd name="connsiteX216" fmla="*/ 30480 w 716407"/>
                <a:gd name="connsiteY216" fmla="*/ 877045 h 1101835"/>
                <a:gd name="connsiteX217" fmla="*/ 38100 w 716407"/>
                <a:gd name="connsiteY217" fmla="*/ 865615 h 1101835"/>
                <a:gd name="connsiteX218" fmla="*/ 49530 w 716407"/>
                <a:gd name="connsiteY218" fmla="*/ 863710 h 1101835"/>
                <a:gd name="connsiteX219" fmla="*/ 62865 w 716407"/>
                <a:gd name="connsiteY219" fmla="*/ 861805 h 1101835"/>
                <a:gd name="connsiteX220" fmla="*/ 70485 w 716407"/>
                <a:gd name="connsiteY220" fmla="*/ 854185 h 1101835"/>
                <a:gd name="connsiteX221" fmla="*/ 76200 w 716407"/>
                <a:gd name="connsiteY221" fmla="*/ 850375 h 1101835"/>
                <a:gd name="connsiteX222" fmla="*/ 83820 w 716407"/>
                <a:gd name="connsiteY222" fmla="*/ 842755 h 1101835"/>
                <a:gd name="connsiteX223" fmla="*/ 89535 w 716407"/>
                <a:gd name="connsiteY223" fmla="*/ 837040 h 1101835"/>
                <a:gd name="connsiteX224" fmla="*/ 100965 w 716407"/>
                <a:gd name="connsiteY224" fmla="*/ 833230 h 1101835"/>
                <a:gd name="connsiteX225" fmla="*/ 118110 w 716407"/>
                <a:gd name="connsiteY225" fmla="*/ 827515 h 1101835"/>
                <a:gd name="connsiteX226" fmla="*/ 135255 w 716407"/>
                <a:gd name="connsiteY226" fmla="*/ 821800 h 1101835"/>
                <a:gd name="connsiteX227" fmla="*/ 140970 w 716407"/>
                <a:gd name="connsiteY227" fmla="*/ 819895 h 1101835"/>
                <a:gd name="connsiteX228" fmla="*/ 154305 w 716407"/>
                <a:gd name="connsiteY228" fmla="*/ 817990 h 1101835"/>
                <a:gd name="connsiteX229" fmla="*/ 158115 w 716407"/>
                <a:gd name="connsiteY229" fmla="*/ 823705 h 1101835"/>
                <a:gd name="connsiteX230" fmla="*/ 163830 w 716407"/>
                <a:gd name="connsiteY230" fmla="*/ 827515 h 1101835"/>
                <a:gd name="connsiteX231" fmla="*/ 192405 w 716407"/>
                <a:gd name="connsiteY231" fmla="*/ 825610 h 1101835"/>
                <a:gd name="connsiteX232" fmla="*/ 198120 w 716407"/>
                <a:gd name="connsiteY232" fmla="*/ 823705 h 1101835"/>
                <a:gd name="connsiteX233" fmla="*/ 211455 w 716407"/>
                <a:gd name="connsiteY233" fmla="*/ 821800 h 1101835"/>
                <a:gd name="connsiteX234" fmla="*/ 230505 w 716407"/>
                <a:gd name="connsiteY234" fmla="*/ 816085 h 1101835"/>
                <a:gd name="connsiteX235" fmla="*/ 236220 w 716407"/>
                <a:gd name="connsiteY235" fmla="*/ 814180 h 1101835"/>
                <a:gd name="connsiteX236" fmla="*/ 255270 w 716407"/>
                <a:gd name="connsiteY236" fmla="*/ 810370 h 1101835"/>
                <a:gd name="connsiteX237" fmla="*/ 260985 w 716407"/>
                <a:gd name="connsiteY237" fmla="*/ 806560 h 1101835"/>
                <a:gd name="connsiteX238" fmla="*/ 262890 w 716407"/>
                <a:gd name="connsiteY238" fmla="*/ 800845 h 1101835"/>
                <a:gd name="connsiteX239" fmla="*/ 259080 w 716407"/>
                <a:gd name="connsiteY239" fmla="*/ 779890 h 1101835"/>
                <a:gd name="connsiteX240" fmla="*/ 255270 w 716407"/>
                <a:gd name="connsiteY240" fmla="*/ 774175 h 1101835"/>
                <a:gd name="connsiteX241" fmla="*/ 251460 w 716407"/>
                <a:gd name="connsiteY241" fmla="*/ 762745 h 1101835"/>
                <a:gd name="connsiteX242" fmla="*/ 245745 w 716407"/>
                <a:gd name="connsiteY242" fmla="*/ 751315 h 1101835"/>
                <a:gd name="connsiteX243" fmla="*/ 234315 w 716407"/>
                <a:gd name="connsiteY243" fmla="*/ 743695 h 1101835"/>
                <a:gd name="connsiteX244" fmla="*/ 228600 w 716407"/>
                <a:gd name="connsiteY244" fmla="*/ 741790 h 1101835"/>
                <a:gd name="connsiteX245" fmla="*/ 222885 w 716407"/>
                <a:gd name="connsiteY245" fmla="*/ 737980 h 1101835"/>
                <a:gd name="connsiteX246" fmla="*/ 220980 w 716407"/>
                <a:gd name="connsiteY246" fmla="*/ 732265 h 1101835"/>
                <a:gd name="connsiteX247" fmla="*/ 217170 w 716407"/>
                <a:gd name="connsiteY247" fmla="*/ 726550 h 1101835"/>
                <a:gd name="connsiteX248" fmla="*/ 211455 w 716407"/>
                <a:gd name="connsiteY248" fmla="*/ 715120 h 1101835"/>
                <a:gd name="connsiteX249" fmla="*/ 205740 w 716407"/>
                <a:gd name="connsiteY249" fmla="*/ 711310 h 1101835"/>
                <a:gd name="connsiteX250" fmla="*/ 203835 w 716407"/>
                <a:gd name="connsiteY250" fmla="*/ 705595 h 1101835"/>
                <a:gd name="connsiteX251" fmla="*/ 196215 w 716407"/>
                <a:gd name="connsiteY251" fmla="*/ 696070 h 1101835"/>
                <a:gd name="connsiteX252" fmla="*/ 194310 w 716407"/>
                <a:gd name="connsiteY252" fmla="*/ 673210 h 1101835"/>
                <a:gd name="connsiteX253" fmla="*/ 99060 w 716407"/>
                <a:gd name="connsiteY253" fmla="*/ 675115 h 1101835"/>
                <a:gd name="connsiteX254" fmla="*/ 85725 w 716407"/>
                <a:gd name="connsiteY254" fmla="*/ 673210 h 1101835"/>
                <a:gd name="connsiteX255" fmla="*/ 78105 w 716407"/>
                <a:gd name="connsiteY255" fmla="*/ 663685 h 1101835"/>
                <a:gd name="connsiteX256" fmla="*/ 64770 w 716407"/>
                <a:gd name="connsiteY256" fmla="*/ 657970 h 1101835"/>
                <a:gd name="connsiteX257" fmla="*/ 57150 w 716407"/>
                <a:gd name="connsiteY257" fmla="*/ 646540 h 1101835"/>
                <a:gd name="connsiteX258" fmla="*/ 62865 w 716407"/>
                <a:gd name="connsiteY258" fmla="*/ 642730 h 1101835"/>
                <a:gd name="connsiteX259" fmla="*/ 68580 w 716407"/>
                <a:gd name="connsiteY259" fmla="*/ 637015 h 1101835"/>
                <a:gd name="connsiteX260" fmla="*/ 72390 w 716407"/>
                <a:gd name="connsiteY260" fmla="*/ 631300 h 1101835"/>
                <a:gd name="connsiteX261" fmla="*/ 78105 w 716407"/>
                <a:gd name="connsiteY261" fmla="*/ 629395 h 1101835"/>
                <a:gd name="connsiteX262" fmla="*/ 83820 w 716407"/>
                <a:gd name="connsiteY262" fmla="*/ 623680 h 1101835"/>
                <a:gd name="connsiteX263" fmla="*/ 89535 w 716407"/>
                <a:gd name="connsiteY263" fmla="*/ 621775 h 1101835"/>
                <a:gd name="connsiteX264" fmla="*/ 95250 w 716407"/>
                <a:gd name="connsiteY264" fmla="*/ 617965 h 1101835"/>
                <a:gd name="connsiteX265" fmla="*/ 102870 w 716407"/>
                <a:gd name="connsiteY265" fmla="*/ 595105 h 1101835"/>
                <a:gd name="connsiteX266" fmla="*/ 108585 w 716407"/>
                <a:gd name="connsiteY266" fmla="*/ 583675 h 1101835"/>
                <a:gd name="connsiteX267" fmla="*/ 114300 w 716407"/>
                <a:gd name="connsiteY267" fmla="*/ 581770 h 1101835"/>
                <a:gd name="connsiteX268" fmla="*/ 118110 w 716407"/>
                <a:gd name="connsiteY268" fmla="*/ 570340 h 1101835"/>
                <a:gd name="connsiteX269" fmla="*/ 123825 w 716407"/>
                <a:gd name="connsiteY269" fmla="*/ 543670 h 1101835"/>
                <a:gd name="connsiteX270" fmla="*/ 129540 w 716407"/>
                <a:gd name="connsiteY270" fmla="*/ 539860 h 1101835"/>
                <a:gd name="connsiteX271" fmla="*/ 133350 w 716407"/>
                <a:gd name="connsiteY271" fmla="*/ 520810 h 1101835"/>
                <a:gd name="connsiteX272" fmla="*/ 137160 w 716407"/>
                <a:gd name="connsiteY272" fmla="*/ 507475 h 1101835"/>
                <a:gd name="connsiteX273" fmla="*/ 142875 w 716407"/>
                <a:gd name="connsiteY273" fmla="*/ 501760 h 1101835"/>
                <a:gd name="connsiteX274" fmla="*/ 144780 w 716407"/>
                <a:gd name="connsiteY274" fmla="*/ 463660 h 1101835"/>
                <a:gd name="connsiteX275" fmla="*/ 142875 w 716407"/>
                <a:gd name="connsiteY275" fmla="*/ 457945 h 1101835"/>
                <a:gd name="connsiteX276" fmla="*/ 137160 w 716407"/>
                <a:gd name="connsiteY276" fmla="*/ 456040 h 1101835"/>
                <a:gd name="connsiteX277" fmla="*/ 150495 w 716407"/>
                <a:gd name="connsiteY277" fmla="*/ 457945 h 1101835"/>
                <a:gd name="connsiteX278" fmla="*/ 156210 w 716407"/>
                <a:gd name="connsiteY278" fmla="*/ 461755 h 1101835"/>
                <a:gd name="connsiteX279" fmla="*/ 161925 w 716407"/>
                <a:gd name="connsiteY279" fmla="*/ 467470 h 1101835"/>
                <a:gd name="connsiteX280" fmla="*/ 177165 w 716407"/>
                <a:gd name="connsiteY280" fmla="*/ 469375 h 1101835"/>
                <a:gd name="connsiteX281" fmla="*/ 190500 w 716407"/>
                <a:gd name="connsiteY281" fmla="*/ 471280 h 1101835"/>
                <a:gd name="connsiteX282" fmla="*/ 201930 w 716407"/>
                <a:gd name="connsiteY282" fmla="*/ 473185 h 1101835"/>
                <a:gd name="connsiteX283" fmla="*/ 219075 w 716407"/>
                <a:gd name="connsiteY283" fmla="*/ 475090 h 1101835"/>
                <a:gd name="connsiteX284" fmla="*/ 224790 w 716407"/>
                <a:gd name="connsiteY284" fmla="*/ 476995 h 1101835"/>
                <a:gd name="connsiteX285" fmla="*/ 236220 w 716407"/>
                <a:gd name="connsiteY285" fmla="*/ 484615 h 1101835"/>
                <a:gd name="connsiteX286" fmla="*/ 240030 w 716407"/>
                <a:gd name="connsiteY286" fmla="*/ 490330 h 1101835"/>
                <a:gd name="connsiteX287" fmla="*/ 249555 w 716407"/>
                <a:gd name="connsiteY287" fmla="*/ 497950 h 1101835"/>
                <a:gd name="connsiteX288" fmla="*/ 245745 w 716407"/>
                <a:gd name="connsiteY288" fmla="*/ 511285 h 1101835"/>
                <a:gd name="connsiteX289" fmla="*/ 240030 w 716407"/>
                <a:gd name="connsiteY289" fmla="*/ 517000 h 1101835"/>
                <a:gd name="connsiteX290" fmla="*/ 238125 w 716407"/>
                <a:gd name="connsiteY290" fmla="*/ 522715 h 1101835"/>
                <a:gd name="connsiteX291" fmla="*/ 249555 w 716407"/>
                <a:gd name="connsiteY291" fmla="*/ 526525 h 1101835"/>
                <a:gd name="connsiteX292" fmla="*/ 264795 w 716407"/>
                <a:gd name="connsiteY292" fmla="*/ 534145 h 1101835"/>
                <a:gd name="connsiteX293" fmla="*/ 276225 w 716407"/>
                <a:gd name="connsiteY293" fmla="*/ 539860 h 1101835"/>
                <a:gd name="connsiteX294" fmla="*/ 281940 w 716407"/>
                <a:gd name="connsiteY294" fmla="*/ 553195 h 1101835"/>
                <a:gd name="connsiteX295" fmla="*/ 285750 w 716407"/>
                <a:gd name="connsiteY295" fmla="*/ 558910 h 1101835"/>
                <a:gd name="connsiteX296" fmla="*/ 306705 w 716407"/>
                <a:gd name="connsiteY296" fmla="*/ 557005 h 1101835"/>
                <a:gd name="connsiteX297" fmla="*/ 308610 w 716407"/>
                <a:gd name="connsiteY297" fmla="*/ 547480 h 1101835"/>
                <a:gd name="connsiteX298" fmla="*/ 320040 w 716407"/>
                <a:gd name="connsiteY298" fmla="*/ 537955 h 1101835"/>
                <a:gd name="connsiteX299" fmla="*/ 323850 w 716407"/>
                <a:gd name="connsiteY299" fmla="*/ 518905 h 1101835"/>
                <a:gd name="connsiteX300" fmla="*/ 325755 w 716407"/>
                <a:gd name="connsiteY300" fmla="*/ 513190 h 1101835"/>
                <a:gd name="connsiteX301" fmla="*/ 323850 w 716407"/>
                <a:gd name="connsiteY301" fmla="*/ 497950 h 1101835"/>
                <a:gd name="connsiteX302" fmla="*/ 321945 w 716407"/>
                <a:gd name="connsiteY302" fmla="*/ 488425 h 1101835"/>
                <a:gd name="connsiteX303" fmla="*/ 304800 w 716407"/>
                <a:gd name="connsiteY303" fmla="*/ 478900 h 1101835"/>
                <a:gd name="connsiteX304" fmla="*/ 297180 w 716407"/>
                <a:gd name="connsiteY304" fmla="*/ 475090 h 1101835"/>
                <a:gd name="connsiteX305" fmla="*/ 281940 w 716407"/>
                <a:gd name="connsiteY305" fmla="*/ 452230 h 1101835"/>
                <a:gd name="connsiteX306" fmla="*/ 280035 w 716407"/>
                <a:gd name="connsiteY306" fmla="*/ 446515 h 1101835"/>
                <a:gd name="connsiteX307" fmla="*/ 276225 w 716407"/>
                <a:gd name="connsiteY307" fmla="*/ 440800 h 1101835"/>
                <a:gd name="connsiteX308" fmla="*/ 274320 w 716407"/>
                <a:gd name="connsiteY308" fmla="*/ 429370 h 1101835"/>
                <a:gd name="connsiteX309" fmla="*/ 272415 w 716407"/>
                <a:gd name="connsiteY309" fmla="*/ 423655 h 1101835"/>
                <a:gd name="connsiteX310" fmla="*/ 270510 w 716407"/>
                <a:gd name="connsiteY310" fmla="*/ 416035 h 1101835"/>
                <a:gd name="connsiteX311" fmla="*/ 272415 w 716407"/>
                <a:gd name="connsiteY311" fmla="*/ 400795 h 1101835"/>
                <a:gd name="connsiteX312" fmla="*/ 278130 w 716407"/>
                <a:gd name="connsiteY312" fmla="*/ 398890 h 1101835"/>
                <a:gd name="connsiteX313" fmla="*/ 291465 w 716407"/>
                <a:gd name="connsiteY313" fmla="*/ 393175 h 1101835"/>
                <a:gd name="connsiteX314" fmla="*/ 308610 w 716407"/>
                <a:gd name="connsiteY314" fmla="*/ 387460 h 1101835"/>
                <a:gd name="connsiteX315" fmla="*/ 314325 w 716407"/>
                <a:gd name="connsiteY315" fmla="*/ 385555 h 1101835"/>
                <a:gd name="connsiteX316" fmla="*/ 323850 w 716407"/>
                <a:gd name="connsiteY316" fmla="*/ 383650 h 1101835"/>
                <a:gd name="connsiteX317" fmla="*/ 335339 w 716407"/>
                <a:gd name="connsiteY317" fmla="*/ 362731 h 1101835"/>
                <a:gd name="connsiteX318" fmla="*/ 363920 w 716407"/>
                <a:gd name="connsiteY318"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83870 w 716407"/>
                <a:gd name="connsiteY113" fmla="*/ 673210 h 1101835"/>
                <a:gd name="connsiteX114" fmla="*/ 497205 w 716407"/>
                <a:gd name="connsiteY114" fmla="*/ 724645 h 1101835"/>
                <a:gd name="connsiteX115" fmla="*/ 495300 w 716407"/>
                <a:gd name="connsiteY115" fmla="*/ 722740 h 1101835"/>
                <a:gd name="connsiteX116" fmla="*/ 455295 w 716407"/>
                <a:gd name="connsiteY116" fmla="*/ 718930 h 1101835"/>
                <a:gd name="connsiteX117" fmla="*/ 449580 w 716407"/>
                <a:gd name="connsiteY117" fmla="*/ 730360 h 1101835"/>
                <a:gd name="connsiteX118" fmla="*/ 445770 w 716407"/>
                <a:gd name="connsiteY118" fmla="*/ 736075 h 1101835"/>
                <a:gd name="connsiteX119" fmla="*/ 443865 w 716407"/>
                <a:gd name="connsiteY119" fmla="*/ 741790 h 1101835"/>
                <a:gd name="connsiteX120" fmla="*/ 438150 w 716407"/>
                <a:gd name="connsiteY120" fmla="*/ 743695 h 1101835"/>
                <a:gd name="connsiteX121" fmla="*/ 434340 w 716407"/>
                <a:gd name="connsiteY121" fmla="*/ 757030 h 1101835"/>
                <a:gd name="connsiteX122" fmla="*/ 426720 w 716407"/>
                <a:gd name="connsiteY122" fmla="*/ 768460 h 1101835"/>
                <a:gd name="connsiteX123" fmla="*/ 419100 w 716407"/>
                <a:gd name="connsiteY123" fmla="*/ 779890 h 1101835"/>
                <a:gd name="connsiteX124" fmla="*/ 415290 w 716407"/>
                <a:gd name="connsiteY124" fmla="*/ 785605 h 1101835"/>
                <a:gd name="connsiteX125" fmla="*/ 409575 w 716407"/>
                <a:gd name="connsiteY125" fmla="*/ 797035 h 1101835"/>
                <a:gd name="connsiteX126" fmla="*/ 415290 w 716407"/>
                <a:gd name="connsiteY126" fmla="*/ 814180 h 1101835"/>
                <a:gd name="connsiteX127" fmla="*/ 417195 w 716407"/>
                <a:gd name="connsiteY127" fmla="*/ 819895 h 1101835"/>
                <a:gd name="connsiteX128" fmla="*/ 424815 w 716407"/>
                <a:gd name="connsiteY128" fmla="*/ 825610 h 1101835"/>
                <a:gd name="connsiteX129" fmla="*/ 430530 w 716407"/>
                <a:gd name="connsiteY129" fmla="*/ 829420 h 1101835"/>
                <a:gd name="connsiteX130" fmla="*/ 441960 w 716407"/>
                <a:gd name="connsiteY130" fmla="*/ 833230 h 1101835"/>
                <a:gd name="connsiteX131" fmla="*/ 447675 w 716407"/>
                <a:gd name="connsiteY131" fmla="*/ 837040 h 1101835"/>
                <a:gd name="connsiteX132" fmla="*/ 453390 w 716407"/>
                <a:gd name="connsiteY132" fmla="*/ 838945 h 1101835"/>
                <a:gd name="connsiteX133" fmla="*/ 457200 w 716407"/>
                <a:gd name="connsiteY133" fmla="*/ 844660 h 1101835"/>
                <a:gd name="connsiteX134" fmla="*/ 468630 w 716407"/>
                <a:gd name="connsiteY134" fmla="*/ 848470 h 1101835"/>
                <a:gd name="connsiteX135" fmla="*/ 474345 w 716407"/>
                <a:gd name="connsiteY135" fmla="*/ 850375 h 1101835"/>
                <a:gd name="connsiteX136" fmla="*/ 480060 w 716407"/>
                <a:gd name="connsiteY136" fmla="*/ 852280 h 1101835"/>
                <a:gd name="connsiteX137" fmla="*/ 485775 w 716407"/>
                <a:gd name="connsiteY137" fmla="*/ 856090 h 1101835"/>
                <a:gd name="connsiteX138" fmla="*/ 499110 w 716407"/>
                <a:gd name="connsiteY138" fmla="*/ 861805 h 1101835"/>
                <a:gd name="connsiteX139" fmla="*/ 506730 w 716407"/>
                <a:gd name="connsiteY139" fmla="*/ 869425 h 1101835"/>
                <a:gd name="connsiteX140" fmla="*/ 518160 w 716407"/>
                <a:gd name="connsiteY140" fmla="*/ 875140 h 1101835"/>
                <a:gd name="connsiteX141" fmla="*/ 523875 w 716407"/>
                <a:gd name="connsiteY141" fmla="*/ 878950 h 1101835"/>
                <a:gd name="connsiteX142" fmla="*/ 525780 w 716407"/>
                <a:gd name="connsiteY142" fmla="*/ 884665 h 1101835"/>
                <a:gd name="connsiteX143" fmla="*/ 529590 w 716407"/>
                <a:gd name="connsiteY143" fmla="*/ 907525 h 1101835"/>
                <a:gd name="connsiteX144" fmla="*/ 539115 w 716407"/>
                <a:gd name="connsiteY144" fmla="*/ 924670 h 1101835"/>
                <a:gd name="connsiteX145" fmla="*/ 541020 w 716407"/>
                <a:gd name="connsiteY145" fmla="*/ 930385 h 1101835"/>
                <a:gd name="connsiteX146" fmla="*/ 544830 w 716407"/>
                <a:gd name="connsiteY146" fmla="*/ 936100 h 1101835"/>
                <a:gd name="connsiteX147" fmla="*/ 542925 w 716407"/>
                <a:gd name="connsiteY147" fmla="*/ 934195 h 1101835"/>
                <a:gd name="connsiteX148" fmla="*/ 542925 w 716407"/>
                <a:gd name="connsiteY148" fmla="*/ 934195 h 1101835"/>
                <a:gd name="connsiteX149" fmla="*/ 533400 w 716407"/>
                <a:gd name="connsiteY149" fmla="*/ 947530 h 1101835"/>
                <a:gd name="connsiteX150" fmla="*/ 531495 w 716407"/>
                <a:gd name="connsiteY150" fmla="*/ 953245 h 1101835"/>
                <a:gd name="connsiteX151" fmla="*/ 520065 w 716407"/>
                <a:gd name="connsiteY151" fmla="*/ 955150 h 1101835"/>
                <a:gd name="connsiteX152" fmla="*/ 502920 w 716407"/>
                <a:gd name="connsiteY152" fmla="*/ 962770 h 1101835"/>
                <a:gd name="connsiteX153" fmla="*/ 497205 w 716407"/>
                <a:gd name="connsiteY153" fmla="*/ 960865 h 1101835"/>
                <a:gd name="connsiteX154" fmla="*/ 485775 w 716407"/>
                <a:gd name="connsiteY154" fmla="*/ 938005 h 1101835"/>
                <a:gd name="connsiteX155" fmla="*/ 480060 w 716407"/>
                <a:gd name="connsiteY155" fmla="*/ 932290 h 1101835"/>
                <a:gd name="connsiteX156" fmla="*/ 457200 w 716407"/>
                <a:gd name="connsiteY156" fmla="*/ 926575 h 1101835"/>
                <a:gd name="connsiteX157" fmla="*/ 434340 w 716407"/>
                <a:gd name="connsiteY157" fmla="*/ 928480 h 1101835"/>
                <a:gd name="connsiteX158" fmla="*/ 430530 w 716407"/>
                <a:gd name="connsiteY158" fmla="*/ 939910 h 1101835"/>
                <a:gd name="connsiteX159" fmla="*/ 419100 w 716407"/>
                <a:gd name="connsiteY159" fmla="*/ 945625 h 1101835"/>
                <a:gd name="connsiteX160" fmla="*/ 409575 w 716407"/>
                <a:gd name="connsiteY160" fmla="*/ 962770 h 1101835"/>
                <a:gd name="connsiteX161" fmla="*/ 400050 w 716407"/>
                <a:gd name="connsiteY161" fmla="*/ 978010 h 1101835"/>
                <a:gd name="connsiteX162" fmla="*/ 394335 w 716407"/>
                <a:gd name="connsiteY162" fmla="*/ 979915 h 1101835"/>
                <a:gd name="connsiteX163" fmla="*/ 388620 w 716407"/>
                <a:gd name="connsiteY163" fmla="*/ 978010 h 1101835"/>
                <a:gd name="connsiteX164" fmla="*/ 381000 w 716407"/>
                <a:gd name="connsiteY164" fmla="*/ 960865 h 1101835"/>
                <a:gd name="connsiteX165" fmla="*/ 375285 w 716407"/>
                <a:gd name="connsiteY165" fmla="*/ 958960 h 1101835"/>
                <a:gd name="connsiteX166" fmla="*/ 369570 w 716407"/>
                <a:gd name="connsiteY166" fmla="*/ 955150 h 1101835"/>
                <a:gd name="connsiteX167" fmla="*/ 360045 w 716407"/>
                <a:gd name="connsiteY167" fmla="*/ 962770 h 1101835"/>
                <a:gd name="connsiteX168" fmla="*/ 346710 w 716407"/>
                <a:gd name="connsiteY168" fmla="*/ 978010 h 1101835"/>
                <a:gd name="connsiteX169" fmla="*/ 340995 w 716407"/>
                <a:gd name="connsiteY169" fmla="*/ 1006585 h 1101835"/>
                <a:gd name="connsiteX170" fmla="*/ 335280 w 716407"/>
                <a:gd name="connsiteY170" fmla="*/ 1010395 h 1101835"/>
                <a:gd name="connsiteX171" fmla="*/ 331470 w 716407"/>
                <a:gd name="connsiteY171" fmla="*/ 1016110 h 1101835"/>
                <a:gd name="connsiteX172" fmla="*/ 325755 w 716407"/>
                <a:gd name="connsiteY172" fmla="*/ 1019920 h 1101835"/>
                <a:gd name="connsiteX173" fmla="*/ 320040 w 716407"/>
                <a:gd name="connsiteY173" fmla="*/ 1040875 h 1101835"/>
                <a:gd name="connsiteX174" fmla="*/ 314325 w 716407"/>
                <a:gd name="connsiteY174" fmla="*/ 1042780 h 1101835"/>
                <a:gd name="connsiteX175" fmla="*/ 312420 w 716407"/>
                <a:gd name="connsiteY175" fmla="*/ 1048495 h 1101835"/>
                <a:gd name="connsiteX176" fmla="*/ 310515 w 716407"/>
                <a:gd name="connsiteY176" fmla="*/ 1082785 h 1101835"/>
                <a:gd name="connsiteX177" fmla="*/ 293370 w 716407"/>
                <a:gd name="connsiteY177" fmla="*/ 1077070 h 1101835"/>
                <a:gd name="connsiteX178" fmla="*/ 264795 w 716407"/>
                <a:gd name="connsiteY178" fmla="*/ 1073260 h 1101835"/>
                <a:gd name="connsiteX179" fmla="*/ 247650 w 716407"/>
                <a:gd name="connsiteY179" fmla="*/ 1063735 h 1101835"/>
                <a:gd name="connsiteX180" fmla="*/ 241935 w 716407"/>
                <a:gd name="connsiteY180" fmla="*/ 1061830 h 1101835"/>
                <a:gd name="connsiteX181" fmla="*/ 224790 w 716407"/>
                <a:gd name="connsiteY181" fmla="*/ 1063735 h 1101835"/>
                <a:gd name="connsiteX182" fmla="*/ 213360 w 716407"/>
                <a:gd name="connsiteY182" fmla="*/ 1067545 h 1101835"/>
                <a:gd name="connsiteX183" fmla="*/ 207645 w 716407"/>
                <a:gd name="connsiteY183" fmla="*/ 1069450 h 1101835"/>
                <a:gd name="connsiteX184" fmla="*/ 201930 w 716407"/>
                <a:gd name="connsiteY184" fmla="*/ 1073260 h 1101835"/>
                <a:gd name="connsiteX185" fmla="*/ 177165 w 716407"/>
                <a:gd name="connsiteY185" fmla="*/ 1077070 h 1101835"/>
                <a:gd name="connsiteX186" fmla="*/ 165735 w 716407"/>
                <a:gd name="connsiteY186" fmla="*/ 1082785 h 1101835"/>
                <a:gd name="connsiteX187" fmla="*/ 161925 w 716407"/>
                <a:gd name="connsiteY187" fmla="*/ 1088500 h 1101835"/>
                <a:gd name="connsiteX188" fmla="*/ 156210 w 716407"/>
                <a:gd name="connsiteY188" fmla="*/ 1099930 h 1101835"/>
                <a:gd name="connsiteX189" fmla="*/ 150495 w 716407"/>
                <a:gd name="connsiteY189" fmla="*/ 1101835 h 1101835"/>
                <a:gd name="connsiteX190" fmla="*/ 135255 w 716407"/>
                <a:gd name="connsiteY190" fmla="*/ 1099930 h 1101835"/>
                <a:gd name="connsiteX191" fmla="*/ 125730 w 716407"/>
                <a:gd name="connsiteY191" fmla="*/ 1090405 h 1101835"/>
                <a:gd name="connsiteX192" fmla="*/ 120015 w 716407"/>
                <a:gd name="connsiteY192" fmla="*/ 1088500 h 1101835"/>
                <a:gd name="connsiteX193" fmla="*/ 114300 w 716407"/>
                <a:gd name="connsiteY193" fmla="*/ 1084690 h 1101835"/>
                <a:gd name="connsiteX194" fmla="*/ 108585 w 716407"/>
                <a:gd name="connsiteY194" fmla="*/ 1082785 h 1101835"/>
                <a:gd name="connsiteX195" fmla="*/ 104775 w 716407"/>
                <a:gd name="connsiteY195" fmla="*/ 1071355 h 1101835"/>
                <a:gd name="connsiteX196" fmla="*/ 102870 w 716407"/>
                <a:gd name="connsiteY196" fmla="*/ 1063735 h 1101835"/>
                <a:gd name="connsiteX197" fmla="*/ 97155 w 716407"/>
                <a:gd name="connsiteY197" fmla="*/ 1059925 h 1101835"/>
                <a:gd name="connsiteX198" fmla="*/ 72390 w 716407"/>
                <a:gd name="connsiteY198" fmla="*/ 1050400 h 1101835"/>
                <a:gd name="connsiteX199" fmla="*/ 62865 w 716407"/>
                <a:gd name="connsiteY199" fmla="*/ 1058020 h 1101835"/>
                <a:gd name="connsiteX200" fmla="*/ 49530 w 716407"/>
                <a:gd name="connsiteY200" fmla="*/ 1061830 h 1101835"/>
                <a:gd name="connsiteX201" fmla="*/ 24765 w 716407"/>
                <a:gd name="connsiteY201" fmla="*/ 1054210 h 1101835"/>
                <a:gd name="connsiteX202" fmla="*/ 22860 w 716407"/>
                <a:gd name="connsiteY202" fmla="*/ 1048495 h 1101835"/>
                <a:gd name="connsiteX203" fmla="*/ 5715 w 716407"/>
                <a:gd name="connsiteY203" fmla="*/ 1042780 h 1101835"/>
                <a:gd name="connsiteX204" fmla="*/ 0 w 716407"/>
                <a:gd name="connsiteY204" fmla="*/ 1040875 h 1101835"/>
                <a:gd name="connsiteX205" fmla="*/ 1905 w 716407"/>
                <a:gd name="connsiteY205" fmla="*/ 1035160 h 1101835"/>
                <a:gd name="connsiteX206" fmla="*/ 9525 w 716407"/>
                <a:gd name="connsiteY206" fmla="*/ 1023730 h 1101835"/>
                <a:gd name="connsiteX207" fmla="*/ 5715 w 716407"/>
                <a:gd name="connsiteY207" fmla="*/ 970390 h 1101835"/>
                <a:gd name="connsiteX208" fmla="*/ 3810 w 716407"/>
                <a:gd name="connsiteY208" fmla="*/ 960865 h 1101835"/>
                <a:gd name="connsiteX209" fmla="*/ 5715 w 716407"/>
                <a:gd name="connsiteY209" fmla="*/ 951340 h 1101835"/>
                <a:gd name="connsiteX210" fmla="*/ 17145 w 716407"/>
                <a:gd name="connsiteY210" fmla="*/ 943720 h 1101835"/>
                <a:gd name="connsiteX211" fmla="*/ 19050 w 716407"/>
                <a:gd name="connsiteY211" fmla="*/ 934195 h 1101835"/>
                <a:gd name="connsiteX212" fmla="*/ 24765 w 716407"/>
                <a:gd name="connsiteY212" fmla="*/ 917050 h 1101835"/>
                <a:gd name="connsiteX213" fmla="*/ 28575 w 716407"/>
                <a:gd name="connsiteY213" fmla="*/ 911335 h 1101835"/>
                <a:gd name="connsiteX214" fmla="*/ 26670 w 716407"/>
                <a:gd name="connsiteY214" fmla="*/ 896095 h 1101835"/>
                <a:gd name="connsiteX215" fmla="*/ 30480 w 716407"/>
                <a:gd name="connsiteY215" fmla="*/ 877045 h 1101835"/>
                <a:gd name="connsiteX216" fmla="*/ 38100 w 716407"/>
                <a:gd name="connsiteY216" fmla="*/ 865615 h 1101835"/>
                <a:gd name="connsiteX217" fmla="*/ 49530 w 716407"/>
                <a:gd name="connsiteY217" fmla="*/ 863710 h 1101835"/>
                <a:gd name="connsiteX218" fmla="*/ 62865 w 716407"/>
                <a:gd name="connsiteY218" fmla="*/ 861805 h 1101835"/>
                <a:gd name="connsiteX219" fmla="*/ 70485 w 716407"/>
                <a:gd name="connsiteY219" fmla="*/ 854185 h 1101835"/>
                <a:gd name="connsiteX220" fmla="*/ 76200 w 716407"/>
                <a:gd name="connsiteY220" fmla="*/ 850375 h 1101835"/>
                <a:gd name="connsiteX221" fmla="*/ 83820 w 716407"/>
                <a:gd name="connsiteY221" fmla="*/ 842755 h 1101835"/>
                <a:gd name="connsiteX222" fmla="*/ 89535 w 716407"/>
                <a:gd name="connsiteY222" fmla="*/ 837040 h 1101835"/>
                <a:gd name="connsiteX223" fmla="*/ 100965 w 716407"/>
                <a:gd name="connsiteY223" fmla="*/ 833230 h 1101835"/>
                <a:gd name="connsiteX224" fmla="*/ 118110 w 716407"/>
                <a:gd name="connsiteY224" fmla="*/ 827515 h 1101835"/>
                <a:gd name="connsiteX225" fmla="*/ 135255 w 716407"/>
                <a:gd name="connsiteY225" fmla="*/ 821800 h 1101835"/>
                <a:gd name="connsiteX226" fmla="*/ 140970 w 716407"/>
                <a:gd name="connsiteY226" fmla="*/ 819895 h 1101835"/>
                <a:gd name="connsiteX227" fmla="*/ 154305 w 716407"/>
                <a:gd name="connsiteY227" fmla="*/ 817990 h 1101835"/>
                <a:gd name="connsiteX228" fmla="*/ 158115 w 716407"/>
                <a:gd name="connsiteY228" fmla="*/ 823705 h 1101835"/>
                <a:gd name="connsiteX229" fmla="*/ 163830 w 716407"/>
                <a:gd name="connsiteY229" fmla="*/ 827515 h 1101835"/>
                <a:gd name="connsiteX230" fmla="*/ 192405 w 716407"/>
                <a:gd name="connsiteY230" fmla="*/ 825610 h 1101835"/>
                <a:gd name="connsiteX231" fmla="*/ 198120 w 716407"/>
                <a:gd name="connsiteY231" fmla="*/ 823705 h 1101835"/>
                <a:gd name="connsiteX232" fmla="*/ 211455 w 716407"/>
                <a:gd name="connsiteY232" fmla="*/ 821800 h 1101835"/>
                <a:gd name="connsiteX233" fmla="*/ 230505 w 716407"/>
                <a:gd name="connsiteY233" fmla="*/ 816085 h 1101835"/>
                <a:gd name="connsiteX234" fmla="*/ 236220 w 716407"/>
                <a:gd name="connsiteY234" fmla="*/ 814180 h 1101835"/>
                <a:gd name="connsiteX235" fmla="*/ 255270 w 716407"/>
                <a:gd name="connsiteY235" fmla="*/ 810370 h 1101835"/>
                <a:gd name="connsiteX236" fmla="*/ 260985 w 716407"/>
                <a:gd name="connsiteY236" fmla="*/ 806560 h 1101835"/>
                <a:gd name="connsiteX237" fmla="*/ 262890 w 716407"/>
                <a:gd name="connsiteY237" fmla="*/ 800845 h 1101835"/>
                <a:gd name="connsiteX238" fmla="*/ 259080 w 716407"/>
                <a:gd name="connsiteY238" fmla="*/ 779890 h 1101835"/>
                <a:gd name="connsiteX239" fmla="*/ 255270 w 716407"/>
                <a:gd name="connsiteY239" fmla="*/ 774175 h 1101835"/>
                <a:gd name="connsiteX240" fmla="*/ 251460 w 716407"/>
                <a:gd name="connsiteY240" fmla="*/ 762745 h 1101835"/>
                <a:gd name="connsiteX241" fmla="*/ 245745 w 716407"/>
                <a:gd name="connsiteY241" fmla="*/ 751315 h 1101835"/>
                <a:gd name="connsiteX242" fmla="*/ 234315 w 716407"/>
                <a:gd name="connsiteY242" fmla="*/ 743695 h 1101835"/>
                <a:gd name="connsiteX243" fmla="*/ 228600 w 716407"/>
                <a:gd name="connsiteY243" fmla="*/ 741790 h 1101835"/>
                <a:gd name="connsiteX244" fmla="*/ 222885 w 716407"/>
                <a:gd name="connsiteY244" fmla="*/ 737980 h 1101835"/>
                <a:gd name="connsiteX245" fmla="*/ 220980 w 716407"/>
                <a:gd name="connsiteY245" fmla="*/ 732265 h 1101835"/>
                <a:gd name="connsiteX246" fmla="*/ 217170 w 716407"/>
                <a:gd name="connsiteY246" fmla="*/ 726550 h 1101835"/>
                <a:gd name="connsiteX247" fmla="*/ 211455 w 716407"/>
                <a:gd name="connsiteY247" fmla="*/ 715120 h 1101835"/>
                <a:gd name="connsiteX248" fmla="*/ 205740 w 716407"/>
                <a:gd name="connsiteY248" fmla="*/ 711310 h 1101835"/>
                <a:gd name="connsiteX249" fmla="*/ 203835 w 716407"/>
                <a:gd name="connsiteY249" fmla="*/ 705595 h 1101835"/>
                <a:gd name="connsiteX250" fmla="*/ 196215 w 716407"/>
                <a:gd name="connsiteY250" fmla="*/ 696070 h 1101835"/>
                <a:gd name="connsiteX251" fmla="*/ 194310 w 716407"/>
                <a:gd name="connsiteY251" fmla="*/ 673210 h 1101835"/>
                <a:gd name="connsiteX252" fmla="*/ 99060 w 716407"/>
                <a:gd name="connsiteY252" fmla="*/ 675115 h 1101835"/>
                <a:gd name="connsiteX253" fmla="*/ 85725 w 716407"/>
                <a:gd name="connsiteY253" fmla="*/ 673210 h 1101835"/>
                <a:gd name="connsiteX254" fmla="*/ 78105 w 716407"/>
                <a:gd name="connsiteY254" fmla="*/ 663685 h 1101835"/>
                <a:gd name="connsiteX255" fmla="*/ 64770 w 716407"/>
                <a:gd name="connsiteY255" fmla="*/ 657970 h 1101835"/>
                <a:gd name="connsiteX256" fmla="*/ 57150 w 716407"/>
                <a:gd name="connsiteY256" fmla="*/ 646540 h 1101835"/>
                <a:gd name="connsiteX257" fmla="*/ 62865 w 716407"/>
                <a:gd name="connsiteY257" fmla="*/ 642730 h 1101835"/>
                <a:gd name="connsiteX258" fmla="*/ 68580 w 716407"/>
                <a:gd name="connsiteY258" fmla="*/ 637015 h 1101835"/>
                <a:gd name="connsiteX259" fmla="*/ 72390 w 716407"/>
                <a:gd name="connsiteY259" fmla="*/ 631300 h 1101835"/>
                <a:gd name="connsiteX260" fmla="*/ 78105 w 716407"/>
                <a:gd name="connsiteY260" fmla="*/ 629395 h 1101835"/>
                <a:gd name="connsiteX261" fmla="*/ 83820 w 716407"/>
                <a:gd name="connsiteY261" fmla="*/ 623680 h 1101835"/>
                <a:gd name="connsiteX262" fmla="*/ 89535 w 716407"/>
                <a:gd name="connsiteY262" fmla="*/ 621775 h 1101835"/>
                <a:gd name="connsiteX263" fmla="*/ 95250 w 716407"/>
                <a:gd name="connsiteY263" fmla="*/ 617965 h 1101835"/>
                <a:gd name="connsiteX264" fmla="*/ 102870 w 716407"/>
                <a:gd name="connsiteY264" fmla="*/ 595105 h 1101835"/>
                <a:gd name="connsiteX265" fmla="*/ 108585 w 716407"/>
                <a:gd name="connsiteY265" fmla="*/ 583675 h 1101835"/>
                <a:gd name="connsiteX266" fmla="*/ 114300 w 716407"/>
                <a:gd name="connsiteY266" fmla="*/ 581770 h 1101835"/>
                <a:gd name="connsiteX267" fmla="*/ 118110 w 716407"/>
                <a:gd name="connsiteY267" fmla="*/ 570340 h 1101835"/>
                <a:gd name="connsiteX268" fmla="*/ 123825 w 716407"/>
                <a:gd name="connsiteY268" fmla="*/ 543670 h 1101835"/>
                <a:gd name="connsiteX269" fmla="*/ 129540 w 716407"/>
                <a:gd name="connsiteY269" fmla="*/ 539860 h 1101835"/>
                <a:gd name="connsiteX270" fmla="*/ 133350 w 716407"/>
                <a:gd name="connsiteY270" fmla="*/ 520810 h 1101835"/>
                <a:gd name="connsiteX271" fmla="*/ 137160 w 716407"/>
                <a:gd name="connsiteY271" fmla="*/ 507475 h 1101835"/>
                <a:gd name="connsiteX272" fmla="*/ 142875 w 716407"/>
                <a:gd name="connsiteY272" fmla="*/ 501760 h 1101835"/>
                <a:gd name="connsiteX273" fmla="*/ 144780 w 716407"/>
                <a:gd name="connsiteY273" fmla="*/ 463660 h 1101835"/>
                <a:gd name="connsiteX274" fmla="*/ 142875 w 716407"/>
                <a:gd name="connsiteY274" fmla="*/ 457945 h 1101835"/>
                <a:gd name="connsiteX275" fmla="*/ 137160 w 716407"/>
                <a:gd name="connsiteY275" fmla="*/ 456040 h 1101835"/>
                <a:gd name="connsiteX276" fmla="*/ 150495 w 716407"/>
                <a:gd name="connsiteY276" fmla="*/ 457945 h 1101835"/>
                <a:gd name="connsiteX277" fmla="*/ 156210 w 716407"/>
                <a:gd name="connsiteY277" fmla="*/ 461755 h 1101835"/>
                <a:gd name="connsiteX278" fmla="*/ 161925 w 716407"/>
                <a:gd name="connsiteY278" fmla="*/ 467470 h 1101835"/>
                <a:gd name="connsiteX279" fmla="*/ 177165 w 716407"/>
                <a:gd name="connsiteY279" fmla="*/ 469375 h 1101835"/>
                <a:gd name="connsiteX280" fmla="*/ 190500 w 716407"/>
                <a:gd name="connsiteY280" fmla="*/ 471280 h 1101835"/>
                <a:gd name="connsiteX281" fmla="*/ 201930 w 716407"/>
                <a:gd name="connsiteY281" fmla="*/ 473185 h 1101835"/>
                <a:gd name="connsiteX282" fmla="*/ 219075 w 716407"/>
                <a:gd name="connsiteY282" fmla="*/ 475090 h 1101835"/>
                <a:gd name="connsiteX283" fmla="*/ 224790 w 716407"/>
                <a:gd name="connsiteY283" fmla="*/ 476995 h 1101835"/>
                <a:gd name="connsiteX284" fmla="*/ 236220 w 716407"/>
                <a:gd name="connsiteY284" fmla="*/ 484615 h 1101835"/>
                <a:gd name="connsiteX285" fmla="*/ 240030 w 716407"/>
                <a:gd name="connsiteY285" fmla="*/ 490330 h 1101835"/>
                <a:gd name="connsiteX286" fmla="*/ 249555 w 716407"/>
                <a:gd name="connsiteY286" fmla="*/ 497950 h 1101835"/>
                <a:gd name="connsiteX287" fmla="*/ 245745 w 716407"/>
                <a:gd name="connsiteY287" fmla="*/ 511285 h 1101835"/>
                <a:gd name="connsiteX288" fmla="*/ 240030 w 716407"/>
                <a:gd name="connsiteY288" fmla="*/ 517000 h 1101835"/>
                <a:gd name="connsiteX289" fmla="*/ 238125 w 716407"/>
                <a:gd name="connsiteY289" fmla="*/ 522715 h 1101835"/>
                <a:gd name="connsiteX290" fmla="*/ 249555 w 716407"/>
                <a:gd name="connsiteY290" fmla="*/ 526525 h 1101835"/>
                <a:gd name="connsiteX291" fmla="*/ 264795 w 716407"/>
                <a:gd name="connsiteY291" fmla="*/ 534145 h 1101835"/>
                <a:gd name="connsiteX292" fmla="*/ 276225 w 716407"/>
                <a:gd name="connsiteY292" fmla="*/ 539860 h 1101835"/>
                <a:gd name="connsiteX293" fmla="*/ 281940 w 716407"/>
                <a:gd name="connsiteY293" fmla="*/ 553195 h 1101835"/>
                <a:gd name="connsiteX294" fmla="*/ 285750 w 716407"/>
                <a:gd name="connsiteY294" fmla="*/ 558910 h 1101835"/>
                <a:gd name="connsiteX295" fmla="*/ 306705 w 716407"/>
                <a:gd name="connsiteY295" fmla="*/ 557005 h 1101835"/>
                <a:gd name="connsiteX296" fmla="*/ 308610 w 716407"/>
                <a:gd name="connsiteY296" fmla="*/ 547480 h 1101835"/>
                <a:gd name="connsiteX297" fmla="*/ 320040 w 716407"/>
                <a:gd name="connsiteY297" fmla="*/ 537955 h 1101835"/>
                <a:gd name="connsiteX298" fmla="*/ 323850 w 716407"/>
                <a:gd name="connsiteY298" fmla="*/ 518905 h 1101835"/>
                <a:gd name="connsiteX299" fmla="*/ 325755 w 716407"/>
                <a:gd name="connsiteY299" fmla="*/ 513190 h 1101835"/>
                <a:gd name="connsiteX300" fmla="*/ 323850 w 716407"/>
                <a:gd name="connsiteY300" fmla="*/ 497950 h 1101835"/>
                <a:gd name="connsiteX301" fmla="*/ 321945 w 716407"/>
                <a:gd name="connsiteY301" fmla="*/ 488425 h 1101835"/>
                <a:gd name="connsiteX302" fmla="*/ 304800 w 716407"/>
                <a:gd name="connsiteY302" fmla="*/ 478900 h 1101835"/>
                <a:gd name="connsiteX303" fmla="*/ 297180 w 716407"/>
                <a:gd name="connsiteY303" fmla="*/ 475090 h 1101835"/>
                <a:gd name="connsiteX304" fmla="*/ 281940 w 716407"/>
                <a:gd name="connsiteY304" fmla="*/ 452230 h 1101835"/>
                <a:gd name="connsiteX305" fmla="*/ 280035 w 716407"/>
                <a:gd name="connsiteY305" fmla="*/ 446515 h 1101835"/>
                <a:gd name="connsiteX306" fmla="*/ 276225 w 716407"/>
                <a:gd name="connsiteY306" fmla="*/ 440800 h 1101835"/>
                <a:gd name="connsiteX307" fmla="*/ 274320 w 716407"/>
                <a:gd name="connsiteY307" fmla="*/ 429370 h 1101835"/>
                <a:gd name="connsiteX308" fmla="*/ 272415 w 716407"/>
                <a:gd name="connsiteY308" fmla="*/ 423655 h 1101835"/>
                <a:gd name="connsiteX309" fmla="*/ 270510 w 716407"/>
                <a:gd name="connsiteY309" fmla="*/ 416035 h 1101835"/>
                <a:gd name="connsiteX310" fmla="*/ 272415 w 716407"/>
                <a:gd name="connsiteY310" fmla="*/ 400795 h 1101835"/>
                <a:gd name="connsiteX311" fmla="*/ 278130 w 716407"/>
                <a:gd name="connsiteY311" fmla="*/ 398890 h 1101835"/>
                <a:gd name="connsiteX312" fmla="*/ 291465 w 716407"/>
                <a:gd name="connsiteY312" fmla="*/ 393175 h 1101835"/>
                <a:gd name="connsiteX313" fmla="*/ 308610 w 716407"/>
                <a:gd name="connsiteY313" fmla="*/ 387460 h 1101835"/>
                <a:gd name="connsiteX314" fmla="*/ 314325 w 716407"/>
                <a:gd name="connsiteY314" fmla="*/ 385555 h 1101835"/>
                <a:gd name="connsiteX315" fmla="*/ 323850 w 716407"/>
                <a:gd name="connsiteY315" fmla="*/ 383650 h 1101835"/>
                <a:gd name="connsiteX316" fmla="*/ 335339 w 716407"/>
                <a:gd name="connsiteY316" fmla="*/ 362731 h 1101835"/>
                <a:gd name="connsiteX317" fmla="*/ 363920 w 716407"/>
                <a:gd name="connsiteY317"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95300 w 716407"/>
                <a:gd name="connsiteY110" fmla="*/ 657970 h 1101835"/>
                <a:gd name="connsiteX111" fmla="*/ 489585 w 716407"/>
                <a:gd name="connsiteY111" fmla="*/ 661780 h 1101835"/>
                <a:gd name="connsiteX112" fmla="*/ 487680 w 716407"/>
                <a:gd name="connsiteY112" fmla="*/ 667495 h 1101835"/>
                <a:gd name="connsiteX113" fmla="*/ 491577 w 716407"/>
                <a:gd name="connsiteY113" fmla="*/ 699950 h 1101835"/>
                <a:gd name="connsiteX114" fmla="*/ 497205 w 716407"/>
                <a:gd name="connsiteY114" fmla="*/ 724645 h 1101835"/>
                <a:gd name="connsiteX115" fmla="*/ 495300 w 716407"/>
                <a:gd name="connsiteY115" fmla="*/ 722740 h 1101835"/>
                <a:gd name="connsiteX116" fmla="*/ 455295 w 716407"/>
                <a:gd name="connsiteY116" fmla="*/ 718930 h 1101835"/>
                <a:gd name="connsiteX117" fmla="*/ 449580 w 716407"/>
                <a:gd name="connsiteY117" fmla="*/ 730360 h 1101835"/>
                <a:gd name="connsiteX118" fmla="*/ 445770 w 716407"/>
                <a:gd name="connsiteY118" fmla="*/ 736075 h 1101835"/>
                <a:gd name="connsiteX119" fmla="*/ 443865 w 716407"/>
                <a:gd name="connsiteY119" fmla="*/ 741790 h 1101835"/>
                <a:gd name="connsiteX120" fmla="*/ 438150 w 716407"/>
                <a:gd name="connsiteY120" fmla="*/ 743695 h 1101835"/>
                <a:gd name="connsiteX121" fmla="*/ 434340 w 716407"/>
                <a:gd name="connsiteY121" fmla="*/ 757030 h 1101835"/>
                <a:gd name="connsiteX122" fmla="*/ 426720 w 716407"/>
                <a:gd name="connsiteY122" fmla="*/ 768460 h 1101835"/>
                <a:gd name="connsiteX123" fmla="*/ 419100 w 716407"/>
                <a:gd name="connsiteY123" fmla="*/ 779890 h 1101835"/>
                <a:gd name="connsiteX124" fmla="*/ 415290 w 716407"/>
                <a:gd name="connsiteY124" fmla="*/ 785605 h 1101835"/>
                <a:gd name="connsiteX125" fmla="*/ 409575 w 716407"/>
                <a:gd name="connsiteY125" fmla="*/ 797035 h 1101835"/>
                <a:gd name="connsiteX126" fmla="*/ 415290 w 716407"/>
                <a:gd name="connsiteY126" fmla="*/ 814180 h 1101835"/>
                <a:gd name="connsiteX127" fmla="*/ 417195 w 716407"/>
                <a:gd name="connsiteY127" fmla="*/ 819895 h 1101835"/>
                <a:gd name="connsiteX128" fmla="*/ 424815 w 716407"/>
                <a:gd name="connsiteY128" fmla="*/ 825610 h 1101835"/>
                <a:gd name="connsiteX129" fmla="*/ 430530 w 716407"/>
                <a:gd name="connsiteY129" fmla="*/ 829420 h 1101835"/>
                <a:gd name="connsiteX130" fmla="*/ 441960 w 716407"/>
                <a:gd name="connsiteY130" fmla="*/ 833230 h 1101835"/>
                <a:gd name="connsiteX131" fmla="*/ 447675 w 716407"/>
                <a:gd name="connsiteY131" fmla="*/ 837040 h 1101835"/>
                <a:gd name="connsiteX132" fmla="*/ 453390 w 716407"/>
                <a:gd name="connsiteY132" fmla="*/ 838945 h 1101835"/>
                <a:gd name="connsiteX133" fmla="*/ 457200 w 716407"/>
                <a:gd name="connsiteY133" fmla="*/ 844660 h 1101835"/>
                <a:gd name="connsiteX134" fmla="*/ 468630 w 716407"/>
                <a:gd name="connsiteY134" fmla="*/ 848470 h 1101835"/>
                <a:gd name="connsiteX135" fmla="*/ 474345 w 716407"/>
                <a:gd name="connsiteY135" fmla="*/ 850375 h 1101835"/>
                <a:gd name="connsiteX136" fmla="*/ 480060 w 716407"/>
                <a:gd name="connsiteY136" fmla="*/ 852280 h 1101835"/>
                <a:gd name="connsiteX137" fmla="*/ 485775 w 716407"/>
                <a:gd name="connsiteY137" fmla="*/ 856090 h 1101835"/>
                <a:gd name="connsiteX138" fmla="*/ 499110 w 716407"/>
                <a:gd name="connsiteY138" fmla="*/ 861805 h 1101835"/>
                <a:gd name="connsiteX139" fmla="*/ 506730 w 716407"/>
                <a:gd name="connsiteY139" fmla="*/ 869425 h 1101835"/>
                <a:gd name="connsiteX140" fmla="*/ 518160 w 716407"/>
                <a:gd name="connsiteY140" fmla="*/ 875140 h 1101835"/>
                <a:gd name="connsiteX141" fmla="*/ 523875 w 716407"/>
                <a:gd name="connsiteY141" fmla="*/ 878950 h 1101835"/>
                <a:gd name="connsiteX142" fmla="*/ 525780 w 716407"/>
                <a:gd name="connsiteY142" fmla="*/ 884665 h 1101835"/>
                <a:gd name="connsiteX143" fmla="*/ 529590 w 716407"/>
                <a:gd name="connsiteY143" fmla="*/ 907525 h 1101835"/>
                <a:gd name="connsiteX144" fmla="*/ 539115 w 716407"/>
                <a:gd name="connsiteY144" fmla="*/ 924670 h 1101835"/>
                <a:gd name="connsiteX145" fmla="*/ 541020 w 716407"/>
                <a:gd name="connsiteY145" fmla="*/ 930385 h 1101835"/>
                <a:gd name="connsiteX146" fmla="*/ 544830 w 716407"/>
                <a:gd name="connsiteY146" fmla="*/ 936100 h 1101835"/>
                <a:gd name="connsiteX147" fmla="*/ 542925 w 716407"/>
                <a:gd name="connsiteY147" fmla="*/ 934195 h 1101835"/>
                <a:gd name="connsiteX148" fmla="*/ 542925 w 716407"/>
                <a:gd name="connsiteY148" fmla="*/ 934195 h 1101835"/>
                <a:gd name="connsiteX149" fmla="*/ 533400 w 716407"/>
                <a:gd name="connsiteY149" fmla="*/ 947530 h 1101835"/>
                <a:gd name="connsiteX150" fmla="*/ 531495 w 716407"/>
                <a:gd name="connsiteY150" fmla="*/ 953245 h 1101835"/>
                <a:gd name="connsiteX151" fmla="*/ 520065 w 716407"/>
                <a:gd name="connsiteY151" fmla="*/ 955150 h 1101835"/>
                <a:gd name="connsiteX152" fmla="*/ 502920 w 716407"/>
                <a:gd name="connsiteY152" fmla="*/ 962770 h 1101835"/>
                <a:gd name="connsiteX153" fmla="*/ 497205 w 716407"/>
                <a:gd name="connsiteY153" fmla="*/ 960865 h 1101835"/>
                <a:gd name="connsiteX154" fmla="*/ 485775 w 716407"/>
                <a:gd name="connsiteY154" fmla="*/ 938005 h 1101835"/>
                <a:gd name="connsiteX155" fmla="*/ 480060 w 716407"/>
                <a:gd name="connsiteY155" fmla="*/ 932290 h 1101835"/>
                <a:gd name="connsiteX156" fmla="*/ 457200 w 716407"/>
                <a:gd name="connsiteY156" fmla="*/ 926575 h 1101835"/>
                <a:gd name="connsiteX157" fmla="*/ 434340 w 716407"/>
                <a:gd name="connsiteY157" fmla="*/ 928480 h 1101835"/>
                <a:gd name="connsiteX158" fmla="*/ 430530 w 716407"/>
                <a:gd name="connsiteY158" fmla="*/ 939910 h 1101835"/>
                <a:gd name="connsiteX159" fmla="*/ 419100 w 716407"/>
                <a:gd name="connsiteY159" fmla="*/ 945625 h 1101835"/>
                <a:gd name="connsiteX160" fmla="*/ 409575 w 716407"/>
                <a:gd name="connsiteY160" fmla="*/ 962770 h 1101835"/>
                <a:gd name="connsiteX161" fmla="*/ 400050 w 716407"/>
                <a:gd name="connsiteY161" fmla="*/ 978010 h 1101835"/>
                <a:gd name="connsiteX162" fmla="*/ 394335 w 716407"/>
                <a:gd name="connsiteY162" fmla="*/ 979915 h 1101835"/>
                <a:gd name="connsiteX163" fmla="*/ 388620 w 716407"/>
                <a:gd name="connsiteY163" fmla="*/ 978010 h 1101835"/>
                <a:gd name="connsiteX164" fmla="*/ 381000 w 716407"/>
                <a:gd name="connsiteY164" fmla="*/ 960865 h 1101835"/>
                <a:gd name="connsiteX165" fmla="*/ 375285 w 716407"/>
                <a:gd name="connsiteY165" fmla="*/ 958960 h 1101835"/>
                <a:gd name="connsiteX166" fmla="*/ 369570 w 716407"/>
                <a:gd name="connsiteY166" fmla="*/ 955150 h 1101835"/>
                <a:gd name="connsiteX167" fmla="*/ 360045 w 716407"/>
                <a:gd name="connsiteY167" fmla="*/ 962770 h 1101835"/>
                <a:gd name="connsiteX168" fmla="*/ 346710 w 716407"/>
                <a:gd name="connsiteY168" fmla="*/ 978010 h 1101835"/>
                <a:gd name="connsiteX169" fmla="*/ 340995 w 716407"/>
                <a:gd name="connsiteY169" fmla="*/ 1006585 h 1101835"/>
                <a:gd name="connsiteX170" fmla="*/ 335280 w 716407"/>
                <a:gd name="connsiteY170" fmla="*/ 1010395 h 1101835"/>
                <a:gd name="connsiteX171" fmla="*/ 331470 w 716407"/>
                <a:gd name="connsiteY171" fmla="*/ 1016110 h 1101835"/>
                <a:gd name="connsiteX172" fmla="*/ 325755 w 716407"/>
                <a:gd name="connsiteY172" fmla="*/ 1019920 h 1101835"/>
                <a:gd name="connsiteX173" fmla="*/ 320040 w 716407"/>
                <a:gd name="connsiteY173" fmla="*/ 1040875 h 1101835"/>
                <a:gd name="connsiteX174" fmla="*/ 314325 w 716407"/>
                <a:gd name="connsiteY174" fmla="*/ 1042780 h 1101835"/>
                <a:gd name="connsiteX175" fmla="*/ 312420 w 716407"/>
                <a:gd name="connsiteY175" fmla="*/ 1048495 h 1101835"/>
                <a:gd name="connsiteX176" fmla="*/ 310515 w 716407"/>
                <a:gd name="connsiteY176" fmla="*/ 1082785 h 1101835"/>
                <a:gd name="connsiteX177" fmla="*/ 293370 w 716407"/>
                <a:gd name="connsiteY177" fmla="*/ 1077070 h 1101835"/>
                <a:gd name="connsiteX178" fmla="*/ 264795 w 716407"/>
                <a:gd name="connsiteY178" fmla="*/ 1073260 h 1101835"/>
                <a:gd name="connsiteX179" fmla="*/ 247650 w 716407"/>
                <a:gd name="connsiteY179" fmla="*/ 1063735 h 1101835"/>
                <a:gd name="connsiteX180" fmla="*/ 241935 w 716407"/>
                <a:gd name="connsiteY180" fmla="*/ 1061830 h 1101835"/>
                <a:gd name="connsiteX181" fmla="*/ 224790 w 716407"/>
                <a:gd name="connsiteY181" fmla="*/ 1063735 h 1101835"/>
                <a:gd name="connsiteX182" fmla="*/ 213360 w 716407"/>
                <a:gd name="connsiteY182" fmla="*/ 1067545 h 1101835"/>
                <a:gd name="connsiteX183" fmla="*/ 207645 w 716407"/>
                <a:gd name="connsiteY183" fmla="*/ 1069450 h 1101835"/>
                <a:gd name="connsiteX184" fmla="*/ 201930 w 716407"/>
                <a:gd name="connsiteY184" fmla="*/ 1073260 h 1101835"/>
                <a:gd name="connsiteX185" fmla="*/ 177165 w 716407"/>
                <a:gd name="connsiteY185" fmla="*/ 1077070 h 1101835"/>
                <a:gd name="connsiteX186" fmla="*/ 165735 w 716407"/>
                <a:gd name="connsiteY186" fmla="*/ 1082785 h 1101835"/>
                <a:gd name="connsiteX187" fmla="*/ 161925 w 716407"/>
                <a:gd name="connsiteY187" fmla="*/ 1088500 h 1101835"/>
                <a:gd name="connsiteX188" fmla="*/ 156210 w 716407"/>
                <a:gd name="connsiteY188" fmla="*/ 1099930 h 1101835"/>
                <a:gd name="connsiteX189" fmla="*/ 150495 w 716407"/>
                <a:gd name="connsiteY189" fmla="*/ 1101835 h 1101835"/>
                <a:gd name="connsiteX190" fmla="*/ 135255 w 716407"/>
                <a:gd name="connsiteY190" fmla="*/ 1099930 h 1101835"/>
                <a:gd name="connsiteX191" fmla="*/ 125730 w 716407"/>
                <a:gd name="connsiteY191" fmla="*/ 1090405 h 1101835"/>
                <a:gd name="connsiteX192" fmla="*/ 120015 w 716407"/>
                <a:gd name="connsiteY192" fmla="*/ 1088500 h 1101835"/>
                <a:gd name="connsiteX193" fmla="*/ 114300 w 716407"/>
                <a:gd name="connsiteY193" fmla="*/ 1084690 h 1101835"/>
                <a:gd name="connsiteX194" fmla="*/ 108585 w 716407"/>
                <a:gd name="connsiteY194" fmla="*/ 1082785 h 1101835"/>
                <a:gd name="connsiteX195" fmla="*/ 104775 w 716407"/>
                <a:gd name="connsiteY195" fmla="*/ 1071355 h 1101835"/>
                <a:gd name="connsiteX196" fmla="*/ 102870 w 716407"/>
                <a:gd name="connsiteY196" fmla="*/ 1063735 h 1101835"/>
                <a:gd name="connsiteX197" fmla="*/ 97155 w 716407"/>
                <a:gd name="connsiteY197" fmla="*/ 1059925 h 1101835"/>
                <a:gd name="connsiteX198" fmla="*/ 72390 w 716407"/>
                <a:gd name="connsiteY198" fmla="*/ 1050400 h 1101835"/>
                <a:gd name="connsiteX199" fmla="*/ 62865 w 716407"/>
                <a:gd name="connsiteY199" fmla="*/ 1058020 h 1101835"/>
                <a:gd name="connsiteX200" fmla="*/ 49530 w 716407"/>
                <a:gd name="connsiteY200" fmla="*/ 1061830 h 1101835"/>
                <a:gd name="connsiteX201" fmla="*/ 24765 w 716407"/>
                <a:gd name="connsiteY201" fmla="*/ 1054210 h 1101835"/>
                <a:gd name="connsiteX202" fmla="*/ 22860 w 716407"/>
                <a:gd name="connsiteY202" fmla="*/ 1048495 h 1101835"/>
                <a:gd name="connsiteX203" fmla="*/ 5715 w 716407"/>
                <a:gd name="connsiteY203" fmla="*/ 1042780 h 1101835"/>
                <a:gd name="connsiteX204" fmla="*/ 0 w 716407"/>
                <a:gd name="connsiteY204" fmla="*/ 1040875 h 1101835"/>
                <a:gd name="connsiteX205" fmla="*/ 1905 w 716407"/>
                <a:gd name="connsiteY205" fmla="*/ 1035160 h 1101835"/>
                <a:gd name="connsiteX206" fmla="*/ 9525 w 716407"/>
                <a:gd name="connsiteY206" fmla="*/ 1023730 h 1101835"/>
                <a:gd name="connsiteX207" fmla="*/ 5715 w 716407"/>
                <a:gd name="connsiteY207" fmla="*/ 970390 h 1101835"/>
                <a:gd name="connsiteX208" fmla="*/ 3810 w 716407"/>
                <a:gd name="connsiteY208" fmla="*/ 960865 h 1101835"/>
                <a:gd name="connsiteX209" fmla="*/ 5715 w 716407"/>
                <a:gd name="connsiteY209" fmla="*/ 951340 h 1101835"/>
                <a:gd name="connsiteX210" fmla="*/ 17145 w 716407"/>
                <a:gd name="connsiteY210" fmla="*/ 943720 h 1101835"/>
                <a:gd name="connsiteX211" fmla="*/ 19050 w 716407"/>
                <a:gd name="connsiteY211" fmla="*/ 934195 h 1101835"/>
                <a:gd name="connsiteX212" fmla="*/ 24765 w 716407"/>
                <a:gd name="connsiteY212" fmla="*/ 917050 h 1101835"/>
                <a:gd name="connsiteX213" fmla="*/ 28575 w 716407"/>
                <a:gd name="connsiteY213" fmla="*/ 911335 h 1101835"/>
                <a:gd name="connsiteX214" fmla="*/ 26670 w 716407"/>
                <a:gd name="connsiteY214" fmla="*/ 896095 h 1101835"/>
                <a:gd name="connsiteX215" fmla="*/ 30480 w 716407"/>
                <a:gd name="connsiteY215" fmla="*/ 877045 h 1101835"/>
                <a:gd name="connsiteX216" fmla="*/ 38100 w 716407"/>
                <a:gd name="connsiteY216" fmla="*/ 865615 h 1101835"/>
                <a:gd name="connsiteX217" fmla="*/ 49530 w 716407"/>
                <a:gd name="connsiteY217" fmla="*/ 863710 h 1101835"/>
                <a:gd name="connsiteX218" fmla="*/ 62865 w 716407"/>
                <a:gd name="connsiteY218" fmla="*/ 861805 h 1101835"/>
                <a:gd name="connsiteX219" fmla="*/ 70485 w 716407"/>
                <a:gd name="connsiteY219" fmla="*/ 854185 h 1101835"/>
                <a:gd name="connsiteX220" fmla="*/ 76200 w 716407"/>
                <a:gd name="connsiteY220" fmla="*/ 850375 h 1101835"/>
                <a:gd name="connsiteX221" fmla="*/ 83820 w 716407"/>
                <a:gd name="connsiteY221" fmla="*/ 842755 h 1101835"/>
                <a:gd name="connsiteX222" fmla="*/ 89535 w 716407"/>
                <a:gd name="connsiteY222" fmla="*/ 837040 h 1101835"/>
                <a:gd name="connsiteX223" fmla="*/ 100965 w 716407"/>
                <a:gd name="connsiteY223" fmla="*/ 833230 h 1101835"/>
                <a:gd name="connsiteX224" fmla="*/ 118110 w 716407"/>
                <a:gd name="connsiteY224" fmla="*/ 827515 h 1101835"/>
                <a:gd name="connsiteX225" fmla="*/ 135255 w 716407"/>
                <a:gd name="connsiteY225" fmla="*/ 821800 h 1101835"/>
                <a:gd name="connsiteX226" fmla="*/ 140970 w 716407"/>
                <a:gd name="connsiteY226" fmla="*/ 819895 h 1101835"/>
                <a:gd name="connsiteX227" fmla="*/ 154305 w 716407"/>
                <a:gd name="connsiteY227" fmla="*/ 817990 h 1101835"/>
                <a:gd name="connsiteX228" fmla="*/ 158115 w 716407"/>
                <a:gd name="connsiteY228" fmla="*/ 823705 h 1101835"/>
                <a:gd name="connsiteX229" fmla="*/ 163830 w 716407"/>
                <a:gd name="connsiteY229" fmla="*/ 827515 h 1101835"/>
                <a:gd name="connsiteX230" fmla="*/ 192405 w 716407"/>
                <a:gd name="connsiteY230" fmla="*/ 825610 h 1101835"/>
                <a:gd name="connsiteX231" fmla="*/ 198120 w 716407"/>
                <a:gd name="connsiteY231" fmla="*/ 823705 h 1101835"/>
                <a:gd name="connsiteX232" fmla="*/ 211455 w 716407"/>
                <a:gd name="connsiteY232" fmla="*/ 821800 h 1101835"/>
                <a:gd name="connsiteX233" fmla="*/ 230505 w 716407"/>
                <a:gd name="connsiteY233" fmla="*/ 816085 h 1101835"/>
                <a:gd name="connsiteX234" fmla="*/ 236220 w 716407"/>
                <a:gd name="connsiteY234" fmla="*/ 814180 h 1101835"/>
                <a:gd name="connsiteX235" fmla="*/ 255270 w 716407"/>
                <a:gd name="connsiteY235" fmla="*/ 810370 h 1101835"/>
                <a:gd name="connsiteX236" fmla="*/ 260985 w 716407"/>
                <a:gd name="connsiteY236" fmla="*/ 806560 h 1101835"/>
                <a:gd name="connsiteX237" fmla="*/ 262890 w 716407"/>
                <a:gd name="connsiteY237" fmla="*/ 800845 h 1101835"/>
                <a:gd name="connsiteX238" fmla="*/ 259080 w 716407"/>
                <a:gd name="connsiteY238" fmla="*/ 779890 h 1101835"/>
                <a:gd name="connsiteX239" fmla="*/ 255270 w 716407"/>
                <a:gd name="connsiteY239" fmla="*/ 774175 h 1101835"/>
                <a:gd name="connsiteX240" fmla="*/ 251460 w 716407"/>
                <a:gd name="connsiteY240" fmla="*/ 762745 h 1101835"/>
                <a:gd name="connsiteX241" fmla="*/ 245745 w 716407"/>
                <a:gd name="connsiteY241" fmla="*/ 751315 h 1101835"/>
                <a:gd name="connsiteX242" fmla="*/ 234315 w 716407"/>
                <a:gd name="connsiteY242" fmla="*/ 743695 h 1101835"/>
                <a:gd name="connsiteX243" fmla="*/ 228600 w 716407"/>
                <a:gd name="connsiteY243" fmla="*/ 741790 h 1101835"/>
                <a:gd name="connsiteX244" fmla="*/ 222885 w 716407"/>
                <a:gd name="connsiteY244" fmla="*/ 737980 h 1101835"/>
                <a:gd name="connsiteX245" fmla="*/ 220980 w 716407"/>
                <a:gd name="connsiteY245" fmla="*/ 732265 h 1101835"/>
                <a:gd name="connsiteX246" fmla="*/ 217170 w 716407"/>
                <a:gd name="connsiteY246" fmla="*/ 726550 h 1101835"/>
                <a:gd name="connsiteX247" fmla="*/ 211455 w 716407"/>
                <a:gd name="connsiteY247" fmla="*/ 715120 h 1101835"/>
                <a:gd name="connsiteX248" fmla="*/ 205740 w 716407"/>
                <a:gd name="connsiteY248" fmla="*/ 711310 h 1101835"/>
                <a:gd name="connsiteX249" fmla="*/ 203835 w 716407"/>
                <a:gd name="connsiteY249" fmla="*/ 705595 h 1101835"/>
                <a:gd name="connsiteX250" fmla="*/ 196215 w 716407"/>
                <a:gd name="connsiteY250" fmla="*/ 696070 h 1101835"/>
                <a:gd name="connsiteX251" fmla="*/ 194310 w 716407"/>
                <a:gd name="connsiteY251" fmla="*/ 673210 h 1101835"/>
                <a:gd name="connsiteX252" fmla="*/ 99060 w 716407"/>
                <a:gd name="connsiteY252" fmla="*/ 675115 h 1101835"/>
                <a:gd name="connsiteX253" fmla="*/ 85725 w 716407"/>
                <a:gd name="connsiteY253" fmla="*/ 673210 h 1101835"/>
                <a:gd name="connsiteX254" fmla="*/ 78105 w 716407"/>
                <a:gd name="connsiteY254" fmla="*/ 663685 h 1101835"/>
                <a:gd name="connsiteX255" fmla="*/ 64770 w 716407"/>
                <a:gd name="connsiteY255" fmla="*/ 657970 h 1101835"/>
                <a:gd name="connsiteX256" fmla="*/ 57150 w 716407"/>
                <a:gd name="connsiteY256" fmla="*/ 646540 h 1101835"/>
                <a:gd name="connsiteX257" fmla="*/ 62865 w 716407"/>
                <a:gd name="connsiteY257" fmla="*/ 642730 h 1101835"/>
                <a:gd name="connsiteX258" fmla="*/ 68580 w 716407"/>
                <a:gd name="connsiteY258" fmla="*/ 637015 h 1101835"/>
                <a:gd name="connsiteX259" fmla="*/ 72390 w 716407"/>
                <a:gd name="connsiteY259" fmla="*/ 631300 h 1101835"/>
                <a:gd name="connsiteX260" fmla="*/ 78105 w 716407"/>
                <a:gd name="connsiteY260" fmla="*/ 629395 h 1101835"/>
                <a:gd name="connsiteX261" fmla="*/ 83820 w 716407"/>
                <a:gd name="connsiteY261" fmla="*/ 623680 h 1101835"/>
                <a:gd name="connsiteX262" fmla="*/ 89535 w 716407"/>
                <a:gd name="connsiteY262" fmla="*/ 621775 h 1101835"/>
                <a:gd name="connsiteX263" fmla="*/ 95250 w 716407"/>
                <a:gd name="connsiteY263" fmla="*/ 617965 h 1101835"/>
                <a:gd name="connsiteX264" fmla="*/ 102870 w 716407"/>
                <a:gd name="connsiteY264" fmla="*/ 595105 h 1101835"/>
                <a:gd name="connsiteX265" fmla="*/ 108585 w 716407"/>
                <a:gd name="connsiteY265" fmla="*/ 583675 h 1101835"/>
                <a:gd name="connsiteX266" fmla="*/ 114300 w 716407"/>
                <a:gd name="connsiteY266" fmla="*/ 581770 h 1101835"/>
                <a:gd name="connsiteX267" fmla="*/ 118110 w 716407"/>
                <a:gd name="connsiteY267" fmla="*/ 570340 h 1101835"/>
                <a:gd name="connsiteX268" fmla="*/ 123825 w 716407"/>
                <a:gd name="connsiteY268" fmla="*/ 543670 h 1101835"/>
                <a:gd name="connsiteX269" fmla="*/ 129540 w 716407"/>
                <a:gd name="connsiteY269" fmla="*/ 539860 h 1101835"/>
                <a:gd name="connsiteX270" fmla="*/ 133350 w 716407"/>
                <a:gd name="connsiteY270" fmla="*/ 520810 h 1101835"/>
                <a:gd name="connsiteX271" fmla="*/ 137160 w 716407"/>
                <a:gd name="connsiteY271" fmla="*/ 507475 h 1101835"/>
                <a:gd name="connsiteX272" fmla="*/ 142875 w 716407"/>
                <a:gd name="connsiteY272" fmla="*/ 501760 h 1101835"/>
                <a:gd name="connsiteX273" fmla="*/ 144780 w 716407"/>
                <a:gd name="connsiteY273" fmla="*/ 463660 h 1101835"/>
                <a:gd name="connsiteX274" fmla="*/ 142875 w 716407"/>
                <a:gd name="connsiteY274" fmla="*/ 457945 h 1101835"/>
                <a:gd name="connsiteX275" fmla="*/ 137160 w 716407"/>
                <a:gd name="connsiteY275" fmla="*/ 456040 h 1101835"/>
                <a:gd name="connsiteX276" fmla="*/ 150495 w 716407"/>
                <a:gd name="connsiteY276" fmla="*/ 457945 h 1101835"/>
                <a:gd name="connsiteX277" fmla="*/ 156210 w 716407"/>
                <a:gd name="connsiteY277" fmla="*/ 461755 h 1101835"/>
                <a:gd name="connsiteX278" fmla="*/ 161925 w 716407"/>
                <a:gd name="connsiteY278" fmla="*/ 467470 h 1101835"/>
                <a:gd name="connsiteX279" fmla="*/ 177165 w 716407"/>
                <a:gd name="connsiteY279" fmla="*/ 469375 h 1101835"/>
                <a:gd name="connsiteX280" fmla="*/ 190500 w 716407"/>
                <a:gd name="connsiteY280" fmla="*/ 471280 h 1101835"/>
                <a:gd name="connsiteX281" fmla="*/ 201930 w 716407"/>
                <a:gd name="connsiteY281" fmla="*/ 473185 h 1101835"/>
                <a:gd name="connsiteX282" fmla="*/ 219075 w 716407"/>
                <a:gd name="connsiteY282" fmla="*/ 475090 h 1101835"/>
                <a:gd name="connsiteX283" fmla="*/ 224790 w 716407"/>
                <a:gd name="connsiteY283" fmla="*/ 476995 h 1101835"/>
                <a:gd name="connsiteX284" fmla="*/ 236220 w 716407"/>
                <a:gd name="connsiteY284" fmla="*/ 484615 h 1101835"/>
                <a:gd name="connsiteX285" fmla="*/ 240030 w 716407"/>
                <a:gd name="connsiteY285" fmla="*/ 490330 h 1101835"/>
                <a:gd name="connsiteX286" fmla="*/ 249555 w 716407"/>
                <a:gd name="connsiteY286" fmla="*/ 497950 h 1101835"/>
                <a:gd name="connsiteX287" fmla="*/ 245745 w 716407"/>
                <a:gd name="connsiteY287" fmla="*/ 511285 h 1101835"/>
                <a:gd name="connsiteX288" fmla="*/ 240030 w 716407"/>
                <a:gd name="connsiteY288" fmla="*/ 517000 h 1101835"/>
                <a:gd name="connsiteX289" fmla="*/ 238125 w 716407"/>
                <a:gd name="connsiteY289" fmla="*/ 522715 h 1101835"/>
                <a:gd name="connsiteX290" fmla="*/ 249555 w 716407"/>
                <a:gd name="connsiteY290" fmla="*/ 526525 h 1101835"/>
                <a:gd name="connsiteX291" fmla="*/ 264795 w 716407"/>
                <a:gd name="connsiteY291" fmla="*/ 534145 h 1101835"/>
                <a:gd name="connsiteX292" fmla="*/ 276225 w 716407"/>
                <a:gd name="connsiteY292" fmla="*/ 539860 h 1101835"/>
                <a:gd name="connsiteX293" fmla="*/ 281940 w 716407"/>
                <a:gd name="connsiteY293" fmla="*/ 553195 h 1101835"/>
                <a:gd name="connsiteX294" fmla="*/ 285750 w 716407"/>
                <a:gd name="connsiteY294" fmla="*/ 558910 h 1101835"/>
                <a:gd name="connsiteX295" fmla="*/ 306705 w 716407"/>
                <a:gd name="connsiteY295" fmla="*/ 557005 h 1101835"/>
                <a:gd name="connsiteX296" fmla="*/ 308610 w 716407"/>
                <a:gd name="connsiteY296" fmla="*/ 547480 h 1101835"/>
                <a:gd name="connsiteX297" fmla="*/ 320040 w 716407"/>
                <a:gd name="connsiteY297" fmla="*/ 537955 h 1101835"/>
                <a:gd name="connsiteX298" fmla="*/ 323850 w 716407"/>
                <a:gd name="connsiteY298" fmla="*/ 518905 h 1101835"/>
                <a:gd name="connsiteX299" fmla="*/ 325755 w 716407"/>
                <a:gd name="connsiteY299" fmla="*/ 513190 h 1101835"/>
                <a:gd name="connsiteX300" fmla="*/ 323850 w 716407"/>
                <a:gd name="connsiteY300" fmla="*/ 497950 h 1101835"/>
                <a:gd name="connsiteX301" fmla="*/ 321945 w 716407"/>
                <a:gd name="connsiteY301" fmla="*/ 488425 h 1101835"/>
                <a:gd name="connsiteX302" fmla="*/ 304800 w 716407"/>
                <a:gd name="connsiteY302" fmla="*/ 478900 h 1101835"/>
                <a:gd name="connsiteX303" fmla="*/ 297180 w 716407"/>
                <a:gd name="connsiteY303" fmla="*/ 475090 h 1101835"/>
                <a:gd name="connsiteX304" fmla="*/ 281940 w 716407"/>
                <a:gd name="connsiteY304" fmla="*/ 452230 h 1101835"/>
                <a:gd name="connsiteX305" fmla="*/ 280035 w 716407"/>
                <a:gd name="connsiteY305" fmla="*/ 446515 h 1101835"/>
                <a:gd name="connsiteX306" fmla="*/ 276225 w 716407"/>
                <a:gd name="connsiteY306" fmla="*/ 440800 h 1101835"/>
                <a:gd name="connsiteX307" fmla="*/ 274320 w 716407"/>
                <a:gd name="connsiteY307" fmla="*/ 429370 h 1101835"/>
                <a:gd name="connsiteX308" fmla="*/ 272415 w 716407"/>
                <a:gd name="connsiteY308" fmla="*/ 423655 h 1101835"/>
                <a:gd name="connsiteX309" fmla="*/ 270510 w 716407"/>
                <a:gd name="connsiteY309" fmla="*/ 416035 h 1101835"/>
                <a:gd name="connsiteX310" fmla="*/ 272415 w 716407"/>
                <a:gd name="connsiteY310" fmla="*/ 400795 h 1101835"/>
                <a:gd name="connsiteX311" fmla="*/ 278130 w 716407"/>
                <a:gd name="connsiteY311" fmla="*/ 398890 h 1101835"/>
                <a:gd name="connsiteX312" fmla="*/ 291465 w 716407"/>
                <a:gd name="connsiteY312" fmla="*/ 393175 h 1101835"/>
                <a:gd name="connsiteX313" fmla="*/ 308610 w 716407"/>
                <a:gd name="connsiteY313" fmla="*/ 387460 h 1101835"/>
                <a:gd name="connsiteX314" fmla="*/ 314325 w 716407"/>
                <a:gd name="connsiteY314" fmla="*/ 385555 h 1101835"/>
                <a:gd name="connsiteX315" fmla="*/ 323850 w 716407"/>
                <a:gd name="connsiteY315" fmla="*/ 383650 h 1101835"/>
                <a:gd name="connsiteX316" fmla="*/ 335339 w 716407"/>
                <a:gd name="connsiteY316" fmla="*/ 362731 h 1101835"/>
                <a:gd name="connsiteX317" fmla="*/ 363920 w 716407"/>
                <a:gd name="connsiteY317"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33350 w 716407"/>
                <a:gd name="connsiteY269" fmla="*/ 520810 h 1101835"/>
                <a:gd name="connsiteX270" fmla="*/ 137160 w 716407"/>
                <a:gd name="connsiteY270" fmla="*/ 507475 h 1101835"/>
                <a:gd name="connsiteX271" fmla="*/ 142875 w 716407"/>
                <a:gd name="connsiteY271" fmla="*/ 501760 h 1101835"/>
                <a:gd name="connsiteX272" fmla="*/ 144780 w 716407"/>
                <a:gd name="connsiteY272" fmla="*/ 463660 h 1101835"/>
                <a:gd name="connsiteX273" fmla="*/ 142875 w 716407"/>
                <a:gd name="connsiteY273" fmla="*/ 457945 h 1101835"/>
                <a:gd name="connsiteX274" fmla="*/ 137160 w 716407"/>
                <a:gd name="connsiteY274" fmla="*/ 456040 h 1101835"/>
                <a:gd name="connsiteX275" fmla="*/ 150495 w 716407"/>
                <a:gd name="connsiteY275" fmla="*/ 457945 h 1101835"/>
                <a:gd name="connsiteX276" fmla="*/ 156210 w 716407"/>
                <a:gd name="connsiteY276" fmla="*/ 461755 h 1101835"/>
                <a:gd name="connsiteX277" fmla="*/ 161925 w 716407"/>
                <a:gd name="connsiteY277" fmla="*/ 467470 h 1101835"/>
                <a:gd name="connsiteX278" fmla="*/ 177165 w 716407"/>
                <a:gd name="connsiteY278" fmla="*/ 469375 h 1101835"/>
                <a:gd name="connsiteX279" fmla="*/ 190500 w 716407"/>
                <a:gd name="connsiteY279" fmla="*/ 471280 h 1101835"/>
                <a:gd name="connsiteX280" fmla="*/ 201930 w 716407"/>
                <a:gd name="connsiteY280" fmla="*/ 473185 h 1101835"/>
                <a:gd name="connsiteX281" fmla="*/ 219075 w 716407"/>
                <a:gd name="connsiteY281" fmla="*/ 475090 h 1101835"/>
                <a:gd name="connsiteX282" fmla="*/ 224790 w 716407"/>
                <a:gd name="connsiteY282" fmla="*/ 476995 h 1101835"/>
                <a:gd name="connsiteX283" fmla="*/ 236220 w 716407"/>
                <a:gd name="connsiteY283" fmla="*/ 484615 h 1101835"/>
                <a:gd name="connsiteX284" fmla="*/ 240030 w 716407"/>
                <a:gd name="connsiteY284" fmla="*/ 490330 h 1101835"/>
                <a:gd name="connsiteX285" fmla="*/ 249555 w 716407"/>
                <a:gd name="connsiteY285" fmla="*/ 497950 h 1101835"/>
                <a:gd name="connsiteX286" fmla="*/ 245745 w 716407"/>
                <a:gd name="connsiteY286" fmla="*/ 511285 h 1101835"/>
                <a:gd name="connsiteX287" fmla="*/ 240030 w 716407"/>
                <a:gd name="connsiteY287" fmla="*/ 517000 h 1101835"/>
                <a:gd name="connsiteX288" fmla="*/ 238125 w 716407"/>
                <a:gd name="connsiteY288" fmla="*/ 522715 h 1101835"/>
                <a:gd name="connsiteX289" fmla="*/ 249555 w 716407"/>
                <a:gd name="connsiteY289" fmla="*/ 526525 h 1101835"/>
                <a:gd name="connsiteX290" fmla="*/ 264795 w 716407"/>
                <a:gd name="connsiteY290" fmla="*/ 534145 h 1101835"/>
                <a:gd name="connsiteX291" fmla="*/ 276225 w 716407"/>
                <a:gd name="connsiteY291" fmla="*/ 539860 h 1101835"/>
                <a:gd name="connsiteX292" fmla="*/ 281940 w 716407"/>
                <a:gd name="connsiteY292" fmla="*/ 553195 h 1101835"/>
                <a:gd name="connsiteX293" fmla="*/ 285750 w 716407"/>
                <a:gd name="connsiteY293" fmla="*/ 558910 h 1101835"/>
                <a:gd name="connsiteX294" fmla="*/ 306705 w 716407"/>
                <a:gd name="connsiteY294" fmla="*/ 557005 h 1101835"/>
                <a:gd name="connsiteX295" fmla="*/ 308610 w 716407"/>
                <a:gd name="connsiteY295" fmla="*/ 547480 h 1101835"/>
                <a:gd name="connsiteX296" fmla="*/ 320040 w 716407"/>
                <a:gd name="connsiteY296" fmla="*/ 537955 h 1101835"/>
                <a:gd name="connsiteX297" fmla="*/ 323850 w 716407"/>
                <a:gd name="connsiteY297" fmla="*/ 518905 h 1101835"/>
                <a:gd name="connsiteX298" fmla="*/ 325755 w 716407"/>
                <a:gd name="connsiteY298" fmla="*/ 513190 h 1101835"/>
                <a:gd name="connsiteX299" fmla="*/ 323850 w 716407"/>
                <a:gd name="connsiteY299" fmla="*/ 497950 h 1101835"/>
                <a:gd name="connsiteX300" fmla="*/ 321945 w 716407"/>
                <a:gd name="connsiteY300" fmla="*/ 488425 h 1101835"/>
                <a:gd name="connsiteX301" fmla="*/ 304800 w 716407"/>
                <a:gd name="connsiteY301" fmla="*/ 478900 h 1101835"/>
                <a:gd name="connsiteX302" fmla="*/ 297180 w 716407"/>
                <a:gd name="connsiteY302" fmla="*/ 475090 h 1101835"/>
                <a:gd name="connsiteX303" fmla="*/ 281940 w 716407"/>
                <a:gd name="connsiteY303" fmla="*/ 452230 h 1101835"/>
                <a:gd name="connsiteX304" fmla="*/ 280035 w 716407"/>
                <a:gd name="connsiteY304" fmla="*/ 446515 h 1101835"/>
                <a:gd name="connsiteX305" fmla="*/ 276225 w 716407"/>
                <a:gd name="connsiteY305" fmla="*/ 440800 h 1101835"/>
                <a:gd name="connsiteX306" fmla="*/ 274320 w 716407"/>
                <a:gd name="connsiteY306" fmla="*/ 429370 h 1101835"/>
                <a:gd name="connsiteX307" fmla="*/ 272415 w 716407"/>
                <a:gd name="connsiteY307" fmla="*/ 423655 h 1101835"/>
                <a:gd name="connsiteX308" fmla="*/ 270510 w 716407"/>
                <a:gd name="connsiteY308" fmla="*/ 416035 h 1101835"/>
                <a:gd name="connsiteX309" fmla="*/ 272415 w 716407"/>
                <a:gd name="connsiteY309" fmla="*/ 400795 h 1101835"/>
                <a:gd name="connsiteX310" fmla="*/ 278130 w 716407"/>
                <a:gd name="connsiteY310" fmla="*/ 398890 h 1101835"/>
                <a:gd name="connsiteX311" fmla="*/ 291465 w 716407"/>
                <a:gd name="connsiteY311" fmla="*/ 393175 h 1101835"/>
                <a:gd name="connsiteX312" fmla="*/ 308610 w 716407"/>
                <a:gd name="connsiteY312" fmla="*/ 387460 h 1101835"/>
                <a:gd name="connsiteX313" fmla="*/ 314325 w 716407"/>
                <a:gd name="connsiteY313" fmla="*/ 385555 h 1101835"/>
                <a:gd name="connsiteX314" fmla="*/ 323850 w 716407"/>
                <a:gd name="connsiteY314" fmla="*/ 383650 h 1101835"/>
                <a:gd name="connsiteX315" fmla="*/ 335339 w 716407"/>
                <a:gd name="connsiteY315" fmla="*/ 362731 h 1101835"/>
                <a:gd name="connsiteX316" fmla="*/ 363920 w 716407"/>
                <a:gd name="connsiteY31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33350 w 716407"/>
                <a:gd name="connsiteY269" fmla="*/ 520810 h 1101835"/>
                <a:gd name="connsiteX270" fmla="*/ 137160 w 716407"/>
                <a:gd name="connsiteY270" fmla="*/ 507475 h 1101835"/>
                <a:gd name="connsiteX271" fmla="*/ 142875 w 716407"/>
                <a:gd name="connsiteY271" fmla="*/ 501760 h 1101835"/>
                <a:gd name="connsiteX272" fmla="*/ 142875 w 716407"/>
                <a:gd name="connsiteY272" fmla="*/ 457945 h 1101835"/>
                <a:gd name="connsiteX273" fmla="*/ 137160 w 716407"/>
                <a:gd name="connsiteY273" fmla="*/ 456040 h 1101835"/>
                <a:gd name="connsiteX274" fmla="*/ 150495 w 716407"/>
                <a:gd name="connsiteY274" fmla="*/ 457945 h 1101835"/>
                <a:gd name="connsiteX275" fmla="*/ 156210 w 716407"/>
                <a:gd name="connsiteY275" fmla="*/ 461755 h 1101835"/>
                <a:gd name="connsiteX276" fmla="*/ 161925 w 716407"/>
                <a:gd name="connsiteY276" fmla="*/ 467470 h 1101835"/>
                <a:gd name="connsiteX277" fmla="*/ 177165 w 716407"/>
                <a:gd name="connsiteY277" fmla="*/ 469375 h 1101835"/>
                <a:gd name="connsiteX278" fmla="*/ 190500 w 716407"/>
                <a:gd name="connsiteY278" fmla="*/ 471280 h 1101835"/>
                <a:gd name="connsiteX279" fmla="*/ 201930 w 716407"/>
                <a:gd name="connsiteY279" fmla="*/ 473185 h 1101835"/>
                <a:gd name="connsiteX280" fmla="*/ 219075 w 716407"/>
                <a:gd name="connsiteY280" fmla="*/ 475090 h 1101835"/>
                <a:gd name="connsiteX281" fmla="*/ 224790 w 716407"/>
                <a:gd name="connsiteY281" fmla="*/ 476995 h 1101835"/>
                <a:gd name="connsiteX282" fmla="*/ 236220 w 716407"/>
                <a:gd name="connsiteY282" fmla="*/ 484615 h 1101835"/>
                <a:gd name="connsiteX283" fmla="*/ 240030 w 716407"/>
                <a:gd name="connsiteY283" fmla="*/ 490330 h 1101835"/>
                <a:gd name="connsiteX284" fmla="*/ 249555 w 716407"/>
                <a:gd name="connsiteY284" fmla="*/ 497950 h 1101835"/>
                <a:gd name="connsiteX285" fmla="*/ 245745 w 716407"/>
                <a:gd name="connsiteY285" fmla="*/ 511285 h 1101835"/>
                <a:gd name="connsiteX286" fmla="*/ 240030 w 716407"/>
                <a:gd name="connsiteY286" fmla="*/ 517000 h 1101835"/>
                <a:gd name="connsiteX287" fmla="*/ 238125 w 716407"/>
                <a:gd name="connsiteY287" fmla="*/ 522715 h 1101835"/>
                <a:gd name="connsiteX288" fmla="*/ 249555 w 716407"/>
                <a:gd name="connsiteY288" fmla="*/ 526525 h 1101835"/>
                <a:gd name="connsiteX289" fmla="*/ 264795 w 716407"/>
                <a:gd name="connsiteY289" fmla="*/ 534145 h 1101835"/>
                <a:gd name="connsiteX290" fmla="*/ 276225 w 716407"/>
                <a:gd name="connsiteY290" fmla="*/ 539860 h 1101835"/>
                <a:gd name="connsiteX291" fmla="*/ 281940 w 716407"/>
                <a:gd name="connsiteY291" fmla="*/ 553195 h 1101835"/>
                <a:gd name="connsiteX292" fmla="*/ 285750 w 716407"/>
                <a:gd name="connsiteY292" fmla="*/ 558910 h 1101835"/>
                <a:gd name="connsiteX293" fmla="*/ 306705 w 716407"/>
                <a:gd name="connsiteY293" fmla="*/ 557005 h 1101835"/>
                <a:gd name="connsiteX294" fmla="*/ 308610 w 716407"/>
                <a:gd name="connsiteY294" fmla="*/ 547480 h 1101835"/>
                <a:gd name="connsiteX295" fmla="*/ 320040 w 716407"/>
                <a:gd name="connsiteY295" fmla="*/ 537955 h 1101835"/>
                <a:gd name="connsiteX296" fmla="*/ 323850 w 716407"/>
                <a:gd name="connsiteY296" fmla="*/ 518905 h 1101835"/>
                <a:gd name="connsiteX297" fmla="*/ 325755 w 716407"/>
                <a:gd name="connsiteY297" fmla="*/ 513190 h 1101835"/>
                <a:gd name="connsiteX298" fmla="*/ 323850 w 716407"/>
                <a:gd name="connsiteY298" fmla="*/ 497950 h 1101835"/>
                <a:gd name="connsiteX299" fmla="*/ 321945 w 716407"/>
                <a:gd name="connsiteY299" fmla="*/ 488425 h 1101835"/>
                <a:gd name="connsiteX300" fmla="*/ 304800 w 716407"/>
                <a:gd name="connsiteY300" fmla="*/ 478900 h 1101835"/>
                <a:gd name="connsiteX301" fmla="*/ 297180 w 716407"/>
                <a:gd name="connsiteY301" fmla="*/ 475090 h 1101835"/>
                <a:gd name="connsiteX302" fmla="*/ 281940 w 716407"/>
                <a:gd name="connsiteY302" fmla="*/ 452230 h 1101835"/>
                <a:gd name="connsiteX303" fmla="*/ 280035 w 716407"/>
                <a:gd name="connsiteY303" fmla="*/ 446515 h 1101835"/>
                <a:gd name="connsiteX304" fmla="*/ 276225 w 716407"/>
                <a:gd name="connsiteY304" fmla="*/ 440800 h 1101835"/>
                <a:gd name="connsiteX305" fmla="*/ 274320 w 716407"/>
                <a:gd name="connsiteY305" fmla="*/ 429370 h 1101835"/>
                <a:gd name="connsiteX306" fmla="*/ 272415 w 716407"/>
                <a:gd name="connsiteY306" fmla="*/ 423655 h 1101835"/>
                <a:gd name="connsiteX307" fmla="*/ 270510 w 716407"/>
                <a:gd name="connsiteY307" fmla="*/ 416035 h 1101835"/>
                <a:gd name="connsiteX308" fmla="*/ 272415 w 716407"/>
                <a:gd name="connsiteY308" fmla="*/ 400795 h 1101835"/>
                <a:gd name="connsiteX309" fmla="*/ 278130 w 716407"/>
                <a:gd name="connsiteY309" fmla="*/ 398890 h 1101835"/>
                <a:gd name="connsiteX310" fmla="*/ 291465 w 716407"/>
                <a:gd name="connsiteY310" fmla="*/ 393175 h 1101835"/>
                <a:gd name="connsiteX311" fmla="*/ 308610 w 716407"/>
                <a:gd name="connsiteY311" fmla="*/ 387460 h 1101835"/>
                <a:gd name="connsiteX312" fmla="*/ 314325 w 716407"/>
                <a:gd name="connsiteY312" fmla="*/ 385555 h 1101835"/>
                <a:gd name="connsiteX313" fmla="*/ 323850 w 716407"/>
                <a:gd name="connsiteY313" fmla="*/ 383650 h 1101835"/>
                <a:gd name="connsiteX314" fmla="*/ 335339 w 716407"/>
                <a:gd name="connsiteY314" fmla="*/ 362731 h 1101835"/>
                <a:gd name="connsiteX315" fmla="*/ 363920 w 716407"/>
                <a:gd name="connsiteY31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33350 w 716407"/>
                <a:gd name="connsiteY269" fmla="*/ 520810 h 1101835"/>
                <a:gd name="connsiteX270" fmla="*/ 137160 w 716407"/>
                <a:gd name="connsiteY270" fmla="*/ 507475 h 1101835"/>
                <a:gd name="connsiteX271" fmla="*/ 140007 w 716407"/>
                <a:gd name="connsiteY271" fmla="*/ 488474 h 1101835"/>
                <a:gd name="connsiteX272" fmla="*/ 142875 w 716407"/>
                <a:gd name="connsiteY272" fmla="*/ 457945 h 1101835"/>
                <a:gd name="connsiteX273" fmla="*/ 137160 w 716407"/>
                <a:gd name="connsiteY273" fmla="*/ 456040 h 1101835"/>
                <a:gd name="connsiteX274" fmla="*/ 150495 w 716407"/>
                <a:gd name="connsiteY274" fmla="*/ 457945 h 1101835"/>
                <a:gd name="connsiteX275" fmla="*/ 156210 w 716407"/>
                <a:gd name="connsiteY275" fmla="*/ 461755 h 1101835"/>
                <a:gd name="connsiteX276" fmla="*/ 161925 w 716407"/>
                <a:gd name="connsiteY276" fmla="*/ 467470 h 1101835"/>
                <a:gd name="connsiteX277" fmla="*/ 177165 w 716407"/>
                <a:gd name="connsiteY277" fmla="*/ 469375 h 1101835"/>
                <a:gd name="connsiteX278" fmla="*/ 190500 w 716407"/>
                <a:gd name="connsiteY278" fmla="*/ 471280 h 1101835"/>
                <a:gd name="connsiteX279" fmla="*/ 201930 w 716407"/>
                <a:gd name="connsiteY279" fmla="*/ 473185 h 1101835"/>
                <a:gd name="connsiteX280" fmla="*/ 219075 w 716407"/>
                <a:gd name="connsiteY280" fmla="*/ 475090 h 1101835"/>
                <a:gd name="connsiteX281" fmla="*/ 224790 w 716407"/>
                <a:gd name="connsiteY281" fmla="*/ 476995 h 1101835"/>
                <a:gd name="connsiteX282" fmla="*/ 236220 w 716407"/>
                <a:gd name="connsiteY282" fmla="*/ 484615 h 1101835"/>
                <a:gd name="connsiteX283" fmla="*/ 240030 w 716407"/>
                <a:gd name="connsiteY283" fmla="*/ 490330 h 1101835"/>
                <a:gd name="connsiteX284" fmla="*/ 249555 w 716407"/>
                <a:gd name="connsiteY284" fmla="*/ 497950 h 1101835"/>
                <a:gd name="connsiteX285" fmla="*/ 245745 w 716407"/>
                <a:gd name="connsiteY285" fmla="*/ 511285 h 1101835"/>
                <a:gd name="connsiteX286" fmla="*/ 240030 w 716407"/>
                <a:gd name="connsiteY286" fmla="*/ 517000 h 1101835"/>
                <a:gd name="connsiteX287" fmla="*/ 238125 w 716407"/>
                <a:gd name="connsiteY287" fmla="*/ 522715 h 1101835"/>
                <a:gd name="connsiteX288" fmla="*/ 249555 w 716407"/>
                <a:gd name="connsiteY288" fmla="*/ 526525 h 1101835"/>
                <a:gd name="connsiteX289" fmla="*/ 264795 w 716407"/>
                <a:gd name="connsiteY289" fmla="*/ 534145 h 1101835"/>
                <a:gd name="connsiteX290" fmla="*/ 276225 w 716407"/>
                <a:gd name="connsiteY290" fmla="*/ 539860 h 1101835"/>
                <a:gd name="connsiteX291" fmla="*/ 281940 w 716407"/>
                <a:gd name="connsiteY291" fmla="*/ 553195 h 1101835"/>
                <a:gd name="connsiteX292" fmla="*/ 285750 w 716407"/>
                <a:gd name="connsiteY292" fmla="*/ 558910 h 1101835"/>
                <a:gd name="connsiteX293" fmla="*/ 306705 w 716407"/>
                <a:gd name="connsiteY293" fmla="*/ 557005 h 1101835"/>
                <a:gd name="connsiteX294" fmla="*/ 308610 w 716407"/>
                <a:gd name="connsiteY294" fmla="*/ 547480 h 1101835"/>
                <a:gd name="connsiteX295" fmla="*/ 320040 w 716407"/>
                <a:gd name="connsiteY295" fmla="*/ 537955 h 1101835"/>
                <a:gd name="connsiteX296" fmla="*/ 323850 w 716407"/>
                <a:gd name="connsiteY296" fmla="*/ 518905 h 1101835"/>
                <a:gd name="connsiteX297" fmla="*/ 325755 w 716407"/>
                <a:gd name="connsiteY297" fmla="*/ 513190 h 1101835"/>
                <a:gd name="connsiteX298" fmla="*/ 323850 w 716407"/>
                <a:gd name="connsiteY298" fmla="*/ 497950 h 1101835"/>
                <a:gd name="connsiteX299" fmla="*/ 321945 w 716407"/>
                <a:gd name="connsiteY299" fmla="*/ 488425 h 1101835"/>
                <a:gd name="connsiteX300" fmla="*/ 304800 w 716407"/>
                <a:gd name="connsiteY300" fmla="*/ 478900 h 1101835"/>
                <a:gd name="connsiteX301" fmla="*/ 297180 w 716407"/>
                <a:gd name="connsiteY301" fmla="*/ 475090 h 1101835"/>
                <a:gd name="connsiteX302" fmla="*/ 281940 w 716407"/>
                <a:gd name="connsiteY302" fmla="*/ 452230 h 1101835"/>
                <a:gd name="connsiteX303" fmla="*/ 280035 w 716407"/>
                <a:gd name="connsiteY303" fmla="*/ 446515 h 1101835"/>
                <a:gd name="connsiteX304" fmla="*/ 276225 w 716407"/>
                <a:gd name="connsiteY304" fmla="*/ 440800 h 1101835"/>
                <a:gd name="connsiteX305" fmla="*/ 274320 w 716407"/>
                <a:gd name="connsiteY305" fmla="*/ 429370 h 1101835"/>
                <a:gd name="connsiteX306" fmla="*/ 272415 w 716407"/>
                <a:gd name="connsiteY306" fmla="*/ 423655 h 1101835"/>
                <a:gd name="connsiteX307" fmla="*/ 270510 w 716407"/>
                <a:gd name="connsiteY307" fmla="*/ 416035 h 1101835"/>
                <a:gd name="connsiteX308" fmla="*/ 272415 w 716407"/>
                <a:gd name="connsiteY308" fmla="*/ 400795 h 1101835"/>
                <a:gd name="connsiteX309" fmla="*/ 278130 w 716407"/>
                <a:gd name="connsiteY309" fmla="*/ 398890 h 1101835"/>
                <a:gd name="connsiteX310" fmla="*/ 291465 w 716407"/>
                <a:gd name="connsiteY310" fmla="*/ 393175 h 1101835"/>
                <a:gd name="connsiteX311" fmla="*/ 308610 w 716407"/>
                <a:gd name="connsiteY311" fmla="*/ 387460 h 1101835"/>
                <a:gd name="connsiteX312" fmla="*/ 314325 w 716407"/>
                <a:gd name="connsiteY312" fmla="*/ 385555 h 1101835"/>
                <a:gd name="connsiteX313" fmla="*/ 323850 w 716407"/>
                <a:gd name="connsiteY313" fmla="*/ 383650 h 1101835"/>
                <a:gd name="connsiteX314" fmla="*/ 335339 w 716407"/>
                <a:gd name="connsiteY314" fmla="*/ 362731 h 1101835"/>
                <a:gd name="connsiteX315" fmla="*/ 363920 w 716407"/>
                <a:gd name="connsiteY31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37160 w 716407"/>
                <a:gd name="connsiteY269" fmla="*/ 507475 h 1101835"/>
                <a:gd name="connsiteX270" fmla="*/ 140007 w 716407"/>
                <a:gd name="connsiteY270" fmla="*/ 488474 h 1101835"/>
                <a:gd name="connsiteX271" fmla="*/ 142875 w 716407"/>
                <a:gd name="connsiteY271" fmla="*/ 457945 h 1101835"/>
                <a:gd name="connsiteX272" fmla="*/ 137160 w 716407"/>
                <a:gd name="connsiteY272" fmla="*/ 456040 h 1101835"/>
                <a:gd name="connsiteX273" fmla="*/ 150495 w 716407"/>
                <a:gd name="connsiteY273" fmla="*/ 457945 h 1101835"/>
                <a:gd name="connsiteX274" fmla="*/ 156210 w 716407"/>
                <a:gd name="connsiteY274" fmla="*/ 461755 h 1101835"/>
                <a:gd name="connsiteX275" fmla="*/ 161925 w 716407"/>
                <a:gd name="connsiteY275" fmla="*/ 467470 h 1101835"/>
                <a:gd name="connsiteX276" fmla="*/ 177165 w 716407"/>
                <a:gd name="connsiteY276" fmla="*/ 469375 h 1101835"/>
                <a:gd name="connsiteX277" fmla="*/ 190500 w 716407"/>
                <a:gd name="connsiteY277" fmla="*/ 471280 h 1101835"/>
                <a:gd name="connsiteX278" fmla="*/ 201930 w 716407"/>
                <a:gd name="connsiteY278" fmla="*/ 473185 h 1101835"/>
                <a:gd name="connsiteX279" fmla="*/ 219075 w 716407"/>
                <a:gd name="connsiteY279" fmla="*/ 475090 h 1101835"/>
                <a:gd name="connsiteX280" fmla="*/ 224790 w 716407"/>
                <a:gd name="connsiteY280" fmla="*/ 476995 h 1101835"/>
                <a:gd name="connsiteX281" fmla="*/ 236220 w 716407"/>
                <a:gd name="connsiteY281" fmla="*/ 484615 h 1101835"/>
                <a:gd name="connsiteX282" fmla="*/ 240030 w 716407"/>
                <a:gd name="connsiteY282" fmla="*/ 490330 h 1101835"/>
                <a:gd name="connsiteX283" fmla="*/ 249555 w 716407"/>
                <a:gd name="connsiteY283" fmla="*/ 497950 h 1101835"/>
                <a:gd name="connsiteX284" fmla="*/ 245745 w 716407"/>
                <a:gd name="connsiteY284" fmla="*/ 511285 h 1101835"/>
                <a:gd name="connsiteX285" fmla="*/ 240030 w 716407"/>
                <a:gd name="connsiteY285" fmla="*/ 517000 h 1101835"/>
                <a:gd name="connsiteX286" fmla="*/ 238125 w 716407"/>
                <a:gd name="connsiteY286" fmla="*/ 522715 h 1101835"/>
                <a:gd name="connsiteX287" fmla="*/ 249555 w 716407"/>
                <a:gd name="connsiteY287" fmla="*/ 526525 h 1101835"/>
                <a:gd name="connsiteX288" fmla="*/ 264795 w 716407"/>
                <a:gd name="connsiteY288" fmla="*/ 534145 h 1101835"/>
                <a:gd name="connsiteX289" fmla="*/ 276225 w 716407"/>
                <a:gd name="connsiteY289" fmla="*/ 539860 h 1101835"/>
                <a:gd name="connsiteX290" fmla="*/ 281940 w 716407"/>
                <a:gd name="connsiteY290" fmla="*/ 553195 h 1101835"/>
                <a:gd name="connsiteX291" fmla="*/ 285750 w 716407"/>
                <a:gd name="connsiteY291" fmla="*/ 558910 h 1101835"/>
                <a:gd name="connsiteX292" fmla="*/ 306705 w 716407"/>
                <a:gd name="connsiteY292" fmla="*/ 557005 h 1101835"/>
                <a:gd name="connsiteX293" fmla="*/ 308610 w 716407"/>
                <a:gd name="connsiteY293" fmla="*/ 547480 h 1101835"/>
                <a:gd name="connsiteX294" fmla="*/ 320040 w 716407"/>
                <a:gd name="connsiteY294" fmla="*/ 537955 h 1101835"/>
                <a:gd name="connsiteX295" fmla="*/ 323850 w 716407"/>
                <a:gd name="connsiteY295" fmla="*/ 518905 h 1101835"/>
                <a:gd name="connsiteX296" fmla="*/ 325755 w 716407"/>
                <a:gd name="connsiteY296" fmla="*/ 513190 h 1101835"/>
                <a:gd name="connsiteX297" fmla="*/ 323850 w 716407"/>
                <a:gd name="connsiteY297" fmla="*/ 497950 h 1101835"/>
                <a:gd name="connsiteX298" fmla="*/ 321945 w 716407"/>
                <a:gd name="connsiteY298" fmla="*/ 488425 h 1101835"/>
                <a:gd name="connsiteX299" fmla="*/ 304800 w 716407"/>
                <a:gd name="connsiteY299" fmla="*/ 478900 h 1101835"/>
                <a:gd name="connsiteX300" fmla="*/ 297180 w 716407"/>
                <a:gd name="connsiteY300" fmla="*/ 475090 h 1101835"/>
                <a:gd name="connsiteX301" fmla="*/ 281940 w 716407"/>
                <a:gd name="connsiteY301" fmla="*/ 452230 h 1101835"/>
                <a:gd name="connsiteX302" fmla="*/ 280035 w 716407"/>
                <a:gd name="connsiteY302" fmla="*/ 446515 h 1101835"/>
                <a:gd name="connsiteX303" fmla="*/ 276225 w 716407"/>
                <a:gd name="connsiteY303" fmla="*/ 440800 h 1101835"/>
                <a:gd name="connsiteX304" fmla="*/ 274320 w 716407"/>
                <a:gd name="connsiteY304" fmla="*/ 429370 h 1101835"/>
                <a:gd name="connsiteX305" fmla="*/ 272415 w 716407"/>
                <a:gd name="connsiteY305" fmla="*/ 423655 h 1101835"/>
                <a:gd name="connsiteX306" fmla="*/ 270510 w 716407"/>
                <a:gd name="connsiteY306" fmla="*/ 416035 h 1101835"/>
                <a:gd name="connsiteX307" fmla="*/ 272415 w 716407"/>
                <a:gd name="connsiteY307" fmla="*/ 400795 h 1101835"/>
                <a:gd name="connsiteX308" fmla="*/ 278130 w 716407"/>
                <a:gd name="connsiteY308" fmla="*/ 398890 h 1101835"/>
                <a:gd name="connsiteX309" fmla="*/ 291465 w 716407"/>
                <a:gd name="connsiteY309" fmla="*/ 393175 h 1101835"/>
                <a:gd name="connsiteX310" fmla="*/ 308610 w 716407"/>
                <a:gd name="connsiteY310" fmla="*/ 387460 h 1101835"/>
                <a:gd name="connsiteX311" fmla="*/ 314325 w 716407"/>
                <a:gd name="connsiteY311" fmla="*/ 385555 h 1101835"/>
                <a:gd name="connsiteX312" fmla="*/ 323850 w 716407"/>
                <a:gd name="connsiteY312" fmla="*/ 383650 h 1101835"/>
                <a:gd name="connsiteX313" fmla="*/ 335339 w 716407"/>
                <a:gd name="connsiteY313" fmla="*/ 362731 h 1101835"/>
                <a:gd name="connsiteX314" fmla="*/ 363920 w 716407"/>
                <a:gd name="connsiteY31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29563 w 716407"/>
                <a:gd name="connsiteY269" fmla="*/ 515146 h 1101835"/>
                <a:gd name="connsiteX270" fmla="*/ 140007 w 716407"/>
                <a:gd name="connsiteY270" fmla="*/ 488474 h 1101835"/>
                <a:gd name="connsiteX271" fmla="*/ 142875 w 716407"/>
                <a:gd name="connsiteY271" fmla="*/ 457945 h 1101835"/>
                <a:gd name="connsiteX272" fmla="*/ 137160 w 716407"/>
                <a:gd name="connsiteY272" fmla="*/ 456040 h 1101835"/>
                <a:gd name="connsiteX273" fmla="*/ 150495 w 716407"/>
                <a:gd name="connsiteY273" fmla="*/ 457945 h 1101835"/>
                <a:gd name="connsiteX274" fmla="*/ 156210 w 716407"/>
                <a:gd name="connsiteY274" fmla="*/ 461755 h 1101835"/>
                <a:gd name="connsiteX275" fmla="*/ 161925 w 716407"/>
                <a:gd name="connsiteY275" fmla="*/ 467470 h 1101835"/>
                <a:gd name="connsiteX276" fmla="*/ 177165 w 716407"/>
                <a:gd name="connsiteY276" fmla="*/ 469375 h 1101835"/>
                <a:gd name="connsiteX277" fmla="*/ 190500 w 716407"/>
                <a:gd name="connsiteY277" fmla="*/ 471280 h 1101835"/>
                <a:gd name="connsiteX278" fmla="*/ 201930 w 716407"/>
                <a:gd name="connsiteY278" fmla="*/ 473185 h 1101835"/>
                <a:gd name="connsiteX279" fmla="*/ 219075 w 716407"/>
                <a:gd name="connsiteY279" fmla="*/ 475090 h 1101835"/>
                <a:gd name="connsiteX280" fmla="*/ 224790 w 716407"/>
                <a:gd name="connsiteY280" fmla="*/ 476995 h 1101835"/>
                <a:gd name="connsiteX281" fmla="*/ 236220 w 716407"/>
                <a:gd name="connsiteY281" fmla="*/ 484615 h 1101835"/>
                <a:gd name="connsiteX282" fmla="*/ 240030 w 716407"/>
                <a:gd name="connsiteY282" fmla="*/ 490330 h 1101835"/>
                <a:gd name="connsiteX283" fmla="*/ 249555 w 716407"/>
                <a:gd name="connsiteY283" fmla="*/ 497950 h 1101835"/>
                <a:gd name="connsiteX284" fmla="*/ 245745 w 716407"/>
                <a:gd name="connsiteY284" fmla="*/ 511285 h 1101835"/>
                <a:gd name="connsiteX285" fmla="*/ 240030 w 716407"/>
                <a:gd name="connsiteY285" fmla="*/ 517000 h 1101835"/>
                <a:gd name="connsiteX286" fmla="*/ 238125 w 716407"/>
                <a:gd name="connsiteY286" fmla="*/ 522715 h 1101835"/>
                <a:gd name="connsiteX287" fmla="*/ 249555 w 716407"/>
                <a:gd name="connsiteY287" fmla="*/ 526525 h 1101835"/>
                <a:gd name="connsiteX288" fmla="*/ 264795 w 716407"/>
                <a:gd name="connsiteY288" fmla="*/ 534145 h 1101835"/>
                <a:gd name="connsiteX289" fmla="*/ 276225 w 716407"/>
                <a:gd name="connsiteY289" fmla="*/ 539860 h 1101835"/>
                <a:gd name="connsiteX290" fmla="*/ 281940 w 716407"/>
                <a:gd name="connsiteY290" fmla="*/ 553195 h 1101835"/>
                <a:gd name="connsiteX291" fmla="*/ 285750 w 716407"/>
                <a:gd name="connsiteY291" fmla="*/ 558910 h 1101835"/>
                <a:gd name="connsiteX292" fmla="*/ 306705 w 716407"/>
                <a:gd name="connsiteY292" fmla="*/ 557005 h 1101835"/>
                <a:gd name="connsiteX293" fmla="*/ 308610 w 716407"/>
                <a:gd name="connsiteY293" fmla="*/ 547480 h 1101835"/>
                <a:gd name="connsiteX294" fmla="*/ 320040 w 716407"/>
                <a:gd name="connsiteY294" fmla="*/ 537955 h 1101835"/>
                <a:gd name="connsiteX295" fmla="*/ 323850 w 716407"/>
                <a:gd name="connsiteY295" fmla="*/ 518905 h 1101835"/>
                <a:gd name="connsiteX296" fmla="*/ 325755 w 716407"/>
                <a:gd name="connsiteY296" fmla="*/ 513190 h 1101835"/>
                <a:gd name="connsiteX297" fmla="*/ 323850 w 716407"/>
                <a:gd name="connsiteY297" fmla="*/ 497950 h 1101835"/>
                <a:gd name="connsiteX298" fmla="*/ 321945 w 716407"/>
                <a:gd name="connsiteY298" fmla="*/ 488425 h 1101835"/>
                <a:gd name="connsiteX299" fmla="*/ 304800 w 716407"/>
                <a:gd name="connsiteY299" fmla="*/ 478900 h 1101835"/>
                <a:gd name="connsiteX300" fmla="*/ 297180 w 716407"/>
                <a:gd name="connsiteY300" fmla="*/ 475090 h 1101835"/>
                <a:gd name="connsiteX301" fmla="*/ 281940 w 716407"/>
                <a:gd name="connsiteY301" fmla="*/ 452230 h 1101835"/>
                <a:gd name="connsiteX302" fmla="*/ 280035 w 716407"/>
                <a:gd name="connsiteY302" fmla="*/ 446515 h 1101835"/>
                <a:gd name="connsiteX303" fmla="*/ 276225 w 716407"/>
                <a:gd name="connsiteY303" fmla="*/ 440800 h 1101835"/>
                <a:gd name="connsiteX304" fmla="*/ 274320 w 716407"/>
                <a:gd name="connsiteY304" fmla="*/ 429370 h 1101835"/>
                <a:gd name="connsiteX305" fmla="*/ 272415 w 716407"/>
                <a:gd name="connsiteY305" fmla="*/ 423655 h 1101835"/>
                <a:gd name="connsiteX306" fmla="*/ 270510 w 716407"/>
                <a:gd name="connsiteY306" fmla="*/ 416035 h 1101835"/>
                <a:gd name="connsiteX307" fmla="*/ 272415 w 716407"/>
                <a:gd name="connsiteY307" fmla="*/ 400795 h 1101835"/>
                <a:gd name="connsiteX308" fmla="*/ 278130 w 716407"/>
                <a:gd name="connsiteY308" fmla="*/ 398890 h 1101835"/>
                <a:gd name="connsiteX309" fmla="*/ 291465 w 716407"/>
                <a:gd name="connsiteY309" fmla="*/ 393175 h 1101835"/>
                <a:gd name="connsiteX310" fmla="*/ 308610 w 716407"/>
                <a:gd name="connsiteY310" fmla="*/ 387460 h 1101835"/>
                <a:gd name="connsiteX311" fmla="*/ 314325 w 716407"/>
                <a:gd name="connsiteY311" fmla="*/ 385555 h 1101835"/>
                <a:gd name="connsiteX312" fmla="*/ 323850 w 716407"/>
                <a:gd name="connsiteY312" fmla="*/ 383650 h 1101835"/>
                <a:gd name="connsiteX313" fmla="*/ 335339 w 716407"/>
                <a:gd name="connsiteY313" fmla="*/ 362731 h 1101835"/>
                <a:gd name="connsiteX314" fmla="*/ 363920 w 716407"/>
                <a:gd name="connsiteY31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39115 w 716407"/>
                <a:gd name="connsiteY82" fmla="*/ 402700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29563 w 716407"/>
                <a:gd name="connsiteY269" fmla="*/ 515146 h 1101835"/>
                <a:gd name="connsiteX270" fmla="*/ 140007 w 716407"/>
                <a:gd name="connsiteY270" fmla="*/ 488474 h 1101835"/>
                <a:gd name="connsiteX271" fmla="*/ 142875 w 716407"/>
                <a:gd name="connsiteY271" fmla="*/ 457945 h 1101835"/>
                <a:gd name="connsiteX272" fmla="*/ 137160 w 716407"/>
                <a:gd name="connsiteY272" fmla="*/ 456040 h 1101835"/>
                <a:gd name="connsiteX273" fmla="*/ 150495 w 716407"/>
                <a:gd name="connsiteY273" fmla="*/ 457945 h 1101835"/>
                <a:gd name="connsiteX274" fmla="*/ 156210 w 716407"/>
                <a:gd name="connsiteY274" fmla="*/ 461755 h 1101835"/>
                <a:gd name="connsiteX275" fmla="*/ 177165 w 716407"/>
                <a:gd name="connsiteY275" fmla="*/ 469375 h 1101835"/>
                <a:gd name="connsiteX276" fmla="*/ 190500 w 716407"/>
                <a:gd name="connsiteY276" fmla="*/ 471280 h 1101835"/>
                <a:gd name="connsiteX277" fmla="*/ 201930 w 716407"/>
                <a:gd name="connsiteY277" fmla="*/ 473185 h 1101835"/>
                <a:gd name="connsiteX278" fmla="*/ 219075 w 716407"/>
                <a:gd name="connsiteY278" fmla="*/ 475090 h 1101835"/>
                <a:gd name="connsiteX279" fmla="*/ 224790 w 716407"/>
                <a:gd name="connsiteY279" fmla="*/ 476995 h 1101835"/>
                <a:gd name="connsiteX280" fmla="*/ 236220 w 716407"/>
                <a:gd name="connsiteY280" fmla="*/ 484615 h 1101835"/>
                <a:gd name="connsiteX281" fmla="*/ 240030 w 716407"/>
                <a:gd name="connsiteY281" fmla="*/ 490330 h 1101835"/>
                <a:gd name="connsiteX282" fmla="*/ 249555 w 716407"/>
                <a:gd name="connsiteY282" fmla="*/ 497950 h 1101835"/>
                <a:gd name="connsiteX283" fmla="*/ 245745 w 716407"/>
                <a:gd name="connsiteY283" fmla="*/ 511285 h 1101835"/>
                <a:gd name="connsiteX284" fmla="*/ 240030 w 716407"/>
                <a:gd name="connsiteY284" fmla="*/ 517000 h 1101835"/>
                <a:gd name="connsiteX285" fmla="*/ 238125 w 716407"/>
                <a:gd name="connsiteY285" fmla="*/ 522715 h 1101835"/>
                <a:gd name="connsiteX286" fmla="*/ 249555 w 716407"/>
                <a:gd name="connsiteY286" fmla="*/ 526525 h 1101835"/>
                <a:gd name="connsiteX287" fmla="*/ 264795 w 716407"/>
                <a:gd name="connsiteY287" fmla="*/ 534145 h 1101835"/>
                <a:gd name="connsiteX288" fmla="*/ 276225 w 716407"/>
                <a:gd name="connsiteY288" fmla="*/ 539860 h 1101835"/>
                <a:gd name="connsiteX289" fmla="*/ 281940 w 716407"/>
                <a:gd name="connsiteY289" fmla="*/ 553195 h 1101835"/>
                <a:gd name="connsiteX290" fmla="*/ 285750 w 716407"/>
                <a:gd name="connsiteY290" fmla="*/ 558910 h 1101835"/>
                <a:gd name="connsiteX291" fmla="*/ 306705 w 716407"/>
                <a:gd name="connsiteY291" fmla="*/ 557005 h 1101835"/>
                <a:gd name="connsiteX292" fmla="*/ 308610 w 716407"/>
                <a:gd name="connsiteY292" fmla="*/ 547480 h 1101835"/>
                <a:gd name="connsiteX293" fmla="*/ 320040 w 716407"/>
                <a:gd name="connsiteY293" fmla="*/ 537955 h 1101835"/>
                <a:gd name="connsiteX294" fmla="*/ 323850 w 716407"/>
                <a:gd name="connsiteY294" fmla="*/ 518905 h 1101835"/>
                <a:gd name="connsiteX295" fmla="*/ 325755 w 716407"/>
                <a:gd name="connsiteY295" fmla="*/ 513190 h 1101835"/>
                <a:gd name="connsiteX296" fmla="*/ 323850 w 716407"/>
                <a:gd name="connsiteY296" fmla="*/ 497950 h 1101835"/>
                <a:gd name="connsiteX297" fmla="*/ 321945 w 716407"/>
                <a:gd name="connsiteY297" fmla="*/ 488425 h 1101835"/>
                <a:gd name="connsiteX298" fmla="*/ 304800 w 716407"/>
                <a:gd name="connsiteY298" fmla="*/ 478900 h 1101835"/>
                <a:gd name="connsiteX299" fmla="*/ 297180 w 716407"/>
                <a:gd name="connsiteY299" fmla="*/ 475090 h 1101835"/>
                <a:gd name="connsiteX300" fmla="*/ 281940 w 716407"/>
                <a:gd name="connsiteY300" fmla="*/ 452230 h 1101835"/>
                <a:gd name="connsiteX301" fmla="*/ 280035 w 716407"/>
                <a:gd name="connsiteY301" fmla="*/ 446515 h 1101835"/>
                <a:gd name="connsiteX302" fmla="*/ 276225 w 716407"/>
                <a:gd name="connsiteY302" fmla="*/ 440800 h 1101835"/>
                <a:gd name="connsiteX303" fmla="*/ 274320 w 716407"/>
                <a:gd name="connsiteY303" fmla="*/ 429370 h 1101835"/>
                <a:gd name="connsiteX304" fmla="*/ 272415 w 716407"/>
                <a:gd name="connsiteY304" fmla="*/ 423655 h 1101835"/>
                <a:gd name="connsiteX305" fmla="*/ 270510 w 716407"/>
                <a:gd name="connsiteY305" fmla="*/ 416035 h 1101835"/>
                <a:gd name="connsiteX306" fmla="*/ 272415 w 716407"/>
                <a:gd name="connsiteY306" fmla="*/ 400795 h 1101835"/>
                <a:gd name="connsiteX307" fmla="*/ 278130 w 716407"/>
                <a:gd name="connsiteY307" fmla="*/ 398890 h 1101835"/>
                <a:gd name="connsiteX308" fmla="*/ 291465 w 716407"/>
                <a:gd name="connsiteY308" fmla="*/ 393175 h 1101835"/>
                <a:gd name="connsiteX309" fmla="*/ 308610 w 716407"/>
                <a:gd name="connsiteY309" fmla="*/ 387460 h 1101835"/>
                <a:gd name="connsiteX310" fmla="*/ 314325 w 716407"/>
                <a:gd name="connsiteY310" fmla="*/ 385555 h 1101835"/>
                <a:gd name="connsiteX311" fmla="*/ 323850 w 716407"/>
                <a:gd name="connsiteY311" fmla="*/ 383650 h 1101835"/>
                <a:gd name="connsiteX312" fmla="*/ 335339 w 716407"/>
                <a:gd name="connsiteY312" fmla="*/ 362731 h 1101835"/>
                <a:gd name="connsiteX313" fmla="*/ 363920 w 716407"/>
                <a:gd name="connsiteY31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43765 w 716407"/>
                <a:gd name="connsiteY82" fmla="*/ 412266 h 1101835"/>
                <a:gd name="connsiteX83" fmla="*/ 527685 w 716407"/>
                <a:gd name="connsiteY83" fmla="*/ 406510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29563 w 716407"/>
                <a:gd name="connsiteY269" fmla="*/ 515146 h 1101835"/>
                <a:gd name="connsiteX270" fmla="*/ 140007 w 716407"/>
                <a:gd name="connsiteY270" fmla="*/ 488474 h 1101835"/>
                <a:gd name="connsiteX271" fmla="*/ 142875 w 716407"/>
                <a:gd name="connsiteY271" fmla="*/ 457945 h 1101835"/>
                <a:gd name="connsiteX272" fmla="*/ 137160 w 716407"/>
                <a:gd name="connsiteY272" fmla="*/ 456040 h 1101835"/>
                <a:gd name="connsiteX273" fmla="*/ 150495 w 716407"/>
                <a:gd name="connsiteY273" fmla="*/ 457945 h 1101835"/>
                <a:gd name="connsiteX274" fmla="*/ 156210 w 716407"/>
                <a:gd name="connsiteY274" fmla="*/ 461755 h 1101835"/>
                <a:gd name="connsiteX275" fmla="*/ 177165 w 716407"/>
                <a:gd name="connsiteY275" fmla="*/ 469375 h 1101835"/>
                <a:gd name="connsiteX276" fmla="*/ 190500 w 716407"/>
                <a:gd name="connsiteY276" fmla="*/ 471280 h 1101835"/>
                <a:gd name="connsiteX277" fmla="*/ 201930 w 716407"/>
                <a:gd name="connsiteY277" fmla="*/ 473185 h 1101835"/>
                <a:gd name="connsiteX278" fmla="*/ 219075 w 716407"/>
                <a:gd name="connsiteY278" fmla="*/ 475090 h 1101835"/>
                <a:gd name="connsiteX279" fmla="*/ 224790 w 716407"/>
                <a:gd name="connsiteY279" fmla="*/ 476995 h 1101835"/>
                <a:gd name="connsiteX280" fmla="*/ 236220 w 716407"/>
                <a:gd name="connsiteY280" fmla="*/ 484615 h 1101835"/>
                <a:gd name="connsiteX281" fmla="*/ 240030 w 716407"/>
                <a:gd name="connsiteY281" fmla="*/ 490330 h 1101835"/>
                <a:gd name="connsiteX282" fmla="*/ 249555 w 716407"/>
                <a:gd name="connsiteY282" fmla="*/ 497950 h 1101835"/>
                <a:gd name="connsiteX283" fmla="*/ 245745 w 716407"/>
                <a:gd name="connsiteY283" fmla="*/ 511285 h 1101835"/>
                <a:gd name="connsiteX284" fmla="*/ 240030 w 716407"/>
                <a:gd name="connsiteY284" fmla="*/ 517000 h 1101835"/>
                <a:gd name="connsiteX285" fmla="*/ 238125 w 716407"/>
                <a:gd name="connsiteY285" fmla="*/ 522715 h 1101835"/>
                <a:gd name="connsiteX286" fmla="*/ 249555 w 716407"/>
                <a:gd name="connsiteY286" fmla="*/ 526525 h 1101835"/>
                <a:gd name="connsiteX287" fmla="*/ 264795 w 716407"/>
                <a:gd name="connsiteY287" fmla="*/ 534145 h 1101835"/>
                <a:gd name="connsiteX288" fmla="*/ 276225 w 716407"/>
                <a:gd name="connsiteY288" fmla="*/ 539860 h 1101835"/>
                <a:gd name="connsiteX289" fmla="*/ 281940 w 716407"/>
                <a:gd name="connsiteY289" fmla="*/ 553195 h 1101835"/>
                <a:gd name="connsiteX290" fmla="*/ 285750 w 716407"/>
                <a:gd name="connsiteY290" fmla="*/ 558910 h 1101835"/>
                <a:gd name="connsiteX291" fmla="*/ 306705 w 716407"/>
                <a:gd name="connsiteY291" fmla="*/ 557005 h 1101835"/>
                <a:gd name="connsiteX292" fmla="*/ 308610 w 716407"/>
                <a:gd name="connsiteY292" fmla="*/ 547480 h 1101835"/>
                <a:gd name="connsiteX293" fmla="*/ 320040 w 716407"/>
                <a:gd name="connsiteY293" fmla="*/ 537955 h 1101835"/>
                <a:gd name="connsiteX294" fmla="*/ 323850 w 716407"/>
                <a:gd name="connsiteY294" fmla="*/ 518905 h 1101835"/>
                <a:gd name="connsiteX295" fmla="*/ 325755 w 716407"/>
                <a:gd name="connsiteY295" fmla="*/ 513190 h 1101835"/>
                <a:gd name="connsiteX296" fmla="*/ 323850 w 716407"/>
                <a:gd name="connsiteY296" fmla="*/ 497950 h 1101835"/>
                <a:gd name="connsiteX297" fmla="*/ 321945 w 716407"/>
                <a:gd name="connsiteY297" fmla="*/ 488425 h 1101835"/>
                <a:gd name="connsiteX298" fmla="*/ 304800 w 716407"/>
                <a:gd name="connsiteY298" fmla="*/ 478900 h 1101835"/>
                <a:gd name="connsiteX299" fmla="*/ 297180 w 716407"/>
                <a:gd name="connsiteY299" fmla="*/ 475090 h 1101835"/>
                <a:gd name="connsiteX300" fmla="*/ 281940 w 716407"/>
                <a:gd name="connsiteY300" fmla="*/ 452230 h 1101835"/>
                <a:gd name="connsiteX301" fmla="*/ 280035 w 716407"/>
                <a:gd name="connsiteY301" fmla="*/ 446515 h 1101835"/>
                <a:gd name="connsiteX302" fmla="*/ 276225 w 716407"/>
                <a:gd name="connsiteY302" fmla="*/ 440800 h 1101835"/>
                <a:gd name="connsiteX303" fmla="*/ 274320 w 716407"/>
                <a:gd name="connsiteY303" fmla="*/ 429370 h 1101835"/>
                <a:gd name="connsiteX304" fmla="*/ 272415 w 716407"/>
                <a:gd name="connsiteY304" fmla="*/ 423655 h 1101835"/>
                <a:gd name="connsiteX305" fmla="*/ 270510 w 716407"/>
                <a:gd name="connsiteY305" fmla="*/ 416035 h 1101835"/>
                <a:gd name="connsiteX306" fmla="*/ 272415 w 716407"/>
                <a:gd name="connsiteY306" fmla="*/ 400795 h 1101835"/>
                <a:gd name="connsiteX307" fmla="*/ 278130 w 716407"/>
                <a:gd name="connsiteY307" fmla="*/ 398890 h 1101835"/>
                <a:gd name="connsiteX308" fmla="*/ 291465 w 716407"/>
                <a:gd name="connsiteY308" fmla="*/ 393175 h 1101835"/>
                <a:gd name="connsiteX309" fmla="*/ 308610 w 716407"/>
                <a:gd name="connsiteY309" fmla="*/ 387460 h 1101835"/>
                <a:gd name="connsiteX310" fmla="*/ 314325 w 716407"/>
                <a:gd name="connsiteY310" fmla="*/ 385555 h 1101835"/>
                <a:gd name="connsiteX311" fmla="*/ 323850 w 716407"/>
                <a:gd name="connsiteY311" fmla="*/ 383650 h 1101835"/>
                <a:gd name="connsiteX312" fmla="*/ 335339 w 716407"/>
                <a:gd name="connsiteY312" fmla="*/ 362731 h 1101835"/>
                <a:gd name="connsiteX313" fmla="*/ 363920 w 716407"/>
                <a:gd name="connsiteY31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43765 w 716407"/>
                <a:gd name="connsiteY82" fmla="*/ 412266 h 1101835"/>
                <a:gd name="connsiteX83" fmla="*/ 525873 w 716407"/>
                <a:gd name="connsiteY83" fmla="*/ 419887 h 1101835"/>
                <a:gd name="connsiteX84" fmla="*/ 516255 w 716407"/>
                <a:gd name="connsiteY84" fmla="*/ 414130 h 1101835"/>
                <a:gd name="connsiteX85" fmla="*/ 514350 w 716407"/>
                <a:gd name="connsiteY85" fmla="*/ 419845 h 1101835"/>
                <a:gd name="connsiteX86" fmla="*/ 504825 w 716407"/>
                <a:gd name="connsiteY86" fmla="*/ 429370 h 1101835"/>
                <a:gd name="connsiteX87" fmla="*/ 501015 w 716407"/>
                <a:gd name="connsiteY87" fmla="*/ 435085 h 1101835"/>
                <a:gd name="connsiteX88" fmla="*/ 495300 w 716407"/>
                <a:gd name="connsiteY88" fmla="*/ 440800 h 1101835"/>
                <a:gd name="connsiteX89" fmla="*/ 493395 w 716407"/>
                <a:gd name="connsiteY89" fmla="*/ 452230 h 1101835"/>
                <a:gd name="connsiteX90" fmla="*/ 491490 w 716407"/>
                <a:gd name="connsiteY90" fmla="*/ 459850 h 1101835"/>
                <a:gd name="connsiteX91" fmla="*/ 489585 w 716407"/>
                <a:gd name="connsiteY91" fmla="*/ 465565 h 1101835"/>
                <a:gd name="connsiteX92" fmla="*/ 478155 w 716407"/>
                <a:gd name="connsiteY92" fmla="*/ 469375 h 1101835"/>
                <a:gd name="connsiteX93" fmla="*/ 476250 w 716407"/>
                <a:gd name="connsiteY93" fmla="*/ 478900 h 1101835"/>
                <a:gd name="connsiteX94" fmla="*/ 472440 w 716407"/>
                <a:gd name="connsiteY94" fmla="*/ 490330 h 1101835"/>
                <a:gd name="connsiteX95" fmla="*/ 474345 w 716407"/>
                <a:gd name="connsiteY95" fmla="*/ 520810 h 1101835"/>
                <a:gd name="connsiteX96" fmla="*/ 476250 w 716407"/>
                <a:gd name="connsiteY96" fmla="*/ 528430 h 1101835"/>
                <a:gd name="connsiteX97" fmla="*/ 478155 w 716407"/>
                <a:gd name="connsiteY97" fmla="*/ 537955 h 1101835"/>
                <a:gd name="connsiteX98" fmla="*/ 481965 w 716407"/>
                <a:gd name="connsiteY98" fmla="*/ 568435 h 1101835"/>
                <a:gd name="connsiteX99" fmla="*/ 487680 w 716407"/>
                <a:gd name="connsiteY99" fmla="*/ 587485 h 1101835"/>
                <a:gd name="connsiteX100" fmla="*/ 489585 w 716407"/>
                <a:gd name="connsiteY100" fmla="*/ 593200 h 1101835"/>
                <a:gd name="connsiteX101" fmla="*/ 493395 w 716407"/>
                <a:gd name="connsiteY101" fmla="*/ 610345 h 1101835"/>
                <a:gd name="connsiteX102" fmla="*/ 495300 w 716407"/>
                <a:gd name="connsiteY102" fmla="*/ 616060 h 1101835"/>
                <a:gd name="connsiteX103" fmla="*/ 499110 w 716407"/>
                <a:gd name="connsiteY103" fmla="*/ 623680 h 1101835"/>
                <a:gd name="connsiteX104" fmla="*/ 504825 w 716407"/>
                <a:gd name="connsiteY104" fmla="*/ 627490 h 1101835"/>
                <a:gd name="connsiteX105" fmla="*/ 510540 w 716407"/>
                <a:gd name="connsiteY105" fmla="*/ 638920 h 1101835"/>
                <a:gd name="connsiteX106" fmla="*/ 512445 w 716407"/>
                <a:gd name="connsiteY106" fmla="*/ 644635 h 1101835"/>
                <a:gd name="connsiteX107" fmla="*/ 518160 w 716407"/>
                <a:gd name="connsiteY107" fmla="*/ 646540 h 1101835"/>
                <a:gd name="connsiteX108" fmla="*/ 506730 w 716407"/>
                <a:gd name="connsiteY108" fmla="*/ 650350 h 1101835"/>
                <a:gd name="connsiteX109" fmla="*/ 501015 w 716407"/>
                <a:gd name="connsiteY109" fmla="*/ 652255 h 1101835"/>
                <a:gd name="connsiteX110" fmla="*/ 489585 w 716407"/>
                <a:gd name="connsiteY110" fmla="*/ 661780 h 1101835"/>
                <a:gd name="connsiteX111" fmla="*/ 487680 w 716407"/>
                <a:gd name="connsiteY111" fmla="*/ 667495 h 1101835"/>
                <a:gd name="connsiteX112" fmla="*/ 491577 w 716407"/>
                <a:gd name="connsiteY112" fmla="*/ 699950 h 1101835"/>
                <a:gd name="connsiteX113" fmla="*/ 497205 w 716407"/>
                <a:gd name="connsiteY113" fmla="*/ 724645 h 1101835"/>
                <a:gd name="connsiteX114" fmla="*/ 495300 w 716407"/>
                <a:gd name="connsiteY114" fmla="*/ 722740 h 1101835"/>
                <a:gd name="connsiteX115" fmla="*/ 455295 w 716407"/>
                <a:gd name="connsiteY115" fmla="*/ 718930 h 1101835"/>
                <a:gd name="connsiteX116" fmla="*/ 449580 w 716407"/>
                <a:gd name="connsiteY116" fmla="*/ 730360 h 1101835"/>
                <a:gd name="connsiteX117" fmla="*/ 445770 w 716407"/>
                <a:gd name="connsiteY117" fmla="*/ 736075 h 1101835"/>
                <a:gd name="connsiteX118" fmla="*/ 443865 w 716407"/>
                <a:gd name="connsiteY118" fmla="*/ 741790 h 1101835"/>
                <a:gd name="connsiteX119" fmla="*/ 438150 w 716407"/>
                <a:gd name="connsiteY119" fmla="*/ 743695 h 1101835"/>
                <a:gd name="connsiteX120" fmla="*/ 434340 w 716407"/>
                <a:gd name="connsiteY120" fmla="*/ 757030 h 1101835"/>
                <a:gd name="connsiteX121" fmla="*/ 426720 w 716407"/>
                <a:gd name="connsiteY121" fmla="*/ 768460 h 1101835"/>
                <a:gd name="connsiteX122" fmla="*/ 419100 w 716407"/>
                <a:gd name="connsiteY122" fmla="*/ 779890 h 1101835"/>
                <a:gd name="connsiteX123" fmla="*/ 415290 w 716407"/>
                <a:gd name="connsiteY123" fmla="*/ 785605 h 1101835"/>
                <a:gd name="connsiteX124" fmla="*/ 409575 w 716407"/>
                <a:gd name="connsiteY124" fmla="*/ 797035 h 1101835"/>
                <a:gd name="connsiteX125" fmla="*/ 415290 w 716407"/>
                <a:gd name="connsiteY125" fmla="*/ 814180 h 1101835"/>
                <a:gd name="connsiteX126" fmla="*/ 417195 w 716407"/>
                <a:gd name="connsiteY126" fmla="*/ 819895 h 1101835"/>
                <a:gd name="connsiteX127" fmla="*/ 424815 w 716407"/>
                <a:gd name="connsiteY127" fmla="*/ 825610 h 1101835"/>
                <a:gd name="connsiteX128" fmla="*/ 430530 w 716407"/>
                <a:gd name="connsiteY128" fmla="*/ 829420 h 1101835"/>
                <a:gd name="connsiteX129" fmla="*/ 441960 w 716407"/>
                <a:gd name="connsiteY129" fmla="*/ 833230 h 1101835"/>
                <a:gd name="connsiteX130" fmla="*/ 447675 w 716407"/>
                <a:gd name="connsiteY130" fmla="*/ 837040 h 1101835"/>
                <a:gd name="connsiteX131" fmla="*/ 453390 w 716407"/>
                <a:gd name="connsiteY131" fmla="*/ 838945 h 1101835"/>
                <a:gd name="connsiteX132" fmla="*/ 457200 w 716407"/>
                <a:gd name="connsiteY132" fmla="*/ 844660 h 1101835"/>
                <a:gd name="connsiteX133" fmla="*/ 468630 w 716407"/>
                <a:gd name="connsiteY133" fmla="*/ 848470 h 1101835"/>
                <a:gd name="connsiteX134" fmla="*/ 474345 w 716407"/>
                <a:gd name="connsiteY134" fmla="*/ 850375 h 1101835"/>
                <a:gd name="connsiteX135" fmla="*/ 480060 w 716407"/>
                <a:gd name="connsiteY135" fmla="*/ 852280 h 1101835"/>
                <a:gd name="connsiteX136" fmla="*/ 485775 w 716407"/>
                <a:gd name="connsiteY136" fmla="*/ 856090 h 1101835"/>
                <a:gd name="connsiteX137" fmla="*/ 499110 w 716407"/>
                <a:gd name="connsiteY137" fmla="*/ 861805 h 1101835"/>
                <a:gd name="connsiteX138" fmla="*/ 506730 w 716407"/>
                <a:gd name="connsiteY138" fmla="*/ 869425 h 1101835"/>
                <a:gd name="connsiteX139" fmla="*/ 518160 w 716407"/>
                <a:gd name="connsiteY139" fmla="*/ 875140 h 1101835"/>
                <a:gd name="connsiteX140" fmla="*/ 523875 w 716407"/>
                <a:gd name="connsiteY140" fmla="*/ 878950 h 1101835"/>
                <a:gd name="connsiteX141" fmla="*/ 525780 w 716407"/>
                <a:gd name="connsiteY141" fmla="*/ 884665 h 1101835"/>
                <a:gd name="connsiteX142" fmla="*/ 529590 w 716407"/>
                <a:gd name="connsiteY142" fmla="*/ 907525 h 1101835"/>
                <a:gd name="connsiteX143" fmla="*/ 539115 w 716407"/>
                <a:gd name="connsiteY143" fmla="*/ 924670 h 1101835"/>
                <a:gd name="connsiteX144" fmla="*/ 541020 w 716407"/>
                <a:gd name="connsiteY144" fmla="*/ 930385 h 1101835"/>
                <a:gd name="connsiteX145" fmla="*/ 544830 w 716407"/>
                <a:gd name="connsiteY145" fmla="*/ 936100 h 1101835"/>
                <a:gd name="connsiteX146" fmla="*/ 542925 w 716407"/>
                <a:gd name="connsiteY146" fmla="*/ 934195 h 1101835"/>
                <a:gd name="connsiteX147" fmla="*/ 542925 w 716407"/>
                <a:gd name="connsiteY147" fmla="*/ 934195 h 1101835"/>
                <a:gd name="connsiteX148" fmla="*/ 533400 w 716407"/>
                <a:gd name="connsiteY148" fmla="*/ 947530 h 1101835"/>
                <a:gd name="connsiteX149" fmla="*/ 531495 w 716407"/>
                <a:gd name="connsiteY149" fmla="*/ 953245 h 1101835"/>
                <a:gd name="connsiteX150" fmla="*/ 520065 w 716407"/>
                <a:gd name="connsiteY150" fmla="*/ 955150 h 1101835"/>
                <a:gd name="connsiteX151" fmla="*/ 502920 w 716407"/>
                <a:gd name="connsiteY151" fmla="*/ 962770 h 1101835"/>
                <a:gd name="connsiteX152" fmla="*/ 497205 w 716407"/>
                <a:gd name="connsiteY152" fmla="*/ 960865 h 1101835"/>
                <a:gd name="connsiteX153" fmla="*/ 485775 w 716407"/>
                <a:gd name="connsiteY153" fmla="*/ 938005 h 1101835"/>
                <a:gd name="connsiteX154" fmla="*/ 480060 w 716407"/>
                <a:gd name="connsiteY154" fmla="*/ 932290 h 1101835"/>
                <a:gd name="connsiteX155" fmla="*/ 457200 w 716407"/>
                <a:gd name="connsiteY155" fmla="*/ 926575 h 1101835"/>
                <a:gd name="connsiteX156" fmla="*/ 434340 w 716407"/>
                <a:gd name="connsiteY156" fmla="*/ 928480 h 1101835"/>
                <a:gd name="connsiteX157" fmla="*/ 430530 w 716407"/>
                <a:gd name="connsiteY157" fmla="*/ 939910 h 1101835"/>
                <a:gd name="connsiteX158" fmla="*/ 419100 w 716407"/>
                <a:gd name="connsiteY158" fmla="*/ 945625 h 1101835"/>
                <a:gd name="connsiteX159" fmla="*/ 409575 w 716407"/>
                <a:gd name="connsiteY159" fmla="*/ 962770 h 1101835"/>
                <a:gd name="connsiteX160" fmla="*/ 400050 w 716407"/>
                <a:gd name="connsiteY160" fmla="*/ 978010 h 1101835"/>
                <a:gd name="connsiteX161" fmla="*/ 394335 w 716407"/>
                <a:gd name="connsiteY161" fmla="*/ 979915 h 1101835"/>
                <a:gd name="connsiteX162" fmla="*/ 388620 w 716407"/>
                <a:gd name="connsiteY162" fmla="*/ 978010 h 1101835"/>
                <a:gd name="connsiteX163" fmla="*/ 381000 w 716407"/>
                <a:gd name="connsiteY163" fmla="*/ 960865 h 1101835"/>
                <a:gd name="connsiteX164" fmla="*/ 375285 w 716407"/>
                <a:gd name="connsiteY164" fmla="*/ 958960 h 1101835"/>
                <a:gd name="connsiteX165" fmla="*/ 369570 w 716407"/>
                <a:gd name="connsiteY165" fmla="*/ 955150 h 1101835"/>
                <a:gd name="connsiteX166" fmla="*/ 360045 w 716407"/>
                <a:gd name="connsiteY166" fmla="*/ 962770 h 1101835"/>
                <a:gd name="connsiteX167" fmla="*/ 346710 w 716407"/>
                <a:gd name="connsiteY167" fmla="*/ 978010 h 1101835"/>
                <a:gd name="connsiteX168" fmla="*/ 340995 w 716407"/>
                <a:gd name="connsiteY168" fmla="*/ 1006585 h 1101835"/>
                <a:gd name="connsiteX169" fmla="*/ 335280 w 716407"/>
                <a:gd name="connsiteY169" fmla="*/ 1010395 h 1101835"/>
                <a:gd name="connsiteX170" fmla="*/ 331470 w 716407"/>
                <a:gd name="connsiteY170" fmla="*/ 1016110 h 1101835"/>
                <a:gd name="connsiteX171" fmla="*/ 325755 w 716407"/>
                <a:gd name="connsiteY171" fmla="*/ 1019920 h 1101835"/>
                <a:gd name="connsiteX172" fmla="*/ 320040 w 716407"/>
                <a:gd name="connsiteY172" fmla="*/ 1040875 h 1101835"/>
                <a:gd name="connsiteX173" fmla="*/ 314325 w 716407"/>
                <a:gd name="connsiteY173" fmla="*/ 1042780 h 1101835"/>
                <a:gd name="connsiteX174" fmla="*/ 312420 w 716407"/>
                <a:gd name="connsiteY174" fmla="*/ 1048495 h 1101835"/>
                <a:gd name="connsiteX175" fmla="*/ 310515 w 716407"/>
                <a:gd name="connsiteY175" fmla="*/ 1082785 h 1101835"/>
                <a:gd name="connsiteX176" fmla="*/ 293370 w 716407"/>
                <a:gd name="connsiteY176" fmla="*/ 1077070 h 1101835"/>
                <a:gd name="connsiteX177" fmla="*/ 264795 w 716407"/>
                <a:gd name="connsiteY177" fmla="*/ 1073260 h 1101835"/>
                <a:gd name="connsiteX178" fmla="*/ 247650 w 716407"/>
                <a:gd name="connsiteY178" fmla="*/ 1063735 h 1101835"/>
                <a:gd name="connsiteX179" fmla="*/ 241935 w 716407"/>
                <a:gd name="connsiteY179" fmla="*/ 1061830 h 1101835"/>
                <a:gd name="connsiteX180" fmla="*/ 224790 w 716407"/>
                <a:gd name="connsiteY180" fmla="*/ 1063735 h 1101835"/>
                <a:gd name="connsiteX181" fmla="*/ 213360 w 716407"/>
                <a:gd name="connsiteY181" fmla="*/ 1067545 h 1101835"/>
                <a:gd name="connsiteX182" fmla="*/ 207645 w 716407"/>
                <a:gd name="connsiteY182" fmla="*/ 1069450 h 1101835"/>
                <a:gd name="connsiteX183" fmla="*/ 201930 w 716407"/>
                <a:gd name="connsiteY183" fmla="*/ 1073260 h 1101835"/>
                <a:gd name="connsiteX184" fmla="*/ 177165 w 716407"/>
                <a:gd name="connsiteY184" fmla="*/ 1077070 h 1101835"/>
                <a:gd name="connsiteX185" fmla="*/ 165735 w 716407"/>
                <a:gd name="connsiteY185" fmla="*/ 1082785 h 1101835"/>
                <a:gd name="connsiteX186" fmla="*/ 161925 w 716407"/>
                <a:gd name="connsiteY186" fmla="*/ 1088500 h 1101835"/>
                <a:gd name="connsiteX187" fmla="*/ 156210 w 716407"/>
                <a:gd name="connsiteY187" fmla="*/ 1099930 h 1101835"/>
                <a:gd name="connsiteX188" fmla="*/ 150495 w 716407"/>
                <a:gd name="connsiteY188" fmla="*/ 1101835 h 1101835"/>
                <a:gd name="connsiteX189" fmla="*/ 135255 w 716407"/>
                <a:gd name="connsiteY189" fmla="*/ 1099930 h 1101835"/>
                <a:gd name="connsiteX190" fmla="*/ 125730 w 716407"/>
                <a:gd name="connsiteY190" fmla="*/ 1090405 h 1101835"/>
                <a:gd name="connsiteX191" fmla="*/ 120015 w 716407"/>
                <a:gd name="connsiteY191" fmla="*/ 1088500 h 1101835"/>
                <a:gd name="connsiteX192" fmla="*/ 114300 w 716407"/>
                <a:gd name="connsiteY192" fmla="*/ 1084690 h 1101835"/>
                <a:gd name="connsiteX193" fmla="*/ 108585 w 716407"/>
                <a:gd name="connsiteY193" fmla="*/ 1082785 h 1101835"/>
                <a:gd name="connsiteX194" fmla="*/ 104775 w 716407"/>
                <a:gd name="connsiteY194" fmla="*/ 1071355 h 1101835"/>
                <a:gd name="connsiteX195" fmla="*/ 102870 w 716407"/>
                <a:gd name="connsiteY195" fmla="*/ 1063735 h 1101835"/>
                <a:gd name="connsiteX196" fmla="*/ 97155 w 716407"/>
                <a:gd name="connsiteY196" fmla="*/ 1059925 h 1101835"/>
                <a:gd name="connsiteX197" fmla="*/ 72390 w 716407"/>
                <a:gd name="connsiteY197" fmla="*/ 1050400 h 1101835"/>
                <a:gd name="connsiteX198" fmla="*/ 62865 w 716407"/>
                <a:gd name="connsiteY198" fmla="*/ 1058020 h 1101835"/>
                <a:gd name="connsiteX199" fmla="*/ 49530 w 716407"/>
                <a:gd name="connsiteY199" fmla="*/ 1061830 h 1101835"/>
                <a:gd name="connsiteX200" fmla="*/ 24765 w 716407"/>
                <a:gd name="connsiteY200" fmla="*/ 1054210 h 1101835"/>
                <a:gd name="connsiteX201" fmla="*/ 22860 w 716407"/>
                <a:gd name="connsiteY201" fmla="*/ 1048495 h 1101835"/>
                <a:gd name="connsiteX202" fmla="*/ 5715 w 716407"/>
                <a:gd name="connsiteY202" fmla="*/ 1042780 h 1101835"/>
                <a:gd name="connsiteX203" fmla="*/ 0 w 716407"/>
                <a:gd name="connsiteY203" fmla="*/ 1040875 h 1101835"/>
                <a:gd name="connsiteX204" fmla="*/ 1905 w 716407"/>
                <a:gd name="connsiteY204" fmla="*/ 1035160 h 1101835"/>
                <a:gd name="connsiteX205" fmla="*/ 9525 w 716407"/>
                <a:gd name="connsiteY205" fmla="*/ 1023730 h 1101835"/>
                <a:gd name="connsiteX206" fmla="*/ 5715 w 716407"/>
                <a:gd name="connsiteY206" fmla="*/ 970390 h 1101835"/>
                <a:gd name="connsiteX207" fmla="*/ 3810 w 716407"/>
                <a:gd name="connsiteY207" fmla="*/ 960865 h 1101835"/>
                <a:gd name="connsiteX208" fmla="*/ 5715 w 716407"/>
                <a:gd name="connsiteY208" fmla="*/ 951340 h 1101835"/>
                <a:gd name="connsiteX209" fmla="*/ 17145 w 716407"/>
                <a:gd name="connsiteY209" fmla="*/ 943720 h 1101835"/>
                <a:gd name="connsiteX210" fmla="*/ 19050 w 716407"/>
                <a:gd name="connsiteY210" fmla="*/ 934195 h 1101835"/>
                <a:gd name="connsiteX211" fmla="*/ 24765 w 716407"/>
                <a:gd name="connsiteY211" fmla="*/ 917050 h 1101835"/>
                <a:gd name="connsiteX212" fmla="*/ 28575 w 716407"/>
                <a:gd name="connsiteY212" fmla="*/ 911335 h 1101835"/>
                <a:gd name="connsiteX213" fmla="*/ 26670 w 716407"/>
                <a:gd name="connsiteY213" fmla="*/ 896095 h 1101835"/>
                <a:gd name="connsiteX214" fmla="*/ 30480 w 716407"/>
                <a:gd name="connsiteY214" fmla="*/ 877045 h 1101835"/>
                <a:gd name="connsiteX215" fmla="*/ 38100 w 716407"/>
                <a:gd name="connsiteY215" fmla="*/ 865615 h 1101835"/>
                <a:gd name="connsiteX216" fmla="*/ 49530 w 716407"/>
                <a:gd name="connsiteY216" fmla="*/ 863710 h 1101835"/>
                <a:gd name="connsiteX217" fmla="*/ 62865 w 716407"/>
                <a:gd name="connsiteY217" fmla="*/ 861805 h 1101835"/>
                <a:gd name="connsiteX218" fmla="*/ 70485 w 716407"/>
                <a:gd name="connsiteY218" fmla="*/ 854185 h 1101835"/>
                <a:gd name="connsiteX219" fmla="*/ 76200 w 716407"/>
                <a:gd name="connsiteY219" fmla="*/ 850375 h 1101835"/>
                <a:gd name="connsiteX220" fmla="*/ 83820 w 716407"/>
                <a:gd name="connsiteY220" fmla="*/ 842755 h 1101835"/>
                <a:gd name="connsiteX221" fmla="*/ 89535 w 716407"/>
                <a:gd name="connsiteY221" fmla="*/ 837040 h 1101835"/>
                <a:gd name="connsiteX222" fmla="*/ 100965 w 716407"/>
                <a:gd name="connsiteY222" fmla="*/ 833230 h 1101835"/>
                <a:gd name="connsiteX223" fmla="*/ 118110 w 716407"/>
                <a:gd name="connsiteY223" fmla="*/ 827515 h 1101835"/>
                <a:gd name="connsiteX224" fmla="*/ 135255 w 716407"/>
                <a:gd name="connsiteY224" fmla="*/ 821800 h 1101835"/>
                <a:gd name="connsiteX225" fmla="*/ 140970 w 716407"/>
                <a:gd name="connsiteY225" fmla="*/ 819895 h 1101835"/>
                <a:gd name="connsiteX226" fmla="*/ 154305 w 716407"/>
                <a:gd name="connsiteY226" fmla="*/ 817990 h 1101835"/>
                <a:gd name="connsiteX227" fmla="*/ 158115 w 716407"/>
                <a:gd name="connsiteY227" fmla="*/ 823705 h 1101835"/>
                <a:gd name="connsiteX228" fmla="*/ 163830 w 716407"/>
                <a:gd name="connsiteY228" fmla="*/ 827515 h 1101835"/>
                <a:gd name="connsiteX229" fmla="*/ 192405 w 716407"/>
                <a:gd name="connsiteY229" fmla="*/ 825610 h 1101835"/>
                <a:gd name="connsiteX230" fmla="*/ 198120 w 716407"/>
                <a:gd name="connsiteY230" fmla="*/ 823705 h 1101835"/>
                <a:gd name="connsiteX231" fmla="*/ 211455 w 716407"/>
                <a:gd name="connsiteY231" fmla="*/ 821800 h 1101835"/>
                <a:gd name="connsiteX232" fmla="*/ 230505 w 716407"/>
                <a:gd name="connsiteY232" fmla="*/ 816085 h 1101835"/>
                <a:gd name="connsiteX233" fmla="*/ 236220 w 716407"/>
                <a:gd name="connsiteY233" fmla="*/ 814180 h 1101835"/>
                <a:gd name="connsiteX234" fmla="*/ 255270 w 716407"/>
                <a:gd name="connsiteY234" fmla="*/ 810370 h 1101835"/>
                <a:gd name="connsiteX235" fmla="*/ 260985 w 716407"/>
                <a:gd name="connsiteY235" fmla="*/ 806560 h 1101835"/>
                <a:gd name="connsiteX236" fmla="*/ 262890 w 716407"/>
                <a:gd name="connsiteY236" fmla="*/ 800845 h 1101835"/>
                <a:gd name="connsiteX237" fmla="*/ 259080 w 716407"/>
                <a:gd name="connsiteY237" fmla="*/ 779890 h 1101835"/>
                <a:gd name="connsiteX238" fmla="*/ 255270 w 716407"/>
                <a:gd name="connsiteY238" fmla="*/ 774175 h 1101835"/>
                <a:gd name="connsiteX239" fmla="*/ 251460 w 716407"/>
                <a:gd name="connsiteY239" fmla="*/ 762745 h 1101835"/>
                <a:gd name="connsiteX240" fmla="*/ 245745 w 716407"/>
                <a:gd name="connsiteY240" fmla="*/ 751315 h 1101835"/>
                <a:gd name="connsiteX241" fmla="*/ 234315 w 716407"/>
                <a:gd name="connsiteY241" fmla="*/ 743695 h 1101835"/>
                <a:gd name="connsiteX242" fmla="*/ 228600 w 716407"/>
                <a:gd name="connsiteY242" fmla="*/ 741790 h 1101835"/>
                <a:gd name="connsiteX243" fmla="*/ 222885 w 716407"/>
                <a:gd name="connsiteY243" fmla="*/ 737980 h 1101835"/>
                <a:gd name="connsiteX244" fmla="*/ 220980 w 716407"/>
                <a:gd name="connsiteY244" fmla="*/ 732265 h 1101835"/>
                <a:gd name="connsiteX245" fmla="*/ 217170 w 716407"/>
                <a:gd name="connsiteY245" fmla="*/ 726550 h 1101835"/>
                <a:gd name="connsiteX246" fmla="*/ 211455 w 716407"/>
                <a:gd name="connsiteY246" fmla="*/ 715120 h 1101835"/>
                <a:gd name="connsiteX247" fmla="*/ 205740 w 716407"/>
                <a:gd name="connsiteY247" fmla="*/ 711310 h 1101835"/>
                <a:gd name="connsiteX248" fmla="*/ 203835 w 716407"/>
                <a:gd name="connsiteY248" fmla="*/ 705595 h 1101835"/>
                <a:gd name="connsiteX249" fmla="*/ 196215 w 716407"/>
                <a:gd name="connsiteY249" fmla="*/ 696070 h 1101835"/>
                <a:gd name="connsiteX250" fmla="*/ 194310 w 716407"/>
                <a:gd name="connsiteY250" fmla="*/ 673210 h 1101835"/>
                <a:gd name="connsiteX251" fmla="*/ 99060 w 716407"/>
                <a:gd name="connsiteY251" fmla="*/ 675115 h 1101835"/>
                <a:gd name="connsiteX252" fmla="*/ 85725 w 716407"/>
                <a:gd name="connsiteY252" fmla="*/ 673210 h 1101835"/>
                <a:gd name="connsiteX253" fmla="*/ 78105 w 716407"/>
                <a:gd name="connsiteY253" fmla="*/ 663685 h 1101835"/>
                <a:gd name="connsiteX254" fmla="*/ 64770 w 716407"/>
                <a:gd name="connsiteY254" fmla="*/ 657970 h 1101835"/>
                <a:gd name="connsiteX255" fmla="*/ 57150 w 716407"/>
                <a:gd name="connsiteY255" fmla="*/ 646540 h 1101835"/>
                <a:gd name="connsiteX256" fmla="*/ 62865 w 716407"/>
                <a:gd name="connsiteY256" fmla="*/ 642730 h 1101835"/>
                <a:gd name="connsiteX257" fmla="*/ 68580 w 716407"/>
                <a:gd name="connsiteY257" fmla="*/ 637015 h 1101835"/>
                <a:gd name="connsiteX258" fmla="*/ 72390 w 716407"/>
                <a:gd name="connsiteY258" fmla="*/ 631300 h 1101835"/>
                <a:gd name="connsiteX259" fmla="*/ 78105 w 716407"/>
                <a:gd name="connsiteY259" fmla="*/ 629395 h 1101835"/>
                <a:gd name="connsiteX260" fmla="*/ 83820 w 716407"/>
                <a:gd name="connsiteY260" fmla="*/ 623680 h 1101835"/>
                <a:gd name="connsiteX261" fmla="*/ 89535 w 716407"/>
                <a:gd name="connsiteY261" fmla="*/ 621775 h 1101835"/>
                <a:gd name="connsiteX262" fmla="*/ 95250 w 716407"/>
                <a:gd name="connsiteY262" fmla="*/ 617965 h 1101835"/>
                <a:gd name="connsiteX263" fmla="*/ 102870 w 716407"/>
                <a:gd name="connsiteY263" fmla="*/ 595105 h 1101835"/>
                <a:gd name="connsiteX264" fmla="*/ 108585 w 716407"/>
                <a:gd name="connsiteY264" fmla="*/ 583675 h 1101835"/>
                <a:gd name="connsiteX265" fmla="*/ 114300 w 716407"/>
                <a:gd name="connsiteY265" fmla="*/ 581770 h 1101835"/>
                <a:gd name="connsiteX266" fmla="*/ 118110 w 716407"/>
                <a:gd name="connsiteY266" fmla="*/ 570340 h 1101835"/>
                <a:gd name="connsiteX267" fmla="*/ 123825 w 716407"/>
                <a:gd name="connsiteY267" fmla="*/ 543670 h 1101835"/>
                <a:gd name="connsiteX268" fmla="*/ 129540 w 716407"/>
                <a:gd name="connsiteY268" fmla="*/ 539860 h 1101835"/>
                <a:gd name="connsiteX269" fmla="*/ 129563 w 716407"/>
                <a:gd name="connsiteY269" fmla="*/ 515146 h 1101835"/>
                <a:gd name="connsiteX270" fmla="*/ 140007 w 716407"/>
                <a:gd name="connsiteY270" fmla="*/ 488474 h 1101835"/>
                <a:gd name="connsiteX271" fmla="*/ 142875 w 716407"/>
                <a:gd name="connsiteY271" fmla="*/ 457945 h 1101835"/>
                <a:gd name="connsiteX272" fmla="*/ 137160 w 716407"/>
                <a:gd name="connsiteY272" fmla="*/ 456040 h 1101835"/>
                <a:gd name="connsiteX273" fmla="*/ 150495 w 716407"/>
                <a:gd name="connsiteY273" fmla="*/ 457945 h 1101835"/>
                <a:gd name="connsiteX274" fmla="*/ 156210 w 716407"/>
                <a:gd name="connsiteY274" fmla="*/ 461755 h 1101835"/>
                <a:gd name="connsiteX275" fmla="*/ 177165 w 716407"/>
                <a:gd name="connsiteY275" fmla="*/ 469375 h 1101835"/>
                <a:gd name="connsiteX276" fmla="*/ 190500 w 716407"/>
                <a:gd name="connsiteY276" fmla="*/ 471280 h 1101835"/>
                <a:gd name="connsiteX277" fmla="*/ 201930 w 716407"/>
                <a:gd name="connsiteY277" fmla="*/ 473185 h 1101835"/>
                <a:gd name="connsiteX278" fmla="*/ 219075 w 716407"/>
                <a:gd name="connsiteY278" fmla="*/ 475090 h 1101835"/>
                <a:gd name="connsiteX279" fmla="*/ 224790 w 716407"/>
                <a:gd name="connsiteY279" fmla="*/ 476995 h 1101835"/>
                <a:gd name="connsiteX280" fmla="*/ 236220 w 716407"/>
                <a:gd name="connsiteY280" fmla="*/ 484615 h 1101835"/>
                <a:gd name="connsiteX281" fmla="*/ 240030 w 716407"/>
                <a:gd name="connsiteY281" fmla="*/ 490330 h 1101835"/>
                <a:gd name="connsiteX282" fmla="*/ 249555 w 716407"/>
                <a:gd name="connsiteY282" fmla="*/ 497950 h 1101835"/>
                <a:gd name="connsiteX283" fmla="*/ 245745 w 716407"/>
                <a:gd name="connsiteY283" fmla="*/ 511285 h 1101835"/>
                <a:gd name="connsiteX284" fmla="*/ 240030 w 716407"/>
                <a:gd name="connsiteY284" fmla="*/ 517000 h 1101835"/>
                <a:gd name="connsiteX285" fmla="*/ 238125 w 716407"/>
                <a:gd name="connsiteY285" fmla="*/ 522715 h 1101835"/>
                <a:gd name="connsiteX286" fmla="*/ 249555 w 716407"/>
                <a:gd name="connsiteY286" fmla="*/ 526525 h 1101835"/>
                <a:gd name="connsiteX287" fmla="*/ 264795 w 716407"/>
                <a:gd name="connsiteY287" fmla="*/ 534145 h 1101835"/>
                <a:gd name="connsiteX288" fmla="*/ 276225 w 716407"/>
                <a:gd name="connsiteY288" fmla="*/ 539860 h 1101835"/>
                <a:gd name="connsiteX289" fmla="*/ 281940 w 716407"/>
                <a:gd name="connsiteY289" fmla="*/ 553195 h 1101835"/>
                <a:gd name="connsiteX290" fmla="*/ 285750 w 716407"/>
                <a:gd name="connsiteY290" fmla="*/ 558910 h 1101835"/>
                <a:gd name="connsiteX291" fmla="*/ 306705 w 716407"/>
                <a:gd name="connsiteY291" fmla="*/ 557005 h 1101835"/>
                <a:gd name="connsiteX292" fmla="*/ 308610 w 716407"/>
                <a:gd name="connsiteY292" fmla="*/ 547480 h 1101835"/>
                <a:gd name="connsiteX293" fmla="*/ 320040 w 716407"/>
                <a:gd name="connsiteY293" fmla="*/ 537955 h 1101835"/>
                <a:gd name="connsiteX294" fmla="*/ 323850 w 716407"/>
                <a:gd name="connsiteY294" fmla="*/ 518905 h 1101835"/>
                <a:gd name="connsiteX295" fmla="*/ 325755 w 716407"/>
                <a:gd name="connsiteY295" fmla="*/ 513190 h 1101835"/>
                <a:gd name="connsiteX296" fmla="*/ 323850 w 716407"/>
                <a:gd name="connsiteY296" fmla="*/ 497950 h 1101835"/>
                <a:gd name="connsiteX297" fmla="*/ 321945 w 716407"/>
                <a:gd name="connsiteY297" fmla="*/ 488425 h 1101835"/>
                <a:gd name="connsiteX298" fmla="*/ 304800 w 716407"/>
                <a:gd name="connsiteY298" fmla="*/ 478900 h 1101835"/>
                <a:gd name="connsiteX299" fmla="*/ 297180 w 716407"/>
                <a:gd name="connsiteY299" fmla="*/ 475090 h 1101835"/>
                <a:gd name="connsiteX300" fmla="*/ 281940 w 716407"/>
                <a:gd name="connsiteY300" fmla="*/ 452230 h 1101835"/>
                <a:gd name="connsiteX301" fmla="*/ 280035 w 716407"/>
                <a:gd name="connsiteY301" fmla="*/ 446515 h 1101835"/>
                <a:gd name="connsiteX302" fmla="*/ 276225 w 716407"/>
                <a:gd name="connsiteY302" fmla="*/ 440800 h 1101835"/>
                <a:gd name="connsiteX303" fmla="*/ 274320 w 716407"/>
                <a:gd name="connsiteY303" fmla="*/ 429370 h 1101835"/>
                <a:gd name="connsiteX304" fmla="*/ 272415 w 716407"/>
                <a:gd name="connsiteY304" fmla="*/ 423655 h 1101835"/>
                <a:gd name="connsiteX305" fmla="*/ 270510 w 716407"/>
                <a:gd name="connsiteY305" fmla="*/ 416035 h 1101835"/>
                <a:gd name="connsiteX306" fmla="*/ 272415 w 716407"/>
                <a:gd name="connsiteY306" fmla="*/ 400795 h 1101835"/>
                <a:gd name="connsiteX307" fmla="*/ 278130 w 716407"/>
                <a:gd name="connsiteY307" fmla="*/ 398890 h 1101835"/>
                <a:gd name="connsiteX308" fmla="*/ 291465 w 716407"/>
                <a:gd name="connsiteY308" fmla="*/ 393175 h 1101835"/>
                <a:gd name="connsiteX309" fmla="*/ 308610 w 716407"/>
                <a:gd name="connsiteY309" fmla="*/ 387460 h 1101835"/>
                <a:gd name="connsiteX310" fmla="*/ 314325 w 716407"/>
                <a:gd name="connsiteY310" fmla="*/ 385555 h 1101835"/>
                <a:gd name="connsiteX311" fmla="*/ 323850 w 716407"/>
                <a:gd name="connsiteY311" fmla="*/ 383650 h 1101835"/>
                <a:gd name="connsiteX312" fmla="*/ 335339 w 716407"/>
                <a:gd name="connsiteY312" fmla="*/ 362731 h 1101835"/>
                <a:gd name="connsiteX313" fmla="*/ 363920 w 716407"/>
                <a:gd name="connsiteY313"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43765 w 716407"/>
                <a:gd name="connsiteY82" fmla="*/ 412266 h 1101835"/>
                <a:gd name="connsiteX83" fmla="*/ 525873 w 716407"/>
                <a:gd name="connsiteY83" fmla="*/ 419887 h 1101835"/>
                <a:gd name="connsiteX84" fmla="*/ 516255 w 716407"/>
                <a:gd name="connsiteY84" fmla="*/ 414130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499110 w 716407"/>
                <a:gd name="connsiteY102" fmla="*/ 623680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18160 w 716407"/>
                <a:gd name="connsiteY106" fmla="*/ 646540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9595 w 716407"/>
                <a:gd name="connsiteY81" fmla="*/ 400795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499110 w 716407"/>
                <a:gd name="connsiteY102" fmla="*/ 623680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18160 w 716407"/>
                <a:gd name="connsiteY106" fmla="*/ 646540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075 w 716407"/>
                <a:gd name="connsiteY81" fmla="*/ 412266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499110 w 716407"/>
                <a:gd name="connsiteY102" fmla="*/ 623680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18160 w 716407"/>
                <a:gd name="connsiteY106" fmla="*/ 646540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499110 w 716407"/>
                <a:gd name="connsiteY102" fmla="*/ 623680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18160 w 716407"/>
                <a:gd name="connsiteY106" fmla="*/ 646540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499110 w 716407"/>
                <a:gd name="connsiteY102" fmla="*/ 623680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25873 w 716407"/>
                <a:gd name="connsiteY106" fmla="*/ 646605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495300 w 716407"/>
                <a:gd name="connsiteY101" fmla="*/ 616060 h 1101835"/>
                <a:gd name="connsiteX102" fmla="*/ 514441 w 716407"/>
                <a:gd name="connsiteY102" fmla="*/ 621837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25873 w 716407"/>
                <a:gd name="connsiteY106" fmla="*/ 646605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501104 w 716407"/>
                <a:gd name="connsiteY101" fmla="*/ 616122 h 1101835"/>
                <a:gd name="connsiteX102" fmla="*/ 514441 w 716407"/>
                <a:gd name="connsiteY102" fmla="*/ 621837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25873 w 716407"/>
                <a:gd name="connsiteY106" fmla="*/ 646605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493395 w 716407"/>
                <a:gd name="connsiteY100" fmla="*/ 610345 h 1101835"/>
                <a:gd name="connsiteX101" fmla="*/ 503098 w 716407"/>
                <a:gd name="connsiteY101" fmla="*/ 606658 h 1101835"/>
                <a:gd name="connsiteX102" fmla="*/ 514441 w 716407"/>
                <a:gd name="connsiteY102" fmla="*/ 621837 h 1101835"/>
                <a:gd name="connsiteX103" fmla="*/ 504825 w 716407"/>
                <a:gd name="connsiteY103" fmla="*/ 627490 h 1101835"/>
                <a:gd name="connsiteX104" fmla="*/ 510540 w 716407"/>
                <a:gd name="connsiteY104" fmla="*/ 638920 h 1101835"/>
                <a:gd name="connsiteX105" fmla="*/ 512445 w 716407"/>
                <a:gd name="connsiteY105" fmla="*/ 644635 h 1101835"/>
                <a:gd name="connsiteX106" fmla="*/ 525873 w 716407"/>
                <a:gd name="connsiteY106" fmla="*/ 646605 h 1101835"/>
                <a:gd name="connsiteX107" fmla="*/ 506730 w 716407"/>
                <a:gd name="connsiteY107" fmla="*/ 650350 h 1101835"/>
                <a:gd name="connsiteX108" fmla="*/ 501015 w 716407"/>
                <a:gd name="connsiteY108" fmla="*/ 652255 h 1101835"/>
                <a:gd name="connsiteX109" fmla="*/ 489585 w 716407"/>
                <a:gd name="connsiteY109" fmla="*/ 661780 h 1101835"/>
                <a:gd name="connsiteX110" fmla="*/ 487680 w 716407"/>
                <a:gd name="connsiteY110" fmla="*/ 667495 h 1101835"/>
                <a:gd name="connsiteX111" fmla="*/ 491577 w 716407"/>
                <a:gd name="connsiteY111" fmla="*/ 699950 h 1101835"/>
                <a:gd name="connsiteX112" fmla="*/ 497205 w 716407"/>
                <a:gd name="connsiteY112" fmla="*/ 724645 h 1101835"/>
                <a:gd name="connsiteX113" fmla="*/ 495300 w 716407"/>
                <a:gd name="connsiteY113" fmla="*/ 722740 h 1101835"/>
                <a:gd name="connsiteX114" fmla="*/ 455295 w 716407"/>
                <a:gd name="connsiteY114" fmla="*/ 718930 h 1101835"/>
                <a:gd name="connsiteX115" fmla="*/ 449580 w 716407"/>
                <a:gd name="connsiteY115" fmla="*/ 730360 h 1101835"/>
                <a:gd name="connsiteX116" fmla="*/ 445770 w 716407"/>
                <a:gd name="connsiteY116" fmla="*/ 736075 h 1101835"/>
                <a:gd name="connsiteX117" fmla="*/ 443865 w 716407"/>
                <a:gd name="connsiteY117" fmla="*/ 741790 h 1101835"/>
                <a:gd name="connsiteX118" fmla="*/ 438150 w 716407"/>
                <a:gd name="connsiteY118" fmla="*/ 743695 h 1101835"/>
                <a:gd name="connsiteX119" fmla="*/ 434340 w 716407"/>
                <a:gd name="connsiteY119" fmla="*/ 757030 h 1101835"/>
                <a:gd name="connsiteX120" fmla="*/ 426720 w 716407"/>
                <a:gd name="connsiteY120" fmla="*/ 768460 h 1101835"/>
                <a:gd name="connsiteX121" fmla="*/ 419100 w 716407"/>
                <a:gd name="connsiteY121" fmla="*/ 779890 h 1101835"/>
                <a:gd name="connsiteX122" fmla="*/ 415290 w 716407"/>
                <a:gd name="connsiteY122" fmla="*/ 785605 h 1101835"/>
                <a:gd name="connsiteX123" fmla="*/ 409575 w 716407"/>
                <a:gd name="connsiteY123" fmla="*/ 797035 h 1101835"/>
                <a:gd name="connsiteX124" fmla="*/ 415290 w 716407"/>
                <a:gd name="connsiteY124" fmla="*/ 814180 h 1101835"/>
                <a:gd name="connsiteX125" fmla="*/ 417195 w 716407"/>
                <a:gd name="connsiteY125" fmla="*/ 819895 h 1101835"/>
                <a:gd name="connsiteX126" fmla="*/ 424815 w 716407"/>
                <a:gd name="connsiteY126" fmla="*/ 825610 h 1101835"/>
                <a:gd name="connsiteX127" fmla="*/ 430530 w 716407"/>
                <a:gd name="connsiteY127" fmla="*/ 829420 h 1101835"/>
                <a:gd name="connsiteX128" fmla="*/ 441960 w 716407"/>
                <a:gd name="connsiteY128" fmla="*/ 833230 h 1101835"/>
                <a:gd name="connsiteX129" fmla="*/ 447675 w 716407"/>
                <a:gd name="connsiteY129" fmla="*/ 837040 h 1101835"/>
                <a:gd name="connsiteX130" fmla="*/ 453390 w 716407"/>
                <a:gd name="connsiteY130" fmla="*/ 838945 h 1101835"/>
                <a:gd name="connsiteX131" fmla="*/ 457200 w 716407"/>
                <a:gd name="connsiteY131" fmla="*/ 844660 h 1101835"/>
                <a:gd name="connsiteX132" fmla="*/ 468630 w 716407"/>
                <a:gd name="connsiteY132" fmla="*/ 848470 h 1101835"/>
                <a:gd name="connsiteX133" fmla="*/ 474345 w 716407"/>
                <a:gd name="connsiteY133" fmla="*/ 850375 h 1101835"/>
                <a:gd name="connsiteX134" fmla="*/ 480060 w 716407"/>
                <a:gd name="connsiteY134" fmla="*/ 852280 h 1101835"/>
                <a:gd name="connsiteX135" fmla="*/ 485775 w 716407"/>
                <a:gd name="connsiteY135" fmla="*/ 856090 h 1101835"/>
                <a:gd name="connsiteX136" fmla="*/ 499110 w 716407"/>
                <a:gd name="connsiteY136" fmla="*/ 861805 h 1101835"/>
                <a:gd name="connsiteX137" fmla="*/ 506730 w 716407"/>
                <a:gd name="connsiteY137" fmla="*/ 869425 h 1101835"/>
                <a:gd name="connsiteX138" fmla="*/ 518160 w 716407"/>
                <a:gd name="connsiteY138" fmla="*/ 875140 h 1101835"/>
                <a:gd name="connsiteX139" fmla="*/ 523875 w 716407"/>
                <a:gd name="connsiteY139" fmla="*/ 878950 h 1101835"/>
                <a:gd name="connsiteX140" fmla="*/ 525780 w 716407"/>
                <a:gd name="connsiteY140" fmla="*/ 884665 h 1101835"/>
                <a:gd name="connsiteX141" fmla="*/ 529590 w 716407"/>
                <a:gd name="connsiteY141" fmla="*/ 907525 h 1101835"/>
                <a:gd name="connsiteX142" fmla="*/ 539115 w 716407"/>
                <a:gd name="connsiteY142" fmla="*/ 924670 h 1101835"/>
                <a:gd name="connsiteX143" fmla="*/ 541020 w 716407"/>
                <a:gd name="connsiteY143" fmla="*/ 930385 h 1101835"/>
                <a:gd name="connsiteX144" fmla="*/ 544830 w 716407"/>
                <a:gd name="connsiteY144" fmla="*/ 936100 h 1101835"/>
                <a:gd name="connsiteX145" fmla="*/ 542925 w 716407"/>
                <a:gd name="connsiteY145" fmla="*/ 934195 h 1101835"/>
                <a:gd name="connsiteX146" fmla="*/ 542925 w 716407"/>
                <a:gd name="connsiteY146" fmla="*/ 934195 h 1101835"/>
                <a:gd name="connsiteX147" fmla="*/ 533400 w 716407"/>
                <a:gd name="connsiteY147" fmla="*/ 947530 h 1101835"/>
                <a:gd name="connsiteX148" fmla="*/ 531495 w 716407"/>
                <a:gd name="connsiteY148" fmla="*/ 953245 h 1101835"/>
                <a:gd name="connsiteX149" fmla="*/ 520065 w 716407"/>
                <a:gd name="connsiteY149" fmla="*/ 955150 h 1101835"/>
                <a:gd name="connsiteX150" fmla="*/ 502920 w 716407"/>
                <a:gd name="connsiteY150" fmla="*/ 962770 h 1101835"/>
                <a:gd name="connsiteX151" fmla="*/ 497205 w 716407"/>
                <a:gd name="connsiteY151" fmla="*/ 960865 h 1101835"/>
                <a:gd name="connsiteX152" fmla="*/ 485775 w 716407"/>
                <a:gd name="connsiteY152" fmla="*/ 938005 h 1101835"/>
                <a:gd name="connsiteX153" fmla="*/ 480060 w 716407"/>
                <a:gd name="connsiteY153" fmla="*/ 932290 h 1101835"/>
                <a:gd name="connsiteX154" fmla="*/ 457200 w 716407"/>
                <a:gd name="connsiteY154" fmla="*/ 926575 h 1101835"/>
                <a:gd name="connsiteX155" fmla="*/ 434340 w 716407"/>
                <a:gd name="connsiteY155" fmla="*/ 928480 h 1101835"/>
                <a:gd name="connsiteX156" fmla="*/ 430530 w 716407"/>
                <a:gd name="connsiteY156" fmla="*/ 939910 h 1101835"/>
                <a:gd name="connsiteX157" fmla="*/ 419100 w 716407"/>
                <a:gd name="connsiteY157" fmla="*/ 945625 h 1101835"/>
                <a:gd name="connsiteX158" fmla="*/ 409575 w 716407"/>
                <a:gd name="connsiteY158" fmla="*/ 962770 h 1101835"/>
                <a:gd name="connsiteX159" fmla="*/ 400050 w 716407"/>
                <a:gd name="connsiteY159" fmla="*/ 978010 h 1101835"/>
                <a:gd name="connsiteX160" fmla="*/ 394335 w 716407"/>
                <a:gd name="connsiteY160" fmla="*/ 979915 h 1101835"/>
                <a:gd name="connsiteX161" fmla="*/ 388620 w 716407"/>
                <a:gd name="connsiteY161" fmla="*/ 978010 h 1101835"/>
                <a:gd name="connsiteX162" fmla="*/ 381000 w 716407"/>
                <a:gd name="connsiteY162" fmla="*/ 960865 h 1101835"/>
                <a:gd name="connsiteX163" fmla="*/ 375285 w 716407"/>
                <a:gd name="connsiteY163" fmla="*/ 958960 h 1101835"/>
                <a:gd name="connsiteX164" fmla="*/ 369570 w 716407"/>
                <a:gd name="connsiteY164" fmla="*/ 955150 h 1101835"/>
                <a:gd name="connsiteX165" fmla="*/ 360045 w 716407"/>
                <a:gd name="connsiteY165" fmla="*/ 962770 h 1101835"/>
                <a:gd name="connsiteX166" fmla="*/ 346710 w 716407"/>
                <a:gd name="connsiteY166" fmla="*/ 978010 h 1101835"/>
                <a:gd name="connsiteX167" fmla="*/ 340995 w 716407"/>
                <a:gd name="connsiteY167" fmla="*/ 1006585 h 1101835"/>
                <a:gd name="connsiteX168" fmla="*/ 335280 w 716407"/>
                <a:gd name="connsiteY168" fmla="*/ 1010395 h 1101835"/>
                <a:gd name="connsiteX169" fmla="*/ 331470 w 716407"/>
                <a:gd name="connsiteY169" fmla="*/ 1016110 h 1101835"/>
                <a:gd name="connsiteX170" fmla="*/ 325755 w 716407"/>
                <a:gd name="connsiteY170" fmla="*/ 1019920 h 1101835"/>
                <a:gd name="connsiteX171" fmla="*/ 320040 w 716407"/>
                <a:gd name="connsiteY171" fmla="*/ 1040875 h 1101835"/>
                <a:gd name="connsiteX172" fmla="*/ 314325 w 716407"/>
                <a:gd name="connsiteY172" fmla="*/ 1042780 h 1101835"/>
                <a:gd name="connsiteX173" fmla="*/ 312420 w 716407"/>
                <a:gd name="connsiteY173" fmla="*/ 1048495 h 1101835"/>
                <a:gd name="connsiteX174" fmla="*/ 310515 w 716407"/>
                <a:gd name="connsiteY174" fmla="*/ 1082785 h 1101835"/>
                <a:gd name="connsiteX175" fmla="*/ 293370 w 716407"/>
                <a:gd name="connsiteY175" fmla="*/ 1077070 h 1101835"/>
                <a:gd name="connsiteX176" fmla="*/ 264795 w 716407"/>
                <a:gd name="connsiteY176" fmla="*/ 1073260 h 1101835"/>
                <a:gd name="connsiteX177" fmla="*/ 247650 w 716407"/>
                <a:gd name="connsiteY177" fmla="*/ 1063735 h 1101835"/>
                <a:gd name="connsiteX178" fmla="*/ 241935 w 716407"/>
                <a:gd name="connsiteY178" fmla="*/ 1061830 h 1101835"/>
                <a:gd name="connsiteX179" fmla="*/ 224790 w 716407"/>
                <a:gd name="connsiteY179" fmla="*/ 1063735 h 1101835"/>
                <a:gd name="connsiteX180" fmla="*/ 213360 w 716407"/>
                <a:gd name="connsiteY180" fmla="*/ 1067545 h 1101835"/>
                <a:gd name="connsiteX181" fmla="*/ 207645 w 716407"/>
                <a:gd name="connsiteY181" fmla="*/ 1069450 h 1101835"/>
                <a:gd name="connsiteX182" fmla="*/ 201930 w 716407"/>
                <a:gd name="connsiteY182" fmla="*/ 1073260 h 1101835"/>
                <a:gd name="connsiteX183" fmla="*/ 177165 w 716407"/>
                <a:gd name="connsiteY183" fmla="*/ 1077070 h 1101835"/>
                <a:gd name="connsiteX184" fmla="*/ 165735 w 716407"/>
                <a:gd name="connsiteY184" fmla="*/ 1082785 h 1101835"/>
                <a:gd name="connsiteX185" fmla="*/ 161925 w 716407"/>
                <a:gd name="connsiteY185" fmla="*/ 1088500 h 1101835"/>
                <a:gd name="connsiteX186" fmla="*/ 156210 w 716407"/>
                <a:gd name="connsiteY186" fmla="*/ 1099930 h 1101835"/>
                <a:gd name="connsiteX187" fmla="*/ 150495 w 716407"/>
                <a:gd name="connsiteY187" fmla="*/ 1101835 h 1101835"/>
                <a:gd name="connsiteX188" fmla="*/ 135255 w 716407"/>
                <a:gd name="connsiteY188" fmla="*/ 1099930 h 1101835"/>
                <a:gd name="connsiteX189" fmla="*/ 125730 w 716407"/>
                <a:gd name="connsiteY189" fmla="*/ 1090405 h 1101835"/>
                <a:gd name="connsiteX190" fmla="*/ 120015 w 716407"/>
                <a:gd name="connsiteY190" fmla="*/ 1088500 h 1101835"/>
                <a:gd name="connsiteX191" fmla="*/ 114300 w 716407"/>
                <a:gd name="connsiteY191" fmla="*/ 1084690 h 1101835"/>
                <a:gd name="connsiteX192" fmla="*/ 108585 w 716407"/>
                <a:gd name="connsiteY192" fmla="*/ 1082785 h 1101835"/>
                <a:gd name="connsiteX193" fmla="*/ 104775 w 716407"/>
                <a:gd name="connsiteY193" fmla="*/ 1071355 h 1101835"/>
                <a:gd name="connsiteX194" fmla="*/ 102870 w 716407"/>
                <a:gd name="connsiteY194" fmla="*/ 1063735 h 1101835"/>
                <a:gd name="connsiteX195" fmla="*/ 97155 w 716407"/>
                <a:gd name="connsiteY195" fmla="*/ 1059925 h 1101835"/>
                <a:gd name="connsiteX196" fmla="*/ 72390 w 716407"/>
                <a:gd name="connsiteY196" fmla="*/ 1050400 h 1101835"/>
                <a:gd name="connsiteX197" fmla="*/ 62865 w 716407"/>
                <a:gd name="connsiteY197" fmla="*/ 1058020 h 1101835"/>
                <a:gd name="connsiteX198" fmla="*/ 49530 w 716407"/>
                <a:gd name="connsiteY198" fmla="*/ 1061830 h 1101835"/>
                <a:gd name="connsiteX199" fmla="*/ 24765 w 716407"/>
                <a:gd name="connsiteY199" fmla="*/ 1054210 h 1101835"/>
                <a:gd name="connsiteX200" fmla="*/ 22860 w 716407"/>
                <a:gd name="connsiteY200" fmla="*/ 1048495 h 1101835"/>
                <a:gd name="connsiteX201" fmla="*/ 5715 w 716407"/>
                <a:gd name="connsiteY201" fmla="*/ 1042780 h 1101835"/>
                <a:gd name="connsiteX202" fmla="*/ 0 w 716407"/>
                <a:gd name="connsiteY202" fmla="*/ 1040875 h 1101835"/>
                <a:gd name="connsiteX203" fmla="*/ 1905 w 716407"/>
                <a:gd name="connsiteY203" fmla="*/ 1035160 h 1101835"/>
                <a:gd name="connsiteX204" fmla="*/ 9525 w 716407"/>
                <a:gd name="connsiteY204" fmla="*/ 1023730 h 1101835"/>
                <a:gd name="connsiteX205" fmla="*/ 5715 w 716407"/>
                <a:gd name="connsiteY205" fmla="*/ 970390 h 1101835"/>
                <a:gd name="connsiteX206" fmla="*/ 3810 w 716407"/>
                <a:gd name="connsiteY206" fmla="*/ 960865 h 1101835"/>
                <a:gd name="connsiteX207" fmla="*/ 5715 w 716407"/>
                <a:gd name="connsiteY207" fmla="*/ 951340 h 1101835"/>
                <a:gd name="connsiteX208" fmla="*/ 17145 w 716407"/>
                <a:gd name="connsiteY208" fmla="*/ 943720 h 1101835"/>
                <a:gd name="connsiteX209" fmla="*/ 19050 w 716407"/>
                <a:gd name="connsiteY209" fmla="*/ 934195 h 1101835"/>
                <a:gd name="connsiteX210" fmla="*/ 24765 w 716407"/>
                <a:gd name="connsiteY210" fmla="*/ 917050 h 1101835"/>
                <a:gd name="connsiteX211" fmla="*/ 28575 w 716407"/>
                <a:gd name="connsiteY211" fmla="*/ 911335 h 1101835"/>
                <a:gd name="connsiteX212" fmla="*/ 26670 w 716407"/>
                <a:gd name="connsiteY212" fmla="*/ 896095 h 1101835"/>
                <a:gd name="connsiteX213" fmla="*/ 30480 w 716407"/>
                <a:gd name="connsiteY213" fmla="*/ 877045 h 1101835"/>
                <a:gd name="connsiteX214" fmla="*/ 38100 w 716407"/>
                <a:gd name="connsiteY214" fmla="*/ 865615 h 1101835"/>
                <a:gd name="connsiteX215" fmla="*/ 49530 w 716407"/>
                <a:gd name="connsiteY215" fmla="*/ 863710 h 1101835"/>
                <a:gd name="connsiteX216" fmla="*/ 62865 w 716407"/>
                <a:gd name="connsiteY216" fmla="*/ 861805 h 1101835"/>
                <a:gd name="connsiteX217" fmla="*/ 70485 w 716407"/>
                <a:gd name="connsiteY217" fmla="*/ 854185 h 1101835"/>
                <a:gd name="connsiteX218" fmla="*/ 76200 w 716407"/>
                <a:gd name="connsiteY218" fmla="*/ 850375 h 1101835"/>
                <a:gd name="connsiteX219" fmla="*/ 83820 w 716407"/>
                <a:gd name="connsiteY219" fmla="*/ 842755 h 1101835"/>
                <a:gd name="connsiteX220" fmla="*/ 89535 w 716407"/>
                <a:gd name="connsiteY220" fmla="*/ 837040 h 1101835"/>
                <a:gd name="connsiteX221" fmla="*/ 100965 w 716407"/>
                <a:gd name="connsiteY221" fmla="*/ 833230 h 1101835"/>
                <a:gd name="connsiteX222" fmla="*/ 118110 w 716407"/>
                <a:gd name="connsiteY222" fmla="*/ 827515 h 1101835"/>
                <a:gd name="connsiteX223" fmla="*/ 135255 w 716407"/>
                <a:gd name="connsiteY223" fmla="*/ 821800 h 1101835"/>
                <a:gd name="connsiteX224" fmla="*/ 140970 w 716407"/>
                <a:gd name="connsiteY224" fmla="*/ 819895 h 1101835"/>
                <a:gd name="connsiteX225" fmla="*/ 154305 w 716407"/>
                <a:gd name="connsiteY225" fmla="*/ 817990 h 1101835"/>
                <a:gd name="connsiteX226" fmla="*/ 158115 w 716407"/>
                <a:gd name="connsiteY226" fmla="*/ 823705 h 1101835"/>
                <a:gd name="connsiteX227" fmla="*/ 163830 w 716407"/>
                <a:gd name="connsiteY227" fmla="*/ 827515 h 1101835"/>
                <a:gd name="connsiteX228" fmla="*/ 192405 w 716407"/>
                <a:gd name="connsiteY228" fmla="*/ 825610 h 1101835"/>
                <a:gd name="connsiteX229" fmla="*/ 198120 w 716407"/>
                <a:gd name="connsiteY229" fmla="*/ 823705 h 1101835"/>
                <a:gd name="connsiteX230" fmla="*/ 211455 w 716407"/>
                <a:gd name="connsiteY230" fmla="*/ 821800 h 1101835"/>
                <a:gd name="connsiteX231" fmla="*/ 230505 w 716407"/>
                <a:gd name="connsiteY231" fmla="*/ 816085 h 1101835"/>
                <a:gd name="connsiteX232" fmla="*/ 236220 w 716407"/>
                <a:gd name="connsiteY232" fmla="*/ 814180 h 1101835"/>
                <a:gd name="connsiteX233" fmla="*/ 255270 w 716407"/>
                <a:gd name="connsiteY233" fmla="*/ 810370 h 1101835"/>
                <a:gd name="connsiteX234" fmla="*/ 260985 w 716407"/>
                <a:gd name="connsiteY234" fmla="*/ 806560 h 1101835"/>
                <a:gd name="connsiteX235" fmla="*/ 262890 w 716407"/>
                <a:gd name="connsiteY235" fmla="*/ 800845 h 1101835"/>
                <a:gd name="connsiteX236" fmla="*/ 259080 w 716407"/>
                <a:gd name="connsiteY236" fmla="*/ 779890 h 1101835"/>
                <a:gd name="connsiteX237" fmla="*/ 255270 w 716407"/>
                <a:gd name="connsiteY237" fmla="*/ 774175 h 1101835"/>
                <a:gd name="connsiteX238" fmla="*/ 251460 w 716407"/>
                <a:gd name="connsiteY238" fmla="*/ 762745 h 1101835"/>
                <a:gd name="connsiteX239" fmla="*/ 245745 w 716407"/>
                <a:gd name="connsiteY239" fmla="*/ 751315 h 1101835"/>
                <a:gd name="connsiteX240" fmla="*/ 234315 w 716407"/>
                <a:gd name="connsiteY240" fmla="*/ 743695 h 1101835"/>
                <a:gd name="connsiteX241" fmla="*/ 228600 w 716407"/>
                <a:gd name="connsiteY241" fmla="*/ 741790 h 1101835"/>
                <a:gd name="connsiteX242" fmla="*/ 222885 w 716407"/>
                <a:gd name="connsiteY242" fmla="*/ 737980 h 1101835"/>
                <a:gd name="connsiteX243" fmla="*/ 220980 w 716407"/>
                <a:gd name="connsiteY243" fmla="*/ 732265 h 1101835"/>
                <a:gd name="connsiteX244" fmla="*/ 217170 w 716407"/>
                <a:gd name="connsiteY244" fmla="*/ 726550 h 1101835"/>
                <a:gd name="connsiteX245" fmla="*/ 211455 w 716407"/>
                <a:gd name="connsiteY245" fmla="*/ 715120 h 1101835"/>
                <a:gd name="connsiteX246" fmla="*/ 205740 w 716407"/>
                <a:gd name="connsiteY246" fmla="*/ 711310 h 1101835"/>
                <a:gd name="connsiteX247" fmla="*/ 203835 w 716407"/>
                <a:gd name="connsiteY247" fmla="*/ 705595 h 1101835"/>
                <a:gd name="connsiteX248" fmla="*/ 196215 w 716407"/>
                <a:gd name="connsiteY248" fmla="*/ 696070 h 1101835"/>
                <a:gd name="connsiteX249" fmla="*/ 194310 w 716407"/>
                <a:gd name="connsiteY249" fmla="*/ 673210 h 1101835"/>
                <a:gd name="connsiteX250" fmla="*/ 99060 w 716407"/>
                <a:gd name="connsiteY250" fmla="*/ 675115 h 1101835"/>
                <a:gd name="connsiteX251" fmla="*/ 85725 w 716407"/>
                <a:gd name="connsiteY251" fmla="*/ 673210 h 1101835"/>
                <a:gd name="connsiteX252" fmla="*/ 78105 w 716407"/>
                <a:gd name="connsiteY252" fmla="*/ 663685 h 1101835"/>
                <a:gd name="connsiteX253" fmla="*/ 64770 w 716407"/>
                <a:gd name="connsiteY253" fmla="*/ 657970 h 1101835"/>
                <a:gd name="connsiteX254" fmla="*/ 57150 w 716407"/>
                <a:gd name="connsiteY254" fmla="*/ 646540 h 1101835"/>
                <a:gd name="connsiteX255" fmla="*/ 62865 w 716407"/>
                <a:gd name="connsiteY255" fmla="*/ 642730 h 1101835"/>
                <a:gd name="connsiteX256" fmla="*/ 68580 w 716407"/>
                <a:gd name="connsiteY256" fmla="*/ 637015 h 1101835"/>
                <a:gd name="connsiteX257" fmla="*/ 72390 w 716407"/>
                <a:gd name="connsiteY257" fmla="*/ 631300 h 1101835"/>
                <a:gd name="connsiteX258" fmla="*/ 78105 w 716407"/>
                <a:gd name="connsiteY258" fmla="*/ 629395 h 1101835"/>
                <a:gd name="connsiteX259" fmla="*/ 83820 w 716407"/>
                <a:gd name="connsiteY259" fmla="*/ 623680 h 1101835"/>
                <a:gd name="connsiteX260" fmla="*/ 89535 w 716407"/>
                <a:gd name="connsiteY260" fmla="*/ 621775 h 1101835"/>
                <a:gd name="connsiteX261" fmla="*/ 95250 w 716407"/>
                <a:gd name="connsiteY261" fmla="*/ 617965 h 1101835"/>
                <a:gd name="connsiteX262" fmla="*/ 102870 w 716407"/>
                <a:gd name="connsiteY262" fmla="*/ 595105 h 1101835"/>
                <a:gd name="connsiteX263" fmla="*/ 108585 w 716407"/>
                <a:gd name="connsiteY263" fmla="*/ 583675 h 1101835"/>
                <a:gd name="connsiteX264" fmla="*/ 114300 w 716407"/>
                <a:gd name="connsiteY264" fmla="*/ 581770 h 1101835"/>
                <a:gd name="connsiteX265" fmla="*/ 118110 w 716407"/>
                <a:gd name="connsiteY265" fmla="*/ 570340 h 1101835"/>
                <a:gd name="connsiteX266" fmla="*/ 123825 w 716407"/>
                <a:gd name="connsiteY266" fmla="*/ 543670 h 1101835"/>
                <a:gd name="connsiteX267" fmla="*/ 129540 w 716407"/>
                <a:gd name="connsiteY267" fmla="*/ 539860 h 1101835"/>
                <a:gd name="connsiteX268" fmla="*/ 129563 w 716407"/>
                <a:gd name="connsiteY268" fmla="*/ 515146 h 1101835"/>
                <a:gd name="connsiteX269" fmla="*/ 140007 w 716407"/>
                <a:gd name="connsiteY269" fmla="*/ 488474 h 1101835"/>
                <a:gd name="connsiteX270" fmla="*/ 142875 w 716407"/>
                <a:gd name="connsiteY270" fmla="*/ 457945 h 1101835"/>
                <a:gd name="connsiteX271" fmla="*/ 137160 w 716407"/>
                <a:gd name="connsiteY271" fmla="*/ 456040 h 1101835"/>
                <a:gd name="connsiteX272" fmla="*/ 150495 w 716407"/>
                <a:gd name="connsiteY272" fmla="*/ 457945 h 1101835"/>
                <a:gd name="connsiteX273" fmla="*/ 156210 w 716407"/>
                <a:gd name="connsiteY273" fmla="*/ 461755 h 1101835"/>
                <a:gd name="connsiteX274" fmla="*/ 177165 w 716407"/>
                <a:gd name="connsiteY274" fmla="*/ 469375 h 1101835"/>
                <a:gd name="connsiteX275" fmla="*/ 190500 w 716407"/>
                <a:gd name="connsiteY275" fmla="*/ 471280 h 1101835"/>
                <a:gd name="connsiteX276" fmla="*/ 201930 w 716407"/>
                <a:gd name="connsiteY276" fmla="*/ 473185 h 1101835"/>
                <a:gd name="connsiteX277" fmla="*/ 219075 w 716407"/>
                <a:gd name="connsiteY277" fmla="*/ 475090 h 1101835"/>
                <a:gd name="connsiteX278" fmla="*/ 224790 w 716407"/>
                <a:gd name="connsiteY278" fmla="*/ 476995 h 1101835"/>
                <a:gd name="connsiteX279" fmla="*/ 236220 w 716407"/>
                <a:gd name="connsiteY279" fmla="*/ 484615 h 1101835"/>
                <a:gd name="connsiteX280" fmla="*/ 240030 w 716407"/>
                <a:gd name="connsiteY280" fmla="*/ 490330 h 1101835"/>
                <a:gd name="connsiteX281" fmla="*/ 249555 w 716407"/>
                <a:gd name="connsiteY281" fmla="*/ 497950 h 1101835"/>
                <a:gd name="connsiteX282" fmla="*/ 245745 w 716407"/>
                <a:gd name="connsiteY282" fmla="*/ 511285 h 1101835"/>
                <a:gd name="connsiteX283" fmla="*/ 240030 w 716407"/>
                <a:gd name="connsiteY283" fmla="*/ 517000 h 1101835"/>
                <a:gd name="connsiteX284" fmla="*/ 238125 w 716407"/>
                <a:gd name="connsiteY284" fmla="*/ 522715 h 1101835"/>
                <a:gd name="connsiteX285" fmla="*/ 249555 w 716407"/>
                <a:gd name="connsiteY285" fmla="*/ 526525 h 1101835"/>
                <a:gd name="connsiteX286" fmla="*/ 264795 w 716407"/>
                <a:gd name="connsiteY286" fmla="*/ 534145 h 1101835"/>
                <a:gd name="connsiteX287" fmla="*/ 276225 w 716407"/>
                <a:gd name="connsiteY287" fmla="*/ 539860 h 1101835"/>
                <a:gd name="connsiteX288" fmla="*/ 281940 w 716407"/>
                <a:gd name="connsiteY288" fmla="*/ 553195 h 1101835"/>
                <a:gd name="connsiteX289" fmla="*/ 285750 w 716407"/>
                <a:gd name="connsiteY289" fmla="*/ 558910 h 1101835"/>
                <a:gd name="connsiteX290" fmla="*/ 306705 w 716407"/>
                <a:gd name="connsiteY290" fmla="*/ 557005 h 1101835"/>
                <a:gd name="connsiteX291" fmla="*/ 308610 w 716407"/>
                <a:gd name="connsiteY291" fmla="*/ 547480 h 1101835"/>
                <a:gd name="connsiteX292" fmla="*/ 320040 w 716407"/>
                <a:gd name="connsiteY292" fmla="*/ 537955 h 1101835"/>
                <a:gd name="connsiteX293" fmla="*/ 323850 w 716407"/>
                <a:gd name="connsiteY293" fmla="*/ 518905 h 1101835"/>
                <a:gd name="connsiteX294" fmla="*/ 325755 w 716407"/>
                <a:gd name="connsiteY294" fmla="*/ 513190 h 1101835"/>
                <a:gd name="connsiteX295" fmla="*/ 323850 w 716407"/>
                <a:gd name="connsiteY295" fmla="*/ 497950 h 1101835"/>
                <a:gd name="connsiteX296" fmla="*/ 321945 w 716407"/>
                <a:gd name="connsiteY296" fmla="*/ 488425 h 1101835"/>
                <a:gd name="connsiteX297" fmla="*/ 304800 w 716407"/>
                <a:gd name="connsiteY297" fmla="*/ 478900 h 1101835"/>
                <a:gd name="connsiteX298" fmla="*/ 297180 w 716407"/>
                <a:gd name="connsiteY298" fmla="*/ 475090 h 1101835"/>
                <a:gd name="connsiteX299" fmla="*/ 281940 w 716407"/>
                <a:gd name="connsiteY299" fmla="*/ 452230 h 1101835"/>
                <a:gd name="connsiteX300" fmla="*/ 280035 w 716407"/>
                <a:gd name="connsiteY300" fmla="*/ 446515 h 1101835"/>
                <a:gd name="connsiteX301" fmla="*/ 276225 w 716407"/>
                <a:gd name="connsiteY301" fmla="*/ 440800 h 1101835"/>
                <a:gd name="connsiteX302" fmla="*/ 274320 w 716407"/>
                <a:gd name="connsiteY302" fmla="*/ 429370 h 1101835"/>
                <a:gd name="connsiteX303" fmla="*/ 272415 w 716407"/>
                <a:gd name="connsiteY303" fmla="*/ 423655 h 1101835"/>
                <a:gd name="connsiteX304" fmla="*/ 270510 w 716407"/>
                <a:gd name="connsiteY304" fmla="*/ 416035 h 1101835"/>
                <a:gd name="connsiteX305" fmla="*/ 272415 w 716407"/>
                <a:gd name="connsiteY305" fmla="*/ 400795 h 1101835"/>
                <a:gd name="connsiteX306" fmla="*/ 278130 w 716407"/>
                <a:gd name="connsiteY306" fmla="*/ 398890 h 1101835"/>
                <a:gd name="connsiteX307" fmla="*/ 291465 w 716407"/>
                <a:gd name="connsiteY307" fmla="*/ 393175 h 1101835"/>
                <a:gd name="connsiteX308" fmla="*/ 308610 w 716407"/>
                <a:gd name="connsiteY308" fmla="*/ 387460 h 1101835"/>
                <a:gd name="connsiteX309" fmla="*/ 314325 w 716407"/>
                <a:gd name="connsiteY309" fmla="*/ 385555 h 1101835"/>
                <a:gd name="connsiteX310" fmla="*/ 323850 w 716407"/>
                <a:gd name="connsiteY310" fmla="*/ 383650 h 1101835"/>
                <a:gd name="connsiteX311" fmla="*/ 335339 w 716407"/>
                <a:gd name="connsiteY311" fmla="*/ 362731 h 1101835"/>
                <a:gd name="connsiteX312" fmla="*/ 363920 w 716407"/>
                <a:gd name="connsiteY312"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04825 w 716407"/>
                <a:gd name="connsiteY102" fmla="*/ 627490 h 1101835"/>
                <a:gd name="connsiteX103" fmla="*/ 510540 w 716407"/>
                <a:gd name="connsiteY103" fmla="*/ 638920 h 1101835"/>
                <a:gd name="connsiteX104" fmla="*/ 512445 w 716407"/>
                <a:gd name="connsiteY104" fmla="*/ 644635 h 1101835"/>
                <a:gd name="connsiteX105" fmla="*/ 525873 w 716407"/>
                <a:gd name="connsiteY105" fmla="*/ 646605 h 1101835"/>
                <a:gd name="connsiteX106" fmla="*/ 506730 w 716407"/>
                <a:gd name="connsiteY106" fmla="*/ 650350 h 1101835"/>
                <a:gd name="connsiteX107" fmla="*/ 501015 w 716407"/>
                <a:gd name="connsiteY107" fmla="*/ 652255 h 1101835"/>
                <a:gd name="connsiteX108" fmla="*/ 489585 w 716407"/>
                <a:gd name="connsiteY108" fmla="*/ 661780 h 1101835"/>
                <a:gd name="connsiteX109" fmla="*/ 487680 w 716407"/>
                <a:gd name="connsiteY109" fmla="*/ 667495 h 1101835"/>
                <a:gd name="connsiteX110" fmla="*/ 491577 w 716407"/>
                <a:gd name="connsiteY110" fmla="*/ 699950 h 1101835"/>
                <a:gd name="connsiteX111" fmla="*/ 497205 w 716407"/>
                <a:gd name="connsiteY111" fmla="*/ 724645 h 1101835"/>
                <a:gd name="connsiteX112" fmla="*/ 495300 w 716407"/>
                <a:gd name="connsiteY112" fmla="*/ 722740 h 1101835"/>
                <a:gd name="connsiteX113" fmla="*/ 455295 w 716407"/>
                <a:gd name="connsiteY113" fmla="*/ 718930 h 1101835"/>
                <a:gd name="connsiteX114" fmla="*/ 449580 w 716407"/>
                <a:gd name="connsiteY114" fmla="*/ 730360 h 1101835"/>
                <a:gd name="connsiteX115" fmla="*/ 445770 w 716407"/>
                <a:gd name="connsiteY115" fmla="*/ 736075 h 1101835"/>
                <a:gd name="connsiteX116" fmla="*/ 443865 w 716407"/>
                <a:gd name="connsiteY116" fmla="*/ 741790 h 1101835"/>
                <a:gd name="connsiteX117" fmla="*/ 438150 w 716407"/>
                <a:gd name="connsiteY117" fmla="*/ 743695 h 1101835"/>
                <a:gd name="connsiteX118" fmla="*/ 434340 w 716407"/>
                <a:gd name="connsiteY118" fmla="*/ 757030 h 1101835"/>
                <a:gd name="connsiteX119" fmla="*/ 426720 w 716407"/>
                <a:gd name="connsiteY119" fmla="*/ 768460 h 1101835"/>
                <a:gd name="connsiteX120" fmla="*/ 419100 w 716407"/>
                <a:gd name="connsiteY120" fmla="*/ 779890 h 1101835"/>
                <a:gd name="connsiteX121" fmla="*/ 415290 w 716407"/>
                <a:gd name="connsiteY121" fmla="*/ 785605 h 1101835"/>
                <a:gd name="connsiteX122" fmla="*/ 409575 w 716407"/>
                <a:gd name="connsiteY122" fmla="*/ 797035 h 1101835"/>
                <a:gd name="connsiteX123" fmla="*/ 415290 w 716407"/>
                <a:gd name="connsiteY123" fmla="*/ 814180 h 1101835"/>
                <a:gd name="connsiteX124" fmla="*/ 417195 w 716407"/>
                <a:gd name="connsiteY124" fmla="*/ 819895 h 1101835"/>
                <a:gd name="connsiteX125" fmla="*/ 424815 w 716407"/>
                <a:gd name="connsiteY125" fmla="*/ 825610 h 1101835"/>
                <a:gd name="connsiteX126" fmla="*/ 430530 w 716407"/>
                <a:gd name="connsiteY126" fmla="*/ 829420 h 1101835"/>
                <a:gd name="connsiteX127" fmla="*/ 441960 w 716407"/>
                <a:gd name="connsiteY127" fmla="*/ 833230 h 1101835"/>
                <a:gd name="connsiteX128" fmla="*/ 447675 w 716407"/>
                <a:gd name="connsiteY128" fmla="*/ 837040 h 1101835"/>
                <a:gd name="connsiteX129" fmla="*/ 453390 w 716407"/>
                <a:gd name="connsiteY129" fmla="*/ 838945 h 1101835"/>
                <a:gd name="connsiteX130" fmla="*/ 457200 w 716407"/>
                <a:gd name="connsiteY130" fmla="*/ 844660 h 1101835"/>
                <a:gd name="connsiteX131" fmla="*/ 468630 w 716407"/>
                <a:gd name="connsiteY131" fmla="*/ 848470 h 1101835"/>
                <a:gd name="connsiteX132" fmla="*/ 474345 w 716407"/>
                <a:gd name="connsiteY132" fmla="*/ 850375 h 1101835"/>
                <a:gd name="connsiteX133" fmla="*/ 480060 w 716407"/>
                <a:gd name="connsiteY133" fmla="*/ 852280 h 1101835"/>
                <a:gd name="connsiteX134" fmla="*/ 485775 w 716407"/>
                <a:gd name="connsiteY134" fmla="*/ 856090 h 1101835"/>
                <a:gd name="connsiteX135" fmla="*/ 499110 w 716407"/>
                <a:gd name="connsiteY135" fmla="*/ 861805 h 1101835"/>
                <a:gd name="connsiteX136" fmla="*/ 506730 w 716407"/>
                <a:gd name="connsiteY136" fmla="*/ 869425 h 1101835"/>
                <a:gd name="connsiteX137" fmla="*/ 518160 w 716407"/>
                <a:gd name="connsiteY137" fmla="*/ 875140 h 1101835"/>
                <a:gd name="connsiteX138" fmla="*/ 523875 w 716407"/>
                <a:gd name="connsiteY138" fmla="*/ 878950 h 1101835"/>
                <a:gd name="connsiteX139" fmla="*/ 525780 w 716407"/>
                <a:gd name="connsiteY139" fmla="*/ 884665 h 1101835"/>
                <a:gd name="connsiteX140" fmla="*/ 529590 w 716407"/>
                <a:gd name="connsiteY140" fmla="*/ 907525 h 1101835"/>
                <a:gd name="connsiteX141" fmla="*/ 539115 w 716407"/>
                <a:gd name="connsiteY141" fmla="*/ 924670 h 1101835"/>
                <a:gd name="connsiteX142" fmla="*/ 541020 w 716407"/>
                <a:gd name="connsiteY142" fmla="*/ 930385 h 1101835"/>
                <a:gd name="connsiteX143" fmla="*/ 544830 w 716407"/>
                <a:gd name="connsiteY143" fmla="*/ 936100 h 1101835"/>
                <a:gd name="connsiteX144" fmla="*/ 542925 w 716407"/>
                <a:gd name="connsiteY144" fmla="*/ 934195 h 1101835"/>
                <a:gd name="connsiteX145" fmla="*/ 542925 w 716407"/>
                <a:gd name="connsiteY145" fmla="*/ 934195 h 1101835"/>
                <a:gd name="connsiteX146" fmla="*/ 533400 w 716407"/>
                <a:gd name="connsiteY146" fmla="*/ 947530 h 1101835"/>
                <a:gd name="connsiteX147" fmla="*/ 531495 w 716407"/>
                <a:gd name="connsiteY147" fmla="*/ 953245 h 1101835"/>
                <a:gd name="connsiteX148" fmla="*/ 520065 w 716407"/>
                <a:gd name="connsiteY148" fmla="*/ 955150 h 1101835"/>
                <a:gd name="connsiteX149" fmla="*/ 502920 w 716407"/>
                <a:gd name="connsiteY149" fmla="*/ 962770 h 1101835"/>
                <a:gd name="connsiteX150" fmla="*/ 497205 w 716407"/>
                <a:gd name="connsiteY150" fmla="*/ 960865 h 1101835"/>
                <a:gd name="connsiteX151" fmla="*/ 485775 w 716407"/>
                <a:gd name="connsiteY151" fmla="*/ 938005 h 1101835"/>
                <a:gd name="connsiteX152" fmla="*/ 480060 w 716407"/>
                <a:gd name="connsiteY152" fmla="*/ 932290 h 1101835"/>
                <a:gd name="connsiteX153" fmla="*/ 457200 w 716407"/>
                <a:gd name="connsiteY153" fmla="*/ 926575 h 1101835"/>
                <a:gd name="connsiteX154" fmla="*/ 434340 w 716407"/>
                <a:gd name="connsiteY154" fmla="*/ 928480 h 1101835"/>
                <a:gd name="connsiteX155" fmla="*/ 430530 w 716407"/>
                <a:gd name="connsiteY155" fmla="*/ 939910 h 1101835"/>
                <a:gd name="connsiteX156" fmla="*/ 419100 w 716407"/>
                <a:gd name="connsiteY156" fmla="*/ 945625 h 1101835"/>
                <a:gd name="connsiteX157" fmla="*/ 409575 w 716407"/>
                <a:gd name="connsiteY157" fmla="*/ 962770 h 1101835"/>
                <a:gd name="connsiteX158" fmla="*/ 400050 w 716407"/>
                <a:gd name="connsiteY158" fmla="*/ 978010 h 1101835"/>
                <a:gd name="connsiteX159" fmla="*/ 394335 w 716407"/>
                <a:gd name="connsiteY159" fmla="*/ 979915 h 1101835"/>
                <a:gd name="connsiteX160" fmla="*/ 388620 w 716407"/>
                <a:gd name="connsiteY160" fmla="*/ 978010 h 1101835"/>
                <a:gd name="connsiteX161" fmla="*/ 381000 w 716407"/>
                <a:gd name="connsiteY161" fmla="*/ 960865 h 1101835"/>
                <a:gd name="connsiteX162" fmla="*/ 375285 w 716407"/>
                <a:gd name="connsiteY162" fmla="*/ 958960 h 1101835"/>
                <a:gd name="connsiteX163" fmla="*/ 369570 w 716407"/>
                <a:gd name="connsiteY163" fmla="*/ 955150 h 1101835"/>
                <a:gd name="connsiteX164" fmla="*/ 360045 w 716407"/>
                <a:gd name="connsiteY164" fmla="*/ 962770 h 1101835"/>
                <a:gd name="connsiteX165" fmla="*/ 346710 w 716407"/>
                <a:gd name="connsiteY165" fmla="*/ 978010 h 1101835"/>
                <a:gd name="connsiteX166" fmla="*/ 340995 w 716407"/>
                <a:gd name="connsiteY166" fmla="*/ 1006585 h 1101835"/>
                <a:gd name="connsiteX167" fmla="*/ 335280 w 716407"/>
                <a:gd name="connsiteY167" fmla="*/ 1010395 h 1101835"/>
                <a:gd name="connsiteX168" fmla="*/ 331470 w 716407"/>
                <a:gd name="connsiteY168" fmla="*/ 1016110 h 1101835"/>
                <a:gd name="connsiteX169" fmla="*/ 325755 w 716407"/>
                <a:gd name="connsiteY169" fmla="*/ 1019920 h 1101835"/>
                <a:gd name="connsiteX170" fmla="*/ 320040 w 716407"/>
                <a:gd name="connsiteY170" fmla="*/ 1040875 h 1101835"/>
                <a:gd name="connsiteX171" fmla="*/ 314325 w 716407"/>
                <a:gd name="connsiteY171" fmla="*/ 1042780 h 1101835"/>
                <a:gd name="connsiteX172" fmla="*/ 312420 w 716407"/>
                <a:gd name="connsiteY172" fmla="*/ 1048495 h 1101835"/>
                <a:gd name="connsiteX173" fmla="*/ 310515 w 716407"/>
                <a:gd name="connsiteY173" fmla="*/ 1082785 h 1101835"/>
                <a:gd name="connsiteX174" fmla="*/ 293370 w 716407"/>
                <a:gd name="connsiteY174" fmla="*/ 1077070 h 1101835"/>
                <a:gd name="connsiteX175" fmla="*/ 264795 w 716407"/>
                <a:gd name="connsiteY175" fmla="*/ 1073260 h 1101835"/>
                <a:gd name="connsiteX176" fmla="*/ 247650 w 716407"/>
                <a:gd name="connsiteY176" fmla="*/ 1063735 h 1101835"/>
                <a:gd name="connsiteX177" fmla="*/ 241935 w 716407"/>
                <a:gd name="connsiteY177" fmla="*/ 1061830 h 1101835"/>
                <a:gd name="connsiteX178" fmla="*/ 224790 w 716407"/>
                <a:gd name="connsiteY178" fmla="*/ 1063735 h 1101835"/>
                <a:gd name="connsiteX179" fmla="*/ 213360 w 716407"/>
                <a:gd name="connsiteY179" fmla="*/ 1067545 h 1101835"/>
                <a:gd name="connsiteX180" fmla="*/ 207645 w 716407"/>
                <a:gd name="connsiteY180" fmla="*/ 1069450 h 1101835"/>
                <a:gd name="connsiteX181" fmla="*/ 201930 w 716407"/>
                <a:gd name="connsiteY181" fmla="*/ 1073260 h 1101835"/>
                <a:gd name="connsiteX182" fmla="*/ 177165 w 716407"/>
                <a:gd name="connsiteY182" fmla="*/ 1077070 h 1101835"/>
                <a:gd name="connsiteX183" fmla="*/ 165735 w 716407"/>
                <a:gd name="connsiteY183" fmla="*/ 1082785 h 1101835"/>
                <a:gd name="connsiteX184" fmla="*/ 161925 w 716407"/>
                <a:gd name="connsiteY184" fmla="*/ 1088500 h 1101835"/>
                <a:gd name="connsiteX185" fmla="*/ 156210 w 716407"/>
                <a:gd name="connsiteY185" fmla="*/ 1099930 h 1101835"/>
                <a:gd name="connsiteX186" fmla="*/ 150495 w 716407"/>
                <a:gd name="connsiteY186" fmla="*/ 1101835 h 1101835"/>
                <a:gd name="connsiteX187" fmla="*/ 135255 w 716407"/>
                <a:gd name="connsiteY187" fmla="*/ 1099930 h 1101835"/>
                <a:gd name="connsiteX188" fmla="*/ 125730 w 716407"/>
                <a:gd name="connsiteY188" fmla="*/ 1090405 h 1101835"/>
                <a:gd name="connsiteX189" fmla="*/ 120015 w 716407"/>
                <a:gd name="connsiteY189" fmla="*/ 1088500 h 1101835"/>
                <a:gd name="connsiteX190" fmla="*/ 114300 w 716407"/>
                <a:gd name="connsiteY190" fmla="*/ 1084690 h 1101835"/>
                <a:gd name="connsiteX191" fmla="*/ 108585 w 716407"/>
                <a:gd name="connsiteY191" fmla="*/ 1082785 h 1101835"/>
                <a:gd name="connsiteX192" fmla="*/ 104775 w 716407"/>
                <a:gd name="connsiteY192" fmla="*/ 1071355 h 1101835"/>
                <a:gd name="connsiteX193" fmla="*/ 102870 w 716407"/>
                <a:gd name="connsiteY193" fmla="*/ 1063735 h 1101835"/>
                <a:gd name="connsiteX194" fmla="*/ 97155 w 716407"/>
                <a:gd name="connsiteY194" fmla="*/ 1059925 h 1101835"/>
                <a:gd name="connsiteX195" fmla="*/ 72390 w 716407"/>
                <a:gd name="connsiteY195" fmla="*/ 1050400 h 1101835"/>
                <a:gd name="connsiteX196" fmla="*/ 62865 w 716407"/>
                <a:gd name="connsiteY196" fmla="*/ 1058020 h 1101835"/>
                <a:gd name="connsiteX197" fmla="*/ 49530 w 716407"/>
                <a:gd name="connsiteY197" fmla="*/ 1061830 h 1101835"/>
                <a:gd name="connsiteX198" fmla="*/ 24765 w 716407"/>
                <a:gd name="connsiteY198" fmla="*/ 1054210 h 1101835"/>
                <a:gd name="connsiteX199" fmla="*/ 22860 w 716407"/>
                <a:gd name="connsiteY199" fmla="*/ 1048495 h 1101835"/>
                <a:gd name="connsiteX200" fmla="*/ 5715 w 716407"/>
                <a:gd name="connsiteY200" fmla="*/ 1042780 h 1101835"/>
                <a:gd name="connsiteX201" fmla="*/ 0 w 716407"/>
                <a:gd name="connsiteY201" fmla="*/ 1040875 h 1101835"/>
                <a:gd name="connsiteX202" fmla="*/ 1905 w 716407"/>
                <a:gd name="connsiteY202" fmla="*/ 1035160 h 1101835"/>
                <a:gd name="connsiteX203" fmla="*/ 9525 w 716407"/>
                <a:gd name="connsiteY203" fmla="*/ 1023730 h 1101835"/>
                <a:gd name="connsiteX204" fmla="*/ 5715 w 716407"/>
                <a:gd name="connsiteY204" fmla="*/ 970390 h 1101835"/>
                <a:gd name="connsiteX205" fmla="*/ 3810 w 716407"/>
                <a:gd name="connsiteY205" fmla="*/ 960865 h 1101835"/>
                <a:gd name="connsiteX206" fmla="*/ 5715 w 716407"/>
                <a:gd name="connsiteY206" fmla="*/ 951340 h 1101835"/>
                <a:gd name="connsiteX207" fmla="*/ 17145 w 716407"/>
                <a:gd name="connsiteY207" fmla="*/ 943720 h 1101835"/>
                <a:gd name="connsiteX208" fmla="*/ 19050 w 716407"/>
                <a:gd name="connsiteY208" fmla="*/ 934195 h 1101835"/>
                <a:gd name="connsiteX209" fmla="*/ 24765 w 716407"/>
                <a:gd name="connsiteY209" fmla="*/ 917050 h 1101835"/>
                <a:gd name="connsiteX210" fmla="*/ 28575 w 716407"/>
                <a:gd name="connsiteY210" fmla="*/ 911335 h 1101835"/>
                <a:gd name="connsiteX211" fmla="*/ 26670 w 716407"/>
                <a:gd name="connsiteY211" fmla="*/ 896095 h 1101835"/>
                <a:gd name="connsiteX212" fmla="*/ 30480 w 716407"/>
                <a:gd name="connsiteY212" fmla="*/ 877045 h 1101835"/>
                <a:gd name="connsiteX213" fmla="*/ 38100 w 716407"/>
                <a:gd name="connsiteY213" fmla="*/ 865615 h 1101835"/>
                <a:gd name="connsiteX214" fmla="*/ 49530 w 716407"/>
                <a:gd name="connsiteY214" fmla="*/ 863710 h 1101835"/>
                <a:gd name="connsiteX215" fmla="*/ 62865 w 716407"/>
                <a:gd name="connsiteY215" fmla="*/ 861805 h 1101835"/>
                <a:gd name="connsiteX216" fmla="*/ 70485 w 716407"/>
                <a:gd name="connsiteY216" fmla="*/ 854185 h 1101835"/>
                <a:gd name="connsiteX217" fmla="*/ 76200 w 716407"/>
                <a:gd name="connsiteY217" fmla="*/ 850375 h 1101835"/>
                <a:gd name="connsiteX218" fmla="*/ 83820 w 716407"/>
                <a:gd name="connsiteY218" fmla="*/ 842755 h 1101835"/>
                <a:gd name="connsiteX219" fmla="*/ 89535 w 716407"/>
                <a:gd name="connsiteY219" fmla="*/ 837040 h 1101835"/>
                <a:gd name="connsiteX220" fmla="*/ 100965 w 716407"/>
                <a:gd name="connsiteY220" fmla="*/ 833230 h 1101835"/>
                <a:gd name="connsiteX221" fmla="*/ 118110 w 716407"/>
                <a:gd name="connsiteY221" fmla="*/ 827515 h 1101835"/>
                <a:gd name="connsiteX222" fmla="*/ 135255 w 716407"/>
                <a:gd name="connsiteY222" fmla="*/ 821800 h 1101835"/>
                <a:gd name="connsiteX223" fmla="*/ 140970 w 716407"/>
                <a:gd name="connsiteY223" fmla="*/ 819895 h 1101835"/>
                <a:gd name="connsiteX224" fmla="*/ 154305 w 716407"/>
                <a:gd name="connsiteY224" fmla="*/ 817990 h 1101835"/>
                <a:gd name="connsiteX225" fmla="*/ 158115 w 716407"/>
                <a:gd name="connsiteY225" fmla="*/ 823705 h 1101835"/>
                <a:gd name="connsiteX226" fmla="*/ 163830 w 716407"/>
                <a:gd name="connsiteY226" fmla="*/ 827515 h 1101835"/>
                <a:gd name="connsiteX227" fmla="*/ 192405 w 716407"/>
                <a:gd name="connsiteY227" fmla="*/ 825610 h 1101835"/>
                <a:gd name="connsiteX228" fmla="*/ 198120 w 716407"/>
                <a:gd name="connsiteY228" fmla="*/ 823705 h 1101835"/>
                <a:gd name="connsiteX229" fmla="*/ 211455 w 716407"/>
                <a:gd name="connsiteY229" fmla="*/ 821800 h 1101835"/>
                <a:gd name="connsiteX230" fmla="*/ 230505 w 716407"/>
                <a:gd name="connsiteY230" fmla="*/ 816085 h 1101835"/>
                <a:gd name="connsiteX231" fmla="*/ 236220 w 716407"/>
                <a:gd name="connsiteY231" fmla="*/ 814180 h 1101835"/>
                <a:gd name="connsiteX232" fmla="*/ 255270 w 716407"/>
                <a:gd name="connsiteY232" fmla="*/ 810370 h 1101835"/>
                <a:gd name="connsiteX233" fmla="*/ 260985 w 716407"/>
                <a:gd name="connsiteY233" fmla="*/ 806560 h 1101835"/>
                <a:gd name="connsiteX234" fmla="*/ 262890 w 716407"/>
                <a:gd name="connsiteY234" fmla="*/ 800845 h 1101835"/>
                <a:gd name="connsiteX235" fmla="*/ 259080 w 716407"/>
                <a:gd name="connsiteY235" fmla="*/ 779890 h 1101835"/>
                <a:gd name="connsiteX236" fmla="*/ 255270 w 716407"/>
                <a:gd name="connsiteY236" fmla="*/ 774175 h 1101835"/>
                <a:gd name="connsiteX237" fmla="*/ 251460 w 716407"/>
                <a:gd name="connsiteY237" fmla="*/ 762745 h 1101835"/>
                <a:gd name="connsiteX238" fmla="*/ 245745 w 716407"/>
                <a:gd name="connsiteY238" fmla="*/ 751315 h 1101835"/>
                <a:gd name="connsiteX239" fmla="*/ 234315 w 716407"/>
                <a:gd name="connsiteY239" fmla="*/ 743695 h 1101835"/>
                <a:gd name="connsiteX240" fmla="*/ 228600 w 716407"/>
                <a:gd name="connsiteY240" fmla="*/ 741790 h 1101835"/>
                <a:gd name="connsiteX241" fmla="*/ 222885 w 716407"/>
                <a:gd name="connsiteY241" fmla="*/ 737980 h 1101835"/>
                <a:gd name="connsiteX242" fmla="*/ 220980 w 716407"/>
                <a:gd name="connsiteY242" fmla="*/ 732265 h 1101835"/>
                <a:gd name="connsiteX243" fmla="*/ 217170 w 716407"/>
                <a:gd name="connsiteY243" fmla="*/ 726550 h 1101835"/>
                <a:gd name="connsiteX244" fmla="*/ 211455 w 716407"/>
                <a:gd name="connsiteY244" fmla="*/ 715120 h 1101835"/>
                <a:gd name="connsiteX245" fmla="*/ 205740 w 716407"/>
                <a:gd name="connsiteY245" fmla="*/ 711310 h 1101835"/>
                <a:gd name="connsiteX246" fmla="*/ 203835 w 716407"/>
                <a:gd name="connsiteY246" fmla="*/ 705595 h 1101835"/>
                <a:gd name="connsiteX247" fmla="*/ 196215 w 716407"/>
                <a:gd name="connsiteY247" fmla="*/ 696070 h 1101835"/>
                <a:gd name="connsiteX248" fmla="*/ 194310 w 716407"/>
                <a:gd name="connsiteY248" fmla="*/ 673210 h 1101835"/>
                <a:gd name="connsiteX249" fmla="*/ 99060 w 716407"/>
                <a:gd name="connsiteY249" fmla="*/ 675115 h 1101835"/>
                <a:gd name="connsiteX250" fmla="*/ 85725 w 716407"/>
                <a:gd name="connsiteY250" fmla="*/ 673210 h 1101835"/>
                <a:gd name="connsiteX251" fmla="*/ 78105 w 716407"/>
                <a:gd name="connsiteY251" fmla="*/ 663685 h 1101835"/>
                <a:gd name="connsiteX252" fmla="*/ 64770 w 716407"/>
                <a:gd name="connsiteY252" fmla="*/ 657970 h 1101835"/>
                <a:gd name="connsiteX253" fmla="*/ 57150 w 716407"/>
                <a:gd name="connsiteY253" fmla="*/ 646540 h 1101835"/>
                <a:gd name="connsiteX254" fmla="*/ 62865 w 716407"/>
                <a:gd name="connsiteY254" fmla="*/ 642730 h 1101835"/>
                <a:gd name="connsiteX255" fmla="*/ 68580 w 716407"/>
                <a:gd name="connsiteY255" fmla="*/ 637015 h 1101835"/>
                <a:gd name="connsiteX256" fmla="*/ 72390 w 716407"/>
                <a:gd name="connsiteY256" fmla="*/ 631300 h 1101835"/>
                <a:gd name="connsiteX257" fmla="*/ 78105 w 716407"/>
                <a:gd name="connsiteY257" fmla="*/ 629395 h 1101835"/>
                <a:gd name="connsiteX258" fmla="*/ 83820 w 716407"/>
                <a:gd name="connsiteY258" fmla="*/ 623680 h 1101835"/>
                <a:gd name="connsiteX259" fmla="*/ 89535 w 716407"/>
                <a:gd name="connsiteY259" fmla="*/ 621775 h 1101835"/>
                <a:gd name="connsiteX260" fmla="*/ 95250 w 716407"/>
                <a:gd name="connsiteY260" fmla="*/ 617965 h 1101835"/>
                <a:gd name="connsiteX261" fmla="*/ 102870 w 716407"/>
                <a:gd name="connsiteY261" fmla="*/ 595105 h 1101835"/>
                <a:gd name="connsiteX262" fmla="*/ 108585 w 716407"/>
                <a:gd name="connsiteY262" fmla="*/ 583675 h 1101835"/>
                <a:gd name="connsiteX263" fmla="*/ 114300 w 716407"/>
                <a:gd name="connsiteY263" fmla="*/ 581770 h 1101835"/>
                <a:gd name="connsiteX264" fmla="*/ 118110 w 716407"/>
                <a:gd name="connsiteY264" fmla="*/ 570340 h 1101835"/>
                <a:gd name="connsiteX265" fmla="*/ 123825 w 716407"/>
                <a:gd name="connsiteY265" fmla="*/ 543670 h 1101835"/>
                <a:gd name="connsiteX266" fmla="*/ 129540 w 716407"/>
                <a:gd name="connsiteY266" fmla="*/ 539860 h 1101835"/>
                <a:gd name="connsiteX267" fmla="*/ 129563 w 716407"/>
                <a:gd name="connsiteY267" fmla="*/ 515146 h 1101835"/>
                <a:gd name="connsiteX268" fmla="*/ 140007 w 716407"/>
                <a:gd name="connsiteY268" fmla="*/ 488474 h 1101835"/>
                <a:gd name="connsiteX269" fmla="*/ 142875 w 716407"/>
                <a:gd name="connsiteY269" fmla="*/ 457945 h 1101835"/>
                <a:gd name="connsiteX270" fmla="*/ 137160 w 716407"/>
                <a:gd name="connsiteY270" fmla="*/ 456040 h 1101835"/>
                <a:gd name="connsiteX271" fmla="*/ 150495 w 716407"/>
                <a:gd name="connsiteY271" fmla="*/ 457945 h 1101835"/>
                <a:gd name="connsiteX272" fmla="*/ 156210 w 716407"/>
                <a:gd name="connsiteY272" fmla="*/ 461755 h 1101835"/>
                <a:gd name="connsiteX273" fmla="*/ 177165 w 716407"/>
                <a:gd name="connsiteY273" fmla="*/ 469375 h 1101835"/>
                <a:gd name="connsiteX274" fmla="*/ 190500 w 716407"/>
                <a:gd name="connsiteY274" fmla="*/ 471280 h 1101835"/>
                <a:gd name="connsiteX275" fmla="*/ 201930 w 716407"/>
                <a:gd name="connsiteY275" fmla="*/ 473185 h 1101835"/>
                <a:gd name="connsiteX276" fmla="*/ 219075 w 716407"/>
                <a:gd name="connsiteY276" fmla="*/ 475090 h 1101835"/>
                <a:gd name="connsiteX277" fmla="*/ 224790 w 716407"/>
                <a:gd name="connsiteY277" fmla="*/ 476995 h 1101835"/>
                <a:gd name="connsiteX278" fmla="*/ 236220 w 716407"/>
                <a:gd name="connsiteY278" fmla="*/ 484615 h 1101835"/>
                <a:gd name="connsiteX279" fmla="*/ 240030 w 716407"/>
                <a:gd name="connsiteY279" fmla="*/ 490330 h 1101835"/>
                <a:gd name="connsiteX280" fmla="*/ 249555 w 716407"/>
                <a:gd name="connsiteY280" fmla="*/ 497950 h 1101835"/>
                <a:gd name="connsiteX281" fmla="*/ 245745 w 716407"/>
                <a:gd name="connsiteY281" fmla="*/ 511285 h 1101835"/>
                <a:gd name="connsiteX282" fmla="*/ 240030 w 716407"/>
                <a:gd name="connsiteY282" fmla="*/ 517000 h 1101835"/>
                <a:gd name="connsiteX283" fmla="*/ 238125 w 716407"/>
                <a:gd name="connsiteY283" fmla="*/ 522715 h 1101835"/>
                <a:gd name="connsiteX284" fmla="*/ 249555 w 716407"/>
                <a:gd name="connsiteY284" fmla="*/ 526525 h 1101835"/>
                <a:gd name="connsiteX285" fmla="*/ 264795 w 716407"/>
                <a:gd name="connsiteY285" fmla="*/ 534145 h 1101835"/>
                <a:gd name="connsiteX286" fmla="*/ 276225 w 716407"/>
                <a:gd name="connsiteY286" fmla="*/ 539860 h 1101835"/>
                <a:gd name="connsiteX287" fmla="*/ 281940 w 716407"/>
                <a:gd name="connsiteY287" fmla="*/ 553195 h 1101835"/>
                <a:gd name="connsiteX288" fmla="*/ 285750 w 716407"/>
                <a:gd name="connsiteY288" fmla="*/ 558910 h 1101835"/>
                <a:gd name="connsiteX289" fmla="*/ 306705 w 716407"/>
                <a:gd name="connsiteY289" fmla="*/ 557005 h 1101835"/>
                <a:gd name="connsiteX290" fmla="*/ 308610 w 716407"/>
                <a:gd name="connsiteY290" fmla="*/ 547480 h 1101835"/>
                <a:gd name="connsiteX291" fmla="*/ 320040 w 716407"/>
                <a:gd name="connsiteY291" fmla="*/ 537955 h 1101835"/>
                <a:gd name="connsiteX292" fmla="*/ 323850 w 716407"/>
                <a:gd name="connsiteY292" fmla="*/ 518905 h 1101835"/>
                <a:gd name="connsiteX293" fmla="*/ 325755 w 716407"/>
                <a:gd name="connsiteY293" fmla="*/ 513190 h 1101835"/>
                <a:gd name="connsiteX294" fmla="*/ 323850 w 716407"/>
                <a:gd name="connsiteY294" fmla="*/ 497950 h 1101835"/>
                <a:gd name="connsiteX295" fmla="*/ 321945 w 716407"/>
                <a:gd name="connsiteY295" fmla="*/ 488425 h 1101835"/>
                <a:gd name="connsiteX296" fmla="*/ 304800 w 716407"/>
                <a:gd name="connsiteY296" fmla="*/ 478900 h 1101835"/>
                <a:gd name="connsiteX297" fmla="*/ 297180 w 716407"/>
                <a:gd name="connsiteY297" fmla="*/ 475090 h 1101835"/>
                <a:gd name="connsiteX298" fmla="*/ 281940 w 716407"/>
                <a:gd name="connsiteY298" fmla="*/ 452230 h 1101835"/>
                <a:gd name="connsiteX299" fmla="*/ 280035 w 716407"/>
                <a:gd name="connsiteY299" fmla="*/ 446515 h 1101835"/>
                <a:gd name="connsiteX300" fmla="*/ 276225 w 716407"/>
                <a:gd name="connsiteY300" fmla="*/ 440800 h 1101835"/>
                <a:gd name="connsiteX301" fmla="*/ 274320 w 716407"/>
                <a:gd name="connsiteY301" fmla="*/ 429370 h 1101835"/>
                <a:gd name="connsiteX302" fmla="*/ 272415 w 716407"/>
                <a:gd name="connsiteY302" fmla="*/ 423655 h 1101835"/>
                <a:gd name="connsiteX303" fmla="*/ 270510 w 716407"/>
                <a:gd name="connsiteY303" fmla="*/ 416035 h 1101835"/>
                <a:gd name="connsiteX304" fmla="*/ 272415 w 716407"/>
                <a:gd name="connsiteY304" fmla="*/ 400795 h 1101835"/>
                <a:gd name="connsiteX305" fmla="*/ 278130 w 716407"/>
                <a:gd name="connsiteY305" fmla="*/ 398890 h 1101835"/>
                <a:gd name="connsiteX306" fmla="*/ 291465 w 716407"/>
                <a:gd name="connsiteY306" fmla="*/ 393175 h 1101835"/>
                <a:gd name="connsiteX307" fmla="*/ 308610 w 716407"/>
                <a:gd name="connsiteY307" fmla="*/ 387460 h 1101835"/>
                <a:gd name="connsiteX308" fmla="*/ 314325 w 716407"/>
                <a:gd name="connsiteY308" fmla="*/ 385555 h 1101835"/>
                <a:gd name="connsiteX309" fmla="*/ 323850 w 716407"/>
                <a:gd name="connsiteY309" fmla="*/ 383650 h 1101835"/>
                <a:gd name="connsiteX310" fmla="*/ 335339 w 716407"/>
                <a:gd name="connsiteY310" fmla="*/ 362731 h 1101835"/>
                <a:gd name="connsiteX311" fmla="*/ 363920 w 716407"/>
                <a:gd name="connsiteY311"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04825 w 716407"/>
                <a:gd name="connsiteY102" fmla="*/ 627490 h 1101835"/>
                <a:gd name="connsiteX103" fmla="*/ 510540 w 716407"/>
                <a:gd name="connsiteY103" fmla="*/ 638920 h 1101835"/>
                <a:gd name="connsiteX104" fmla="*/ 512445 w 716407"/>
                <a:gd name="connsiteY104" fmla="*/ 644635 h 1101835"/>
                <a:gd name="connsiteX105" fmla="*/ 525873 w 716407"/>
                <a:gd name="connsiteY105" fmla="*/ 646605 h 1101835"/>
                <a:gd name="connsiteX106" fmla="*/ 506730 w 716407"/>
                <a:gd name="connsiteY106" fmla="*/ 650350 h 1101835"/>
                <a:gd name="connsiteX107" fmla="*/ 501015 w 716407"/>
                <a:gd name="connsiteY107" fmla="*/ 652255 h 1101835"/>
                <a:gd name="connsiteX108" fmla="*/ 487680 w 716407"/>
                <a:gd name="connsiteY108" fmla="*/ 667495 h 1101835"/>
                <a:gd name="connsiteX109" fmla="*/ 491577 w 716407"/>
                <a:gd name="connsiteY109" fmla="*/ 699950 h 1101835"/>
                <a:gd name="connsiteX110" fmla="*/ 497205 w 716407"/>
                <a:gd name="connsiteY110" fmla="*/ 724645 h 1101835"/>
                <a:gd name="connsiteX111" fmla="*/ 495300 w 716407"/>
                <a:gd name="connsiteY111" fmla="*/ 722740 h 1101835"/>
                <a:gd name="connsiteX112" fmla="*/ 455295 w 716407"/>
                <a:gd name="connsiteY112" fmla="*/ 718930 h 1101835"/>
                <a:gd name="connsiteX113" fmla="*/ 449580 w 716407"/>
                <a:gd name="connsiteY113" fmla="*/ 730360 h 1101835"/>
                <a:gd name="connsiteX114" fmla="*/ 445770 w 716407"/>
                <a:gd name="connsiteY114" fmla="*/ 736075 h 1101835"/>
                <a:gd name="connsiteX115" fmla="*/ 443865 w 716407"/>
                <a:gd name="connsiteY115" fmla="*/ 741790 h 1101835"/>
                <a:gd name="connsiteX116" fmla="*/ 438150 w 716407"/>
                <a:gd name="connsiteY116" fmla="*/ 743695 h 1101835"/>
                <a:gd name="connsiteX117" fmla="*/ 434340 w 716407"/>
                <a:gd name="connsiteY117" fmla="*/ 757030 h 1101835"/>
                <a:gd name="connsiteX118" fmla="*/ 426720 w 716407"/>
                <a:gd name="connsiteY118" fmla="*/ 768460 h 1101835"/>
                <a:gd name="connsiteX119" fmla="*/ 419100 w 716407"/>
                <a:gd name="connsiteY119" fmla="*/ 779890 h 1101835"/>
                <a:gd name="connsiteX120" fmla="*/ 415290 w 716407"/>
                <a:gd name="connsiteY120" fmla="*/ 785605 h 1101835"/>
                <a:gd name="connsiteX121" fmla="*/ 409575 w 716407"/>
                <a:gd name="connsiteY121" fmla="*/ 797035 h 1101835"/>
                <a:gd name="connsiteX122" fmla="*/ 415290 w 716407"/>
                <a:gd name="connsiteY122" fmla="*/ 814180 h 1101835"/>
                <a:gd name="connsiteX123" fmla="*/ 417195 w 716407"/>
                <a:gd name="connsiteY123" fmla="*/ 819895 h 1101835"/>
                <a:gd name="connsiteX124" fmla="*/ 424815 w 716407"/>
                <a:gd name="connsiteY124" fmla="*/ 825610 h 1101835"/>
                <a:gd name="connsiteX125" fmla="*/ 430530 w 716407"/>
                <a:gd name="connsiteY125" fmla="*/ 829420 h 1101835"/>
                <a:gd name="connsiteX126" fmla="*/ 441960 w 716407"/>
                <a:gd name="connsiteY126" fmla="*/ 833230 h 1101835"/>
                <a:gd name="connsiteX127" fmla="*/ 447675 w 716407"/>
                <a:gd name="connsiteY127" fmla="*/ 837040 h 1101835"/>
                <a:gd name="connsiteX128" fmla="*/ 453390 w 716407"/>
                <a:gd name="connsiteY128" fmla="*/ 838945 h 1101835"/>
                <a:gd name="connsiteX129" fmla="*/ 457200 w 716407"/>
                <a:gd name="connsiteY129" fmla="*/ 844660 h 1101835"/>
                <a:gd name="connsiteX130" fmla="*/ 468630 w 716407"/>
                <a:gd name="connsiteY130" fmla="*/ 848470 h 1101835"/>
                <a:gd name="connsiteX131" fmla="*/ 474345 w 716407"/>
                <a:gd name="connsiteY131" fmla="*/ 850375 h 1101835"/>
                <a:gd name="connsiteX132" fmla="*/ 480060 w 716407"/>
                <a:gd name="connsiteY132" fmla="*/ 852280 h 1101835"/>
                <a:gd name="connsiteX133" fmla="*/ 485775 w 716407"/>
                <a:gd name="connsiteY133" fmla="*/ 856090 h 1101835"/>
                <a:gd name="connsiteX134" fmla="*/ 499110 w 716407"/>
                <a:gd name="connsiteY134" fmla="*/ 861805 h 1101835"/>
                <a:gd name="connsiteX135" fmla="*/ 506730 w 716407"/>
                <a:gd name="connsiteY135" fmla="*/ 869425 h 1101835"/>
                <a:gd name="connsiteX136" fmla="*/ 518160 w 716407"/>
                <a:gd name="connsiteY136" fmla="*/ 875140 h 1101835"/>
                <a:gd name="connsiteX137" fmla="*/ 523875 w 716407"/>
                <a:gd name="connsiteY137" fmla="*/ 878950 h 1101835"/>
                <a:gd name="connsiteX138" fmla="*/ 525780 w 716407"/>
                <a:gd name="connsiteY138" fmla="*/ 884665 h 1101835"/>
                <a:gd name="connsiteX139" fmla="*/ 529590 w 716407"/>
                <a:gd name="connsiteY139" fmla="*/ 907525 h 1101835"/>
                <a:gd name="connsiteX140" fmla="*/ 539115 w 716407"/>
                <a:gd name="connsiteY140" fmla="*/ 924670 h 1101835"/>
                <a:gd name="connsiteX141" fmla="*/ 541020 w 716407"/>
                <a:gd name="connsiteY141" fmla="*/ 930385 h 1101835"/>
                <a:gd name="connsiteX142" fmla="*/ 544830 w 716407"/>
                <a:gd name="connsiteY142" fmla="*/ 936100 h 1101835"/>
                <a:gd name="connsiteX143" fmla="*/ 542925 w 716407"/>
                <a:gd name="connsiteY143" fmla="*/ 934195 h 1101835"/>
                <a:gd name="connsiteX144" fmla="*/ 542925 w 716407"/>
                <a:gd name="connsiteY144" fmla="*/ 934195 h 1101835"/>
                <a:gd name="connsiteX145" fmla="*/ 533400 w 716407"/>
                <a:gd name="connsiteY145" fmla="*/ 947530 h 1101835"/>
                <a:gd name="connsiteX146" fmla="*/ 531495 w 716407"/>
                <a:gd name="connsiteY146" fmla="*/ 953245 h 1101835"/>
                <a:gd name="connsiteX147" fmla="*/ 520065 w 716407"/>
                <a:gd name="connsiteY147" fmla="*/ 955150 h 1101835"/>
                <a:gd name="connsiteX148" fmla="*/ 502920 w 716407"/>
                <a:gd name="connsiteY148" fmla="*/ 962770 h 1101835"/>
                <a:gd name="connsiteX149" fmla="*/ 497205 w 716407"/>
                <a:gd name="connsiteY149" fmla="*/ 960865 h 1101835"/>
                <a:gd name="connsiteX150" fmla="*/ 485775 w 716407"/>
                <a:gd name="connsiteY150" fmla="*/ 938005 h 1101835"/>
                <a:gd name="connsiteX151" fmla="*/ 480060 w 716407"/>
                <a:gd name="connsiteY151" fmla="*/ 932290 h 1101835"/>
                <a:gd name="connsiteX152" fmla="*/ 457200 w 716407"/>
                <a:gd name="connsiteY152" fmla="*/ 926575 h 1101835"/>
                <a:gd name="connsiteX153" fmla="*/ 434340 w 716407"/>
                <a:gd name="connsiteY153" fmla="*/ 928480 h 1101835"/>
                <a:gd name="connsiteX154" fmla="*/ 430530 w 716407"/>
                <a:gd name="connsiteY154" fmla="*/ 939910 h 1101835"/>
                <a:gd name="connsiteX155" fmla="*/ 419100 w 716407"/>
                <a:gd name="connsiteY155" fmla="*/ 945625 h 1101835"/>
                <a:gd name="connsiteX156" fmla="*/ 409575 w 716407"/>
                <a:gd name="connsiteY156" fmla="*/ 962770 h 1101835"/>
                <a:gd name="connsiteX157" fmla="*/ 400050 w 716407"/>
                <a:gd name="connsiteY157" fmla="*/ 978010 h 1101835"/>
                <a:gd name="connsiteX158" fmla="*/ 394335 w 716407"/>
                <a:gd name="connsiteY158" fmla="*/ 979915 h 1101835"/>
                <a:gd name="connsiteX159" fmla="*/ 388620 w 716407"/>
                <a:gd name="connsiteY159" fmla="*/ 978010 h 1101835"/>
                <a:gd name="connsiteX160" fmla="*/ 381000 w 716407"/>
                <a:gd name="connsiteY160" fmla="*/ 960865 h 1101835"/>
                <a:gd name="connsiteX161" fmla="*/ 375285 w 716407"/>
                <a:gd name="connsiteY161" fmla="*/ 958960 h 1101835"/>
                <a:gd name="connsiteX162" fmla="*/ 369570 w 716407"/>
                <a:gd name="connsiteY162" fmla="*/ 955150 h 1101835"/>
                <a:gd name="connsiteX163" fmla="*/ 360045 w 716407"/>
                <a:gd name="connsiteY163" fmla="*/ 962770 h 1101835"/>
                <a:gd name="connsiteX164" fmla="*/ 346710 w 716407"/>
                <a:gd name="connsiteY164" fmla="*/ 978010 h 1101835"/>
                <a:gd name="connsiteX165" fmla="*/ 340995 w 716407"/>
                <a:gd name="connsiteY165" fmla="*/ 1006585 h 1101835"/>
                <a:gd name="connsiteX166" fmla="*/ 335280 w 716407"/>
                <a:gd name="connsiteY166" fmla="*/ 1010395 h 1101835"/>
                <a:gd name="connsiteX167" fmla="*/ 331470 w 716407"/>
                <a:gd name="connsiteY167" fmla="*/ 1016110 h 1101835"/>
                <a:gd name="connsiteX168" fmla="*/ 325755 w 716407"/>
                <a:gd name="connsiteY168" fmla="*/ 1019920 h 1101835"/>
                <a:gd name="connsiteX169" fmla="*/ 320040 w 716407"/>
                <a:gd name="connsiteY169" fmla="*/ 1040875 h 1101835"/>
                <a:gd name="connsiteX170" fmla="*/ 314325 w 716407"/>
                <a:gd name="connsiteY170" fmla="*/ 1042780 h 1101835"/>
                <a:gd name="connsiteX171" fmla="*/ 312420 w 716407"/>
                <a:gd name="connsiteY171" fmla="*/ 1048495 h 1101835"/>
                <a:gd name="connsiteX172" fmla="*/ 310515 w 716407"/>
                <a:gd name="connsiteY172" fmla="*/ 1082785 h 1101835"/>
                <a:gd name="connsiteX173" fmla="*/ 293370 w 716407"/>
                <a:gd name="connsiteY173" fmla="*/ 1077070 h 1101835"/>
                <a:gd name="connsiteX174" fmla="*/ 264795 w 716407"/>
                <a:gd name="connsiteY174" fmla="*/ 1073260 h 1101835"/>
                <a:gd name="connsiteX175" fmla="*/ 247650 w 716407"/>
                <a:gd name="connsiteY175" fmla="*/ 1063735 h 1101835"/>
                <a:gd name="connsiteX176" fmla="*/ 241935 w 716407"/>
                <a:gd name="connsiteY176" fmla="*/ 1061830 h 1101835"/>
                <a:gd name="connsiteX177" fmla="*/ 224790 w 716407"/>
                <a:gd name="connsiteY177" fmla="*/ 1063735 h 1101835"/>
                <a:gd name="connsiteX178" fmla="*/ 213360 w 716407"/>
                <a:gd name="connsiteY178" fmla="*/ 1067545 h 1101835"/>
                <a:gd name="connsiteX179" fmla="*/ 207645 w 716407"/>
                <a:gd name="connsiteY179" fmla="*/ 1069450 h 1101835"/>
                <a:gd name="connsiteX180" fmla="*/ 201930 w 716407"/>
                <a:gd name="connsiteY180" fmla="*/ 1073260 h 1101835"/>
                <a:gd name="connsiteX181" fmla="*/ 177165 w 716407"/>
                <a:gd name="connsiteY181" fmla="*/ 1077070 h 1101835"/>
                <a:gd name="connsiteX182" fmla="*/ 165735 w 716407"/>
                <a:gd name="connsiteY182" fmla="*/ 1082785 h 1101835"/>
                <a:gd name="connsiteX183" fmla="*/ 161925 w 716407"/>
                <a:gd name="connsiteY183" fmla="*/ 1088500 h 1101835"/>
                <a:gd name="connsiteX184" fmla="*/ 156210 w 716407"/>
                <a:gd name="connsiteY184" fmla="*/ 1099930 h 1101835"/>
                <a:gd name="connsiteX185" fmla="*/ 150495 w 716407"/>
                <a:gd name="connsiteY185" fmla="*/ 1101835 h 1101835"/>
                <a:gd name="connsiteX186" fmla="*/ 135255 w 716407"/>
                <a:gd name="connsiteY186" fmla="*/ 1099930 h 1101835"/>
                <a:gd name="connsiteX187" fmla="*/ 125730 w 716407"/>
                <a:gd name="connsiteY187" fmla="*/ 1090405 h 1101835"/>
                <a:gd name="connsiteX188" fmla="*/ 120015 w 716407"/>
                <a:gd name="connsiteY188" fmla="*/ 1088500 h 1101835"/>
                <a:gd name="connsiteX189" fmla="*/ 114300 w 716407"/>
                <a:gd name="connsiteY189" fmla="*/ 1084690 h 1101835"/>
                <a:gd name="connsiteX190" fmla="*/ 108585 w 716407"/>
                <a:gd name="connsiteY190" fmla="*/ 1082785 h 1101835"/>
                <a:gd name="connsiteX191" fmla="*/ 104775 w 716407"/>
                <a:gd name="connsiteY191" fmla="*/ 1071355 h 1101835"/>
                <a:gd name="connsiteX192" fmla="*/ 102870 w 716407"/>
                <a:gd name="connsiteY192" fmla="*/ 1063735 h 1101835"/>
                <a:gd name="connsiteX193" fmla="*/ 97155 w 716407"/>
                <a:gd name="connsiteY193" fmla="*/ 1059925 h 1101835"/>
                <a:gd name="connsiteX194" fmla="*/ 72390 w 716407"/>
                <a:gd name="connsiteY194" fmla="*/ 1050400 h 1101835"/>
                <a:gd name="connsiteX195" fmla="*/ 62865 w 716407"/>
                <a:gd name="connsiteY195" fmla="*/ 1058020 h 1101835"/>
                <a:gd name="connsiteX196" fmla="*/ 49530 w 716407"/>
                <a:gd name="connsiteY196" fmla="*/ 1061830 h 1101835"/>
                <a:gd name="connsiteX197" fmla="*/ 24765 w 716407"/>
                <a:gd name="connsiteY197" fmla="*/ 1054210 h 1101835"/>
                <a:gd name="connsiteX198" fmla="*/ 22860 w 716407"/>
                <a:gd name="connsiteY198" fmla="*/ 1048495 h 1101835"/>
                <a:gd name="connsiteX199" fmla="*/ 5715 w 716407"/>
                <a:gd name="connsiteY199" fmla="*/ 1042780 h 1101835"/>
                <a:gd name="connsiteX200" fmla="*/ 0 w 716407"/>
                <a:gd name="connsiteY200" fmla="*/ 1040875 h 1101835"/>
                <a:gd name="connsiteX201" fmla="*/ 1905 w 716407"/>
                <a:gd name="connsiteY201" fmla="*/ 1035160 h 1101835"/>
                <a:gd name="connsiteX202" fmla="*/ 9525 w 716407"/>
                <a:gd name="connsiteY202" fmla="*/ 1023730 h 1101835"/>
                <a:gd name="connsiteX203" fmla="*/ 5715 w 716407"/>
                <a:gd name="connsiteY203" fmla="*/ 970390 h 1101835"/>
                <a:gd name="connsiteX204" fmla="*/ 3810 w 716407"/>
                <a:gd name="connsiteY204" fmla="*/ 960865 h 1101835"/>
                <a:gd name="connsiteX205" fmla="*/ 5715 w 716407"/>
                <a:gd name="connsiteY205" fmla="*/ 951340 h 1101835"/>
                <a:gd name="connsiteX206" fmla="*/ 17145 w 716407"/>
                <a:gd name="connsiteY206" fmla="*/ 943720 h 1101835"/>
                <a:gd name="connsiteX207" fmla="*/ 19050 w 716407"/>
                <a:gd name="connsiteY207" fmla="*/ 934195 h 1101835"/>
                <a:gd name="connsiteX208" fmla="*/ 24765 w 716407"/>
                <a:gd name="connsiteY208" fmla="*/ 917050 h 1101835"/>
                <a:gd name="connsiteX209" fmla="*/ 28575 w 716407"/>
                <a:gd name="connsiteY209" fmla="*/ 911335 h 1101835"/>
                <a:gd name="connsiteX210" fmla="*/ 26670 w 716407"/>
                <a:gd name="connsiteY210" fmla="*/ 896095 h 1101835"/>
                <a:gd name="connsiteX211" fmla="*/ 30480 w 716407"/>
                <a:gd name="connsiteY211" fmla="*/ 877045 h 1101835"/>
                <a:gd name="connsiteX212" fmla="*/ 38100 w 716407"/>
                <a:gd name="connsiteY212" fmla="*/ 865615 h 1101835"/>
                <a:gd name="connsiteX213" fmla="*/ 49530 w 716407"/>
                <a:gd name="connsiteY213" fmla="*/ 863710 h 1101835"/>
                <a:gd name="connsiteX214" fmla="*/ 62865 w 716407"/>
                <a:gd name="connsiteY214" fmla="*/ 861805 h 1101835"/>
                <a:gd name="connsiteX215" fmla="*/ 70485 w 716407"/>
                <a:gd name="connsiteY215" fmla="*/ 854185 h 1101835"/>
                <a:gd name="connsiteX216" fmla="*/ 76200 w 716407"/>
                <a:gd name="connsiteY216" fmla="*/ 850375 h 1101835"/>
                <a:gd name="connsiteX217" fmla="*/ 83820 w 716407"/>
                <a:gd name="connsiteY217" fmla="*/ 842755 h 1101835"/>
                <a:gd name="connsiteX218" fmla="*/ 89535 w 716407"/>
                <a:gd name="connsiteY218" fmla="*/ 837040 h 1101835"/>
                <a:gd name="connsiteX219" fmla="*/ 100965 w 716407"/>
                <a:gd name="connsiteY219" fmla="*/ 833230 h 1101835"/>
                <a:gd name="connsiteX220" fmla="*/ 118110 w 716407"/>
                <a:gd name="connsiteY220" fmla="*/ 827515 h 1101835"/>
                <a:gd name="connsiteX221" fmla="*/ 135255 w 716407"/>
                <a:gd name="connsiteY221" fmla="*/ 821800 h 1101835"/>
                <a:gd name="connsiteX222" fmla="*/ 140970 w 716407"/>
                <a:gd name="connsiteY222" fmla="*/ 819895 h 1101835"/>
                <a:gd name="connsiteX223" fmla="*/ 154305 w 716407"/>
                <a:gd name="connsiteY223" fmla="*/ 817990 h 1101835"/>
                <a:gd name="connsiteX224" fmla="*/ 158115 w 716407"/>
                <a:gd name="connsiteY224" fmla="*/ 823705 h 1101835"/>
                <a:gd name="connsiteX225" fmla="*/ 163830 w 716407"/>
                <a:gd name="connsiteY225" fmla="*/ 827515 h 1101835"/>
                <a:gd name="connsiteX226" fmla="*/ 192405 w 716407"/>
                <a:gd name="connsiteY226" fmla="*/ 825610 h 1101835"/>
                <a:gd name="connsiteX227" fmla="*/ 198120 w 716407"/>
                <a:gd name="connsiteY227" fmla="*/ 823705 h 1101835"/>
                <a:gd name="connsiteX228" fmla="*/ 211455 w 716407"/>
                <a:gd name="connsiteY228" fmla="*/ 821800 h 1101835"/>
                <a:gd name="connsiteX229" fmla="*/ 230505 w 716407"/>
                <a:gd name="connsiteY229" fmla="*/ 816085 h 1101835"/>
                <a:gd name="connsiteX230" fmla="*/ 236220 w 716407"/>
                <a:gd name="connsiteY230" fmla="*/ 814180 h 1101835"/>
                <a:gd name="connsiteX231" fmla="*/ 255270 w 716407"/>
                <a:gd name="connsiteY231" fmla="*/ 810370 h 1101835"/>
                <a:gd name="connsiteX232" fmla="*/ 260985 w 716407"/>
                <a:gd name="connsiteY232" fmla="*/ 806560 h 1101835"/>
                <a:gd name="connsiteX233" fmla="*/ 262890 w 716407"/>
                <a:gd name="connsiteY233" fmla="*/ 800845 h 1101835"/>
                <a:gd name="connsiteX234" fmla="*/ 259080 w 716407"/>
                <a:gd name="connsiteY234" fmla="*/ 779890 h 1101835"/>
                <a:gd name="connsiteX235" fmla="*/ 255270 w 716407"/>
                <a:gd name="connsiteY235" fmla="*/ 774175 h 1101835"/>
                <a:gd name="connsiteX236" fmla="*/ 251460 w 716407"/>
                <a:gd name="connsiteY236" fmla="*/ 762745 h 1101835"/>
                <a:gd name="connsiteX237" fmla="*/ 245745 w 716407"/>
                <a:gd name="connsiteY237" fmla="*/ 751315 h 1101835"/>
                <a:gd name="connsiteX238" fmla="*/ 234315 w 716407"/>
                <a:gd name="connsiteY238" fmla="*/ 743695 h 1101835"/>
                <a:gd name="connsiteX239" fmla="*/ 228600 w 716407"/>
                <a:gd name="connsiteY239" fmla="*/ 741790 h 1101835"/>
                <a:gd name="connsiteX240" fmla="*/ 222885 w 716407"/>
                <a:gd name="connsiteY240" fmla="*/ 737980 h 1101835"/>
                <a:gd name="connsiteX241" fmla="*/ 220980 w 716407"/>
                <a:gd name="connsiteY241" fmla="*/ 732265 h 1101835"/>
                <a:gd name="connsiteX242" fmla="*/ 217170 w 716407"/>
                <a:gd name="connsiteY242" fmla="*/ 726550 h 1101835"/>
                <a:gd name="connsiteX243" fmla="*/ 211455 w 716407"/>
                <a:gd name="connsiteY243" fmla="*/ 715120 h 1101835"/>
                <a:gd name="connsiteX244" fmla="*/ 205740 w 716407"/>
                <a:gd name="connsiteY244" fmla="*/ 711310 h 1101835"/>
                <a:gd name="connsiteX245" fmla="*/ 203835 w 716407"/>
                <a:gd name="connsiteY245" fmla="*/ 705595 h 1101835"/>
                <a:gd name="connsiteX246" fmla="*/ 196215 w 716407"/>
                <a:gd name="connsiteY246" fmla="*/ 696070 h 1101835"/>
                <a:gd name="connsiteX247" fmla="*/ 194310 w 716407"/>
                <a:gd name="connsiteY247" fmla="*/ 673210 h 1101835"/>
                <a:gd name="connsiteX248" fmla="*/ 99060 w 716407"/>
                <a:gd name="connsiteY248" fmla="*/ 675115 h 1101835"/>
                <a:gd name="connsiteX249" fmla="*/ 85725 w 716407"/>
                <a:gd name="connsiteY249" fmla="*/ 673210 h 1101835"/>
                <a:gd name="connsiteX250" fmla="*/ 78105 w 716407"/>
                <a:gd name="connsiteY250" fmla="*/ 663685 h 1101835"/>
                <a:gd name="connsiteX251" fmla="*/ 64770 w 716407"/>
                <a:gd name="connsiteY251" fmla="*/ 657970 h 1101835"/>
                <a:gd name="connsiteX252" fmla="*/ 57150 w 716407"/>
                <a:gd name="connsiteY252" fmla="*/ 646540 h 1101835"/>
                <a:gd name="connsiteX253" fmla="*/ 62865 w 716407"/>
                <a:gd name="connsiteY253" fmla="*/ 642730 h 1101835"/>
                <a:gd name="connsiteX254" fmla="*/ 68580 w 716407"/>
                <a:gd name="connsiteY254" fmla="*/ 637015 h 1101835"/>
                <a:gd name="connsiteX255" fmla="*/ 72390 w 716407"/>
                <a:gd name="connsiteY255" fmla="*/ 631300 h 1101835"/>
                <a:gd name="connsiteX256" fmla="*/ 78105 w 716407"/>
                <a:gd name="connsiteY256" fmla="*/ 629395 h 1101835"/>
                <a:gd name="connsiteX257" fmla="*/ 83820 w 716407"/>
                <a:gd name="connsiteY257" fmla="*/ 623680 h 1101835"/>
                <a:gd name="connsiteX258" fmla="*/ 89535 w 716407"/>
                <a:gd name="connsiteY258" fmla="*/ 621775 h 1101835"/>
                <a:gd name="connsiteX259" fmla="*/ 95250 w 716407"/>
                <a:gd name="connsiteY259" fmla="*/ 617965 h 1101835"/>
                <a:gd name="connsiteX260" fmla="*/ 102870 w 716407"/>
                <a:gd name="connsiteY260" fmla="*/ 595105 h 1101835"/>
                <a:gd name="connsiteX261" fmla="*/ 108585 w 716407"/>
                <a:gd name="connsiteY261" fmla="*/ 583675 h 1101835"/>
                <a:gd name="connsiteX262" fmla="*/ 114300 w 716407"/>
                <a:gd name="connsiteY262" fmla="*/ 581770 h 1101835"/>
                <a:gd name="connsiteX263" fmla="*/ 118110 w 716407"/>
                <a:gd name="connsiteY263" fmla="*/ 570340 h 1101835"/>
                <a:gd name="connsiteX264" fmla="*/ 123825 w 716407"/>
                <a:gd name="connsiteY264" fmla="*/ 543670 h 1101835"/>
                <a:gd name="connsiteX265" fmla="*/ 129540 w 716407"/>
                <a:gd name="connsiteY265" fmla="*/ 539860 h 1101835"/>
                <a:gd name="connsiteX266" fmla="*/ 129563 w 716407"/>
                <a:gd name="connsiteY266" fmla="*/ 515146 h 1101835"/>
                <a:gd name="connsiteX267" fmla="*/ 140007 w 716407"/>
                <a:gd name="connsiteY267" fmla="*/ 488474 h 1101835"/>
                <a:gd name="connsiteX268" fmla="*/ 142875 w 716407"/>
                <a:gd name="connsiteY268" fmla="*/ 457945 h 1101835"/>
                <a:gd name="connsiteX269" fmla="*/ 137160 w 716407"/>
                <a:gd name="connsiteY269" fmla="*/ 456040 h 1101835"/>
                <a:gd name="connsiteX270" fmla="*/ 150495 w 716407"/>
                <a:gd name="connsiteY270" fmla="*/ 457945 h 1101835"/>
                <a:gd name="connsiteX271" fmla="*/ 156210 w 716407"/>
                <a:gd name="connsiteY271" fmla="*/ 461755 h 1101835"/>
                <a:gd name="connsiteX272" fmla="*/ 177165 w 716407"/>
                <a:gd name="connsiteY272" fmla="*/ 469375 h 1101835"/>
                <a:gd name="connsiteX273" fmla="*/ 190500 w 716407"/>
                <a:gd name="connsiteY273" fmla="*/ 471280 h 1101835"/>
                <a:gd name="connsiteX274" fmla="*/ 201930 w 716407"/>
                <a:gd name="connsiteY274" fmla="*/ 473185 h 1101835"/>
                <a:gd name="connsiteX275" fmla="*/ 219075 w 716407"/>
                <a:gd name="connsiteY275" fmla="*/ 475090 h 1101835"/>
                <a:gd name="connsiteX276" fmla="*/ 224790 w 716407"/>
                <a:gd name="connsiteY276" fmla="*/ 476995 h 1101835"/>
                <a:gd name="connsiteX277" fmla="*/ 236220 w 716407"/>
                <a:gd name="connsiteY277" fmla="*/ 484615 h 1101835"/>
                <a:gd name="connsiteX278" fmla="*/ 240030 w 716407"/>
                <a:gd name="connsiteY278" fmla="*/ 490330 h 1101835"/>
                <a:gd name="connsiteX279" fmla="*/ 249555 w 716407"/>
                <a:gd name="connsiteY279" fmla="*/ 497950 h 1101835"/>
                <a:gd name="connsiteX280" fmla="*/ 245745 w 716407"/>
                <a:gd name="connsiteY280" fmla="*/ 511285 h 1101835"/>
                <a:gd name="connsiteX281" fmla="*/ 240030 w 716407"/>
                <a:gd name="connsiteY281" fmla="*/ 517000 h 1101835"/>
                <a:gd name="connsiteX282" fmla="*/ 238125 w 716407"/>
                <a:gd name="connsiteY282" fmla="*/ 522715 h 1101835"/>
                <a:gd name="connsiteX283" fmla="*/ 249555 w 716407"/>
                <a:gd name="connsiteY283" fmla="*/ 526525 h 1101835"/>
                <a:gd name="connsiteX284" fmla="*/ 264795 w 716407"/>
                <a:gd name="connsiteY284" fmla="*/ 534145 h 1101835"/>
                <a:gd name="connsiteX285" fmla="*/ 276225 w 716407"/>
                <a:gd name="connsiteY285" fmla="*/ 539860 h 1101835"/>
                <a:gd name="connsiteX286" fmla="*/ 281940 w 716407"/>
                <a:gd name="connsiteY286" fmla="*/ 553195 h 1101835"/>
                <a:gd name="connsiteX287" fmla="*/ 285750 w 716407"/>
                <a:gd name="connsiteY287" fmla="*/ 558910 h 1101835"/>
                <a:gd name="connsiteX288" fmla="*/ 306705 w 716407"/>
                <a:gd name="connsiteY288" fmla="*/ 557005 h 1101835"/>
                <a:gd name="connsiteX289" fmla="*/ 308610 w 716407"/>
                <a:gd name="connsiteY289" fmla="*/ 547480 h 1101835"/>
                <a:gd name="connsiteX290" fmla="*/ 320040 w 716407"/>
                <a:gd name="connsiteY290" fmla="*/ 537955 h 1101835"/>
                <a:gd name="connsiteX291" fmla="*/ 323850 w 716407"/>
                <a:gd name="connsiteY291" fmla="*/ 518905 h 1101835"/>
                <a:gd name="connsiteX292" fmla="*/ 325755 w 716407"/>
                <a:gd name="connsiteY292" fmla="*/ 513190 h 1101835"/>
                <a:gd name="connsiteX293" fmla="*/ 323850 w 716407"/>
                <a:gd name="connsiteY293" fmla="*/ 497950 h 1101835"/>
                <a:gd name="connsiteX294" fmla="*/ 321945 w 716407"/>
                <a:gd name="connsiteY294" fmla="*/ 488425 h 1101835"/>
                <a:gd name="connsiteX295" fmla="*/ 304800 w 716407"/>
                <a:gd name="connsiteY295" fmla="*/ 478900 h 1101835"/>
                <a:gd name="connsiteX296" fmla="*/ 297180 w 716407"/>
                <a:gd name="connsiteY296" fmla="*/ 475090 h 1101835"/>
                <a:gd name="connsiteX297" fmla="*/ 281940 w 716407"/>
                <a:gd name="connsiteY297" fmla="*/ 452230 h 1101835"/>
                <a:gd name="connsiteX298" fmla="*/ 280035 w 716407"/>
                <a:gd name="connsiteY298" fmla="*/ 446515 h 1101835"/>
                <a:gd name="connsiteX299" fmla="*/ 276225 w 716407"/>
                <a:gd name="connsiteY299" fmla="*/ 440800 h 1101835"/>
                <a:gd name="connsiteX300" fmla="*/ 274320 w 716407"/>
                <a:gd name="connsiteY300" fmla="*/ 429370 h 1101835"/>
                <a:gd name="connsiteX301" fmla="*/ 272415 w 716407"/>
                <a:gd name="connsiteY301" fmla="*/ 423655 h 1101835"/>
                <a:gd name="connsiteX302" fmla="*/ 270510 w 716407"/>
                <a:gd name="connsiteY302" fmla="*/ 416035 h 1101835"/>
                <a:gd name="connsiteX303" fmla="*/ 272415 w 716407"/>
                <a:gd name="connsiteY303" fmla="*/ 400795 h 1101835"/>
                <a:gd name="connsiteX304" fmla="*/ 278130 w 716407"/>
                <a:gd name="connsiteY304" fmla="*/ 398890 h 1101835"/>
                <a:gd name="connsiteX305" fmla="*/ 291465 w 716407"/>
                <a:gd name="connsiteY305" fmla="*/ 393175 h 1101835"/>
                <a:gd name="connsiteX306" fmla="*/ 308610 w 716407"/>
                <a:gd name="connsiteY306" fmla="*/ 387460 h 1101835"/>
                <a:gd name="connsiteX307" fmla="*/ 314325 w 716407"/>
                <a:gd name="connsiteY307" fmla="*/ 385555 h 1101835"/>
                <a:gd name="connsiteX308" fmla="*/ 323850 w 716407"/>
                <a:gd name="connsiteY308" fmla="*/ 383650 h 1101835"/>
                <a:gd name="connsiteX309" fmla="*/ 335339 w 716407"/>
                <a:gd name="connsiteY309" fmla="*/ 362731 h 1101835"/>
                <a:gd name="connsiteX310" fmla="*/ 363920 w 716407"/>
                <a:gd name="connsiteY310"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04825 w 716407"/>
                <a:gd name="connsiteY102" fmla="*/ 627490 h 1101835"/>
                <a:gd name="connsiteX103" fmla="*/ 510540 w 716407"/>
                <a:gd name="connsiteY103" fmla="*/ 638920 h 1101835"/>
                <a:gd name="connsiteX104" fmla="*/ 512445 w 716407"/>
                <a:gd name="connsiteY104" fmla="*/ 644635 h 1101835"/>
                <a:gd name="connsiteX105" fmla="*/ 525873 w 716407"/>
                <a:gd name="connsiteY105" fmla="*/ 646605 h 1101835"/>
                <a:gd name="connsiteX106" fmla="*/ 506730 w 716407"/>
                <a:gd name="connsiteY106" fmla="*/ 650350 h 1101835"/>
                <a:gd name="connsiteX107" fmla="*/ 501015 w 716407"/>
                <a:gd name="connsiteY107" fmla="*/ 652255 h 1101835"/>
                <a:gd name="connsiteX108" fmla="*/ 495388 w 716407"/>
                <a:gd name="connsiteY108" fmla="*/ 675182 h 1101835"/>
                <a:gd name="connsiteX109" fmla="*/ 491577 w 716407"/>
                <a:gd name="connsiteY109" fmla="*/ 699950 h 1101835"/>
                <a:gd name="connsiteX110" fmla="*/ 497205 w 716407"/>
                <a:gd name="connsiteY110" fmla="*/ 724645 h 1101835"/>
                <a:gd name="connsiteX111" fmla="*/ 495300 w 716407"/>
                <a:gd name="connsiteY111" fmla="*/ 722740 h 1101835"/>
                <a:gd name="connsiteX112" fmla="*/ 455295 w 716407"/>
                <a:gd name="connsiteY112" fmla="*/ 718930 h 1101835"/>
                <a:gd name="connsiteX113" fmla="*/ 449580 w 716407"/>
                <a:gd name="connsiteY113" fmla="*/ 730360 h 1101835"/>
                <a:gd name="connsiteX114" fmla="*/ 445770 w 716407"/>
                <a:gd name="connsiteY114" fmla="*/ 736075 h 1101835"/>
                <a:gd name="connsiteX115" fmla="*/ 443865 w 716407"/>
                <a:gd name="connsiteY115" fmla="*/ 741790 h 1101835"/>
                <a:gd name="connsiteX116" fmla="*/ 438150 w 716407"/>
                <a:gd name="connsiteY116" fmla="*/ 743695 h 1101835"/>
                <a:gd name="connsiteX117" fmla="*/ 434340 w 716407"/>
                <a:gd name="connsiteY117" fmla="*/ 757030 h 1101835"/>
                <a:gd name="connsiteX118" fmla="*/ 426720 w 716407"/>
                <a:gd name="connsiteY118" fmla="*/ 768460 h 1101835"/>
                <a:gd name="connsiteX119" fmla="*/ 419100 w 716407"/>
                <a:gd name="connsiteY119" fmla="*/ 779890 h 1101835"/>
                <a:gd name="connsiteX120" fmla="*/ 415290 w 716407"/>
                <a:gd name="connsiteY120" fmla="*/ 785605 h 1101835"/>
                <a:gd name="connsiteX121" fmla="*/ 409575 w 716407"/>
                <a:gd name="connsiteY121" fmla="*/ 797035 h 1101835"/>
                <a:gd name="connsiteX122" fmla="*/ 415290 w 716407"/>
                <a:gd name="connsiteY122" fmla="*/ 814180 h 1101835"/>
                <a:gd name="connsiteX123" fmla="*/ 417195 w 716407"/>
                <a:gd name="connsiteY123" fmla="*/ 819895 h 1101835"/>
                <a:gd name="connsiteX124" fmla="*/ 424815 w 716407"/>
                <a:gd name="connsiteY124" fmla="*/ 825610 h 1101835"/>
                <a:gd name="connsiteX125" fmla="*/ 430530 w 716407"/>
                <a:gd name="connsiteY125" fmla="*/ 829420 h 1101835"/>
                <a:gd name="connsiteX126" fmla="*/ 441960 w 716407"/>
                <a:gd name="connsiteY126" fmla="*/ 833230 h 1101835"/>
                <a:gd name="connsiteX127" fmla="*/ 447675 w 716407"/>
                <a:gd name="connsiteY127" fmla="*/ 837040 h 1101835"/>
                <a:gd name="connsiteX128" fmla="*/ 453390 w 716407"/>
                <a:gd name="connsiteY128" fmla="*/ 838945 h 1101835"/>
                <a:gd name="connsiteX129" fmla="*/ 457200 w 716407"/>
                <a:gd name="connsiteY129" fmla="*/ 844660 h 1101835"/>
                <a:gd name="connsiteX130" fmla="*/ 468630 w 716407"/>
                <a:gd name="connsiteY130" fmla="*/ 848470 h 1101835"/>
                <a:gd name="connsiteX131" fmla="*/ 474345 w 716407"/>
                <a:gd name="connsiteY131" fmla="*/ 850375 h 1101835"/>
                <a:gd name="connsiteX132" fmla="*/ 480060 w 716407"/>
                <a:gd name="connsiteY132" fmla="*/ 852280 h 1101835"/>
                <a:gd name="connsiteX133" fmla="*/ 485775 w 716407"/>
                <a:gd name="connsiteY133" fmla="*/ 856090 h 1101835"/>
                <a:gd name="connsiteX134" fmla="*/ 499110 w 716407"/>
                <a:gd name="connsiteY134" fmla="*/ 861805 h 1101835"/>
                <a:gd name="connsiteX135" fmla="*/ 506730 w 716407"/>
                <a:gd name="connsiteY135" fmla="*/ 869425 h 1101835"/>
                <a:gd name="connsiteX136" fmla="*/ 518160 w 716407"/>
                <a:gd name="connsiteY136" fmla="*/ 875140 h 1101835"/>
                <a:gd name="connsiteX137" fmla="*/ 523875 w 716407"/>
                <a:gd name="connsiteY137" fmla="*/ 878950 h 1101835"/>
                <a:gd name="connsiteX138" fmla="*/ 525780 w 716407"/>
                <a:gd name="connsiteY138" fmla="*/ 884665 h 1101835"/>
                <a:gd name="connsiteX139" fmla="*/ 529590 w 716407"/>
                <a:gd name="connsiteY139" fmla="*/ 907525 h 1101835"/>
                <a:gd name="connsiteX140" fmla="*/ 539115 w 716407"/>
                <a:gd name="connsiteY140" fmla="*/ 924670 h 1101835"/>
                <a:gd name="connsiteX141" fmla="*/ 541020 w 716407"/>
                <a:gd name="connsiteY141" fmla="*/ 930385 h 1101835"/>
                <a:gd name="connsiteX142" fmla="*/ 544830 w 716407"/>
                <a:gd name="connsiteY142" fmla="*/ 936100 h 1101835"/>
                <a:gd name="connsiteX143" fmla="*/ 542925 w 716407"/>
                <a:gd name="connsiteY143" fmla="*/ 934195 h 1101835"/>
                <a:gd name="connsiteX144" fmla="*/ 542925 w 716407"/>
                <a:gd name="connsiteY144" fmla="*/ 934195 h 1101835"/>
                <a:gd name="connsiteX145" fmla="*/ 533400 w 716407"/>
                <a:gd name="connsiteY145" fmla="*/ 947530 h 1101835"/>
                <a:gd name="connsiteX146" fmla="*/ 531495 w 716407"/>
                <a:gd name="connsiteY146" fmla="*/ 953245 h 1101835"/>
                <a:gd name="connsiteX147" fmla="*/ 520065 w 716407"/>
                <a:gd name="connsiteY147" fmla="*/ 955150 h 1101835"/>
                <a:gd name="connsiteX148" fmla="*/ 502920 w 716407"/>
                <a:gd name="connsiteY148" fmla="*/ 962770 h 1101835"/>
                <a:gd name="connsiteX149" fmla="*/ 497205 w 716407"/>
                <a:gd name="connsiteY149" fmla="*/ 960865 h 1101835"/>
                <a:gd name="connsiteX150" fmla="*/ 485775 w 716407"/>
                <a:gd name="connsiteY150" fmla="*/ 938005 h 1101835"/>
                <a:gd name="connsiteX151" fmla="*/ 480060 w 716407"/>
                <a:gd name="connsiteY151" fmla="*/ 932290 h 1101835"/>
                <a:gd name="connsiteX152" fmla="*/ 457200 w 716407"/>
                <a:gd name="connsiteY152" fmla="*/ 926575 h 1101835"/>
                <a:gd name="connsiteX153" fmla="*/ 434340 w 716407"/>
                <a:gd name="connsiteY153" fmla="*/ 928480 h 1101835"/>
                <a:gd name="connsiteX154" fmla="*/ 430530 w 716407"/>
                <a:gd name="connsiteY154" fmla="*/ 939910 h 1101835"/>
                <a:gd name="connsiteX155" fmla="*/ 419100 w 716407"/>
                <a:gd name="connsiteY155" fmla="*/ 945625 h 1101835"/>
                <a:gd name="connsiteX156" fmla="*/ 409575 w 716407"/>
                <a:gd name="connsiteY156" fmla="*/ 962770 h 1101835"/>
                <a:gd name="connsiteX157" fmla="*/ 400050 w 716407"/>
                <a:gd name="connsiteY157" fmla="*/ 978010 h 1101835"/>
                <a:gd name="connsiteX158" fmla="*/ 394335 w 716407"/>
                <a:gd name="connsiteY158" fmla="*/ 979915 h 1101835"/>
                <a:gd name="connsiteX159" fmla="*/ 388620 w 716407"/>
                <a:gd name="connsiteY159" fmla="*/ 978010 h 1101835"/>
                <a:gd name="connsiteX160" fmla="*/ 381000 w 716407"/>
                <a:gd name="connsiteY160" fmla="*/ 960865 h 1101835"/>
                <a:gd name="connsiteX161" fmla="*/ 375285 w 716407"/>
                <a:gd name="connsiteY161" fmla="*/ 958960 h 1101835"/>
                <a:gd name="connsiteX162" fmla="*/ 369570 w 716407"/>
                <a:gd name="connsiteY162" fmla="*/ 955150 h 1101835"/>
                <a:gd name="connsiteX163" fmla="*/ 360045 w 716407"/>
                <a:gd name="connsiteY163" fmla="*/ 962770 h 1101835"/>
                <a:gd name="connsiteX164" fmla="*/ 346710 w 716407"/>
                <a:gd name="connsiteY164" fmla="*/ 978010 h 1101835"/>
                <a:gd name="connsiteX165" fmla="*/ 340995 w 716407"/>
                <a:gd name="connsiteY165" fmla="*/ 1006585 h 1101835"/>
                <a:gd name="connsiteX166" fmla="*/ 335280 w 716407"/>
                <a:gd name="connsiteY166" fmla="*/ 1010395 h 1101835"/>
                <a:gd name="connsiteX167" fmla="*/ 331470 w 716407"/>
                <a:gd name="connsiteY167" fmla="*/ 1016110 h 1101835"/>
                <a:gd name="connsiteX168" fmla="*/ 325755 w 716407"/>
                <a:gd name="connsiteY168" fmla="*/ 1019920 h 1101835"/>
                <a:gd name="connsiteX169" fmla="*/ 320040 w 716407"/>
                <a:gd name="connsiteY169" fmla="*/ 1040875 h 1101835"/>
                <a:gd name="connsiteX170" fmla="*/ 314325 w 716407"/>
                <a:gd name="connsiteY170" fmla="*/ 1042780 h 1101835"/>
                <a:gd name="connsiteX171" fmla="*/ 312420 w 716407"/>
                <a:gd name="connsiteY171" fmla="*/ 1048495 h 1101835"/>
                <a:gd name="connsiteX172" fmla="*/ 310515 w 716407"/>
                <a:gd name="connsiteY172" fmla="*/ 1082785 h 1101835"/>
                <a:gd name="connsiteX173" fmla="*/ 293370 w 716407"/>
                <a:gd name="connsiteY173" fmla="*/ 1077070 h 1101835"/>
                <a:gd name="connsiteX174" fmla="*/ 264795 w 716407"/>
                <a:gd name="connsiteY174" fmla="*/ 1073260 h 1101835"/>
                <a:gd name="connsiteX175" fmla="*/ 247650 w 716407"/>
                <a:gd name="connsiteY175" fmla="*/ 1063735 h 1101835"/>
                <a:gd name="connsiteX176" fmla="*/ 241935 w 716407"/>
                <a:gd name="connsiteY176" fmla="*/ 1061830 h 1101835"/>
                <a:gd name="connsiteX177" fmla="*/ 224790 w 716407"/>
                <a:gd name="connsiteY177" fmla="*/ 1063735 h 1101835"/>
                <a:gd name="connsiteX178" fmla="*/ 213360 w 716407"/>
                <a:gd name="connsiteY178" fmla="*/ 1067545 h 1101835"/>
                <a:gd name="connsiteX179" fmla="*/ 207645 w 716407"/>
                <a:gd name="connsiteY179" fmla="*/ 1069450 h 1101835"/>
                <a:gd name="connsiteX180" fmla="*/ 201930 w 716407"/>
                <a:gd name="connsiteY180" fmla="*/ 1073260 h 1101835"/>
                <a:gd name="connsiteX181" fmla="*/ 177165 w 716407"/>
                <a:gd name="connsiteY181" fmla="*/ 1077070 h 1101835"/>
                <a:gd name="connsiteX182" fmla="*/ 165735 w 716407"/>
                <a:gd name="connsiteY182" fmla="*/ 1082785 h 1101835"/>
                <a:gd name="connsiteX183" fmla="*/ 161925 w 716407"/>
                <a:gd name="connsiteY183" fmla="*/ 1088500 h 1101835"/>
                <a:gd name="connsiteX184" fmla="*/ 156210 w 716407"/>
                <a:gd name="connsiteY184" fmla="*/ 1099930 h 1101835"/>
                <a:gd name="connsiteX185" fmla="*/ 150495 w 716407"/>
                <a:gd name="connsiteY185" fmla="*/ 1101835 h 1101835"/>
                <a:gd name="connsiteX186" fmla="*/ 135255 w 716407"/>
                <a:gd name="connsiteY186" fmla="*/ 1099930 h 1101835"/>
                <a:gd name="connsiteX187" fmla="*/ 125730 w 716407"/>
                <a:gd name="connsiteY187" fmla="*/ 1090405 h 1101835"/>
                <a:gd name="connsiteX188" fmla="*/ 120015 w 716407"/>
                <a:gd name="connsiteY188" fmla="*/ 1088500 h 1101835"/>
                <a:gd name="connsiteX189" fmla="*/ 114300 w 716407"/>
                <a:gd name="connsiteY189" fmla="*/ 1084690 h 1101835"/>
                <a:gd name="connsiteX190" fmla="*/ 108585 w 716407"/>
                <a:gd name="connsiteY190" fmla="*/ 1082785 h 1101835"/>
                <a:gd name="connsiteX191" fmla="*/ 104775 w 716407"/>
                <a:gd name="connsiteY191" fmla="*/ 1071355 h 1101835"/>
                <a:gd name="connsiteX192" fmla="*/ 102870 w 716407"/>
                <a:gd name="connsiteY192" fmla="*/ 1063735 h 1101835"/>
                <a:gd name="connsiteX193" fmla="*/ 97155 w 716407"/>
                <a:gd name="connsiteY193" fmla="*/ 1059925 h 1101835"/>
                <a:gd name="connsiteX194" fmla="*/ 72390 w 716407"/>
                <a:gd name="connsiteY194" fmla="*/ 1050400 h 1101835"/>
                <a:gd name="connsiteX195" fmla="*/ 62865 w 716407"/>
                <a:gd name="connsiteY195" fmla="*/ 1058020 h 1101835"/>
                <a:gd name="connsiteX196" fmla="*/ 49530 w 716407"/>
                <a:gd name="connsiteY196" fmla="*/ 1061830 h 1101835"/>
                <a:gd name="connsiteX197" fmla="*/ 24765 w 716407"/>
                <a:gd name="connsiteY197" fmla="*/ 1054210 h 1101835"/>
                <a:gd name="connsiteX198" fmla="*/ 22860 w 716407"/>
                <a:gd name="connsiteY198" fmla="*/ 1048495 h 1101835"/>
                <a:gd name="connsiteX199" fmla="*/ 5715 w 716407"/>
                <a:gd name="connsiteY199" fmla="*/ 1042780 h 1101835"/>
                <a:gd name="connsiteX200" fmla="*/ 0 w 716407"/>
                <a:gd name="connsiteY200" fmla="*/ 1040875 h 1101835"/>
                <a:gd name="connsiteX201" fmla="*/ 1905 w 716407"/>
                <a:gd name="connsiteY201" fmla="*/ 1035160 h 1101835"/>
                <a:gd name="connsiteX202" fmla="*/ 9525 w 716407"/>
                <a:gd name="connsiteY202" fmla="*/ 1023730 h 1101835"/>
                <a:gd name="connsiteX203" fmla="*/ 5715 w 716407"/>
                <a:gd name="connsiteY203" fmla="*/ 970390 h 1101835"/>
                <a:gd name="connsiteX204" fmla="*/ 3810 w 716407"/>
                <a:gd name="connsiteY204" fmla="*/ 960865 h 1101835"/>
                <a:gd name="connsiteX205" fmla="*/ 5715 w 716407"/>
                <a:gd name="connsiteY205" fmla="*/ 951340 h 1101835"/>
                <a:gd name="connsiteX206" fmla="*/ 17145 w 716407"/>
                <a:gd name="connsiteY206" fmla="*/ 943720 h 1101835"/>
                <a:gd name="connsiteX207" fmla="*/ 19050 w 716407"/>
                <a:gd name="connsiteY207" fmla="*/ 934195 h 1101835"/>
                <a:gd name="connsiteX208" fmla="*/ 24765 w 716407"/>
                <a:gd name="connsiteY208" fmla="*/ 917050 h 1101835"/>
                <a:gd name="connsiteX209" fmla="*/ 28575 w 716407"/>
                <a:gd name="connsiteY209" fmla="*/ 911335 h 1101835"/>
                <a:gd name="connsiteX210" fmla="*/ 26670 w 716407"/>
                <a:gd name="connsiteY210" fmla="*/ 896095 h 1101835"/>
                <a:gd name="connsiteX211" fmla="*/ 30480 w 716407"/>
                <a:gd name="connsiteY211" fmla="*/ 877045 h 1101835"/>
                <a:gd name="connsiteX212" fmla="*/ 38100 w 716407"/>
                <a:gd name="connsiteY212" fmla="*/ 865615 h 1101835"/>
                <a:gd name="connsiteX213" fmla="*/ 49530 w 716407"/>
                <a:gd name="connsiteY213" fmla="*/ 863710 h 1101835"/>
                <a:gd name="connsiteX214" fmla="*/ 62865 w 716407"/>
                <a:gd name="connsiteY214" fmla="*/ 861805 h 1101835"/>
                <a:gd name="connsiteX215" fmla="*/ 70485 w 716407"/>
                <a:gd name="connsiteY215" fmla="*/ 854185 h 1101835"/>
                <a:gd name="connsiteX216" fmla="*/ 76200 w 716407"/>
                <a:gd name="connsiteY216" fmla="*/ 850375 h 1101835"/>
                <a:gd name="connsiteX217" fmla="*/ 83820 w 716407"/>
                <a:gd name="connsiteY217" fmla="*/ 842755 h 1101835"/>
                <a:gd name="connsiteX218" fmla="*/ 89535 w 716407"/>
                <a:gd name="connsiteY218" fmla="*/ 837040 h 1101835"/>
                <a:gd name="connsiteX219" fmla="*/ 100965 w 716407"/>
                <a:gd name="connsiteY219" fmla="*/ 833230 h 1101835"/>
                <a:gd name="connsiteX220" fmla="*/ 118110 w 716407"/>
                <a:gd name="connsiteY220" fmla="*/ 827515 h 1101835"/>
                <a:gd name="connsiteX221" fmla="*/ 135255 w 716407"/>
                <a:gd name="connsiteY221" fmla="*/ 821800 h 1101835"/>
                <a:gd name="connsiteX222" fmla="*/ 140970 w 716407"/>
                <a:gd name="connsiteY222" fmla="*/ 819895 h 1101835"/>
                <a:gd name="connsiteX223" fmla="*/ 154305 w 716407"/>
                <a:gd name="connsiteY223" fmla="*/ 817990 h 1101835"/>
                <a:gd name="connsiteX224" fmla="*/ 158115 w 716407"/>
                <a:gd name="connsiteY224" fmla="*/ 823705 h 1101835"/>
                <a:gd name="connsiteX225" fmla="*/ 163830 w 716407"/>
                <a:gd name="connsiteY225" fmla="*/ 827515 h 1101835"/>
                <a:gd name="connsiteX226" fmla="*/ 192405 w 716407"/>
                <a:gd name="connsiteY226" fmla="*/ 825610 h 1101835"/>
                <a:gd name="connsiteX227" fmla="*/ 198120 w 716407"/>
                <a:gd name="connsiteY227" fmla="*/ 823705 h 1101835"/>
                <a:gd name="connsiteX228" fmla="*/ 211455 w 716407"/>
                <a:gd name="connsiteY228" fmla="*/ 821800 h 1101835"/>
                <a:gd name="connsiteX229" fmla="*/ 230505 w 716407"/>
                <a:gd name="connsiteY229" fmla="*/ 816085 h 1101835"/>
                <a:gd name="connsiteX230" fmla="*/ 236220 w 716407"/>
                <a:gd name="connsiteY230" fmla="*/ 814180 h 1101835"/>
                <a:gd name="connsiteX231" fmla="*/ 255270 w 716407"/>
                <a:gd name="connsiteY231" fmla="*/ 810370 h 1101835"/>
                <a:gd name="connsiteX232" fmla="*/ 260985 w 716407"/>
                <a:gd name="connsiteY232" fmla="*/ 806560 h 1101835"/>
                <a:gd name="connsiteX233" fmla="*/ 262890 w 716407"/>
                <a:gd name="connsiteY233" fmla="*/ 800845 h 1101835"/>
                <a:gd name="connsiteX234" fmla="*/ 259080 w 716407"/>
                <a:gd name="connsiteY234" fmla="*/ 779890 h 1101835"/>
                <a:gd name="connsiteX235" fmla="*/ 255270 w 716407"/>
                <a:gd name="connsiteY235" fmla="*/ 774175 h 1101835"/>
                <a:gd name="connsiteX236" fmla="*/ 251460 w 716407"/>
                <a:gd name="connsiteY236" fmla="*/ 762745 h 1101835"/>
                <a:gd name="connsiteX237" fmla="*/ 245745 w 716407"/>
                <a:gd name="connsiteY237" fmla="*/ 751315 h 1101835"/>
                <a:gd name="connsiteX238" fmla="*/ 234315 w 716407"/>
                <a:gd name="connsiteY238" fmla="*/ 743695 h 1101835"/>
                <a:gd name="connsiteX239" fmla="*/ 228600 w 716407"/>
                <a:gd name="connsiteY239" fmla="*/ 741790 h 1101835"/>
                <a:gd name="connsiteX240" fmla="*/ 222885 w 716407"/>
                <a:gd name="connsiteY240" fmla="*/ 737980 h 1101835"/>
                <a:gd name="connsiteX241" fmla="*/ 220980 w 716407"/>
                <a:gd name="connsiteY241" fmla="*/ 732265 h 1101835"/>
                <a:gd name="connsiteX242" fmla="*/ 217170 w 716407"/>
                <a:gd name="connsiteY242" fmla="*/ 726550 h 1101835"/>
                <a:gd name="connsiteX243" fmla="*/ 211455 w 716407"/>
                <a:gd name="connsiteY243" fmla="*/ 715120 h 1101835"/>
                <a:gd name="connsiteX244" fmla="*/ 205740 w 716407"/>
                <a:gd name="connsiteY244" fmla="*/ 711310 h 1101835"/>
                <a:gd name="connsiteX245" fmla="*/ 203835 w 716407"/>
                <a:gd name="connsiteY245" fmla="*/ 705595 h 1101835"/>
                <a:gd name="connsiteX246" fmla="*/ 196215 w 716407"/>
                <a:gd name="connsiteY246" fmla="*/ 696070 h 1101835"/>
                <a:gd name="connsiteX247" fmla="*/ 194310 w 716407"/>
                <a:gd name="connsiteY247" fmla="*/ 673210 h 1101835"/>
                <a:gd name="connsiteX248" fmla="*/ 99060 w 716407"/>
                <a:gd name="connsiteY248" fmla="*/ 675115 h 1101835"/>
                <a:gd name="connsiteX249" fmla="*/ 85725 w 716407"/>
                <a:gd name="connsiteY249" fmla="*/ 673210 h 1101835"/>
                <a:gd name="connsiteX250" fmla="*/ 78105 w 716407"/>
                <a:gd name="connsiteY250" fmla="*/ 663685 h 1101835"/>
                <a:gd name="connsiteX251" fmla="*/ 64770 w 716407"/>
                <a:gd name="connsiteY251" fmla="*/ 657970 h 1101835"/>
                <a:gd name="connsiteX252" fmla="*/ 57150 w 716407"/>
                <a:gd name="connsiteY252" fmla="*/ 646540 h 1101835"/>
                <a:gd name="connsiteX253" fmla="*/ 62865 w 716407"/>
                <a:gd name="connsiteY253" fmla="*/ 642730 h 1101835"/>
                <a:gd name="connsiteX254" fmla="*/ 68580 w 716407"/>
                <a:gd name="connsiteY254" fmla="*/ 637015 h 1101835"/>
                <a:gd name="connsiteX255" fmla="*/ 72390 w 716407"/>
                <a:gd name="connsiteY255" fmla="*/ 631300 h 1101835"/>
                <a:gd name="connsiteX256" fmla="*/ 78105 w 716407"/>
                <a:gd name="connsiteY256" fmla="*/ 629395 h 1101835"/>
                <a:gd name="connsiteX257" fmla="*/ 83820 w 716407"/>
                <a:gd name="connsiteY257" fmla="*/ 623680 h 1101835"/>
                <a:gd name="connsiteX258" fmla="*/ 89535 w 716407"/>
                <a:gd name="connsiteY258" fmla="*/ 621775 h 1101835"/>
                <a:gd name="connsiteX259" fmla="*/ 95250 w 716407"/>
                <a:gd name="connsiteY259" fmla="*/ 617965 h 1101835"/>
                <a:gd name="connsiteX260" fmla="*/ 102870 w 716407"/>
                <a:gd name="connsiteY260" fmla="*/ 595105 h 1101835"/>
                <a:gd name="connsiteX261" fmla="*/ 108585 w 716407"/>
                <a:gd name="connsiteY261" fmla="*/ 583675 h 1101835"/>
                <a:gd name="connsiteX262" fmla="*/ 114300 w 716407"/>
                <a:gd name="connsiteY262" fmla="*/ 581770 h 1101835"/>
                <a:gd name="connsiteX263" fmla="*/ 118110 w 716407"/>
                <a:gd name="connsiteY263" fmla="*/ 570340 h 1101835"/>
                <a:gd name="connsiteX264" fmla="*/ 123825 w 716407"/>
                <a:gd name="connsiteY264" fmla="*/ 543670 h 1101835"/>
                <a:gd name="connsiteX265" fmla="*/ 129540 w 716407"/>
                <a:gd name="connsiteY265" fmla="*/ 539860 h 1101835"/>
                <a:gd name="connsiteX266" fmla="*/ 129563 w 716407"/>
                <a:gd name="connsiteY266" fmla="*/ 515146 h 1101835"/>
                <a:gd name="connsiteX267" fmla="*/ 140007 w 716407"/>
                <a:gd name="connsiteY267" fmla="*/ 488474 h 1101835"/>
                <a:gd name="connsiteX268" fmla="*/ 142875 w 716407"/>
                <a:gd name="connsiteY268" fmla="*/ 457945 h 1101835"/>
                <a:gd name="connsiteX269" fmla="*/ 137160 w 716407"/>
                <a:gd name="connsiteY269" fmla="*/ 456040 h 1101835"/>
                <a:gd name="connsiteX270" fmla="*/ 150495 w 716407"/>
                <a:gd name="connsiteY270" fmla="*/ 457945 h 1101835"/>
                <a:gd name="connsiteX271" fmla="*/ 156210 w 716407"/>
                <a:gd name="connsiteY271" fmla="*/ 461755 h 1101835"/>
                <a:gd name="connsiteX272" fmla="*/ 177165 w 716407"/>
                <a:gd name="connsiteY272" fmla="*/ 469375 h 1101835"/>
                <a:gd name="connsiteX273" fmla="*/ 190500 w 716407"/>
                <a:gd name="connsiteY273" fmla="*/ 471280 h 1101835"/>
                <a:gd name="connsiteX274" fmla="*/ 201930 w 716407"/>
                <a:gd name="connsiteY274" fmla="*/ 473185 h 1101835"/>
                <a:gd name="connsiteX275" fmla="*/ 219075 w 716407"/>
                <a:gd name="connsiteY275" fmla="*/ 475090 h 1101835"/>
                <a:gd name="connsiteX276" fmla="*/ 224790 w 716407"/>
                <a:gd name="connsiteY276" fmla="*/ 476995 h 1101835"/>
                <a:gd name="connsiteX277" fmla="*/ 236220 w 716407"/>
                <a:gd name="connsiteY277" fmla="*/ 484615 h 1101835"/>
                <a:gd name="connsiteX278" fmla="*/ 240030 w 716407"/>
                <a:gd name="connsiteY278" fmla="*/ 490330 h 1101835"/>
                <a:gd name="connsiteX279" fmla="*/ 249555 w 716407"/>
                <a:gd name="connsiteY279" fmla="*/ 497950 h 1101835"/>
                <a:gd name="connsiteX280" fmla="*/ 245745 w 716407"/>
                <a:gd name="connsiteY280" fmla="*/ 511285 h 1101835"/>
                <a:gd name="connsiteX281" fmla="*/ 240030 w 716407"/>
                <a:gd name="connsiteY281" fmla="*/ 517000 h 1101835"/>
                <a:gd name="connsiteX282" fmla="*/ 238125 w 716407"/>
                <a:gd name="connsiteY282" fmla="*/ 522715 h 1101835"/>
                <a:gd name="connsiteX283" fmla="*/ 249555 w 716407"/>
                <a:gd name="connsiteY283" fmla="*/ 526525 h 1101835"/>
                <a:gd name="connsiteX284" fmla="*/ 264795 w 716407"/>
                <a:gd name="connsiteY284" fmla="*/ 534145 h 1101835"/>
                <a:gd name="connsiteX285" fmla="*/ 276225 w 716407"/>
                <a:gd name="connsiteY285" fmla="*/ 539860 h 1101835"/>
                <a:gd name="connsiteX286" fmla="*/ 281940 w 716407"/>
                <a:gd name="connsiteY286" fmla="*/ 553195 h 1101835"/>
                <a:gd name="connsiteX287" fmla="*/ 285750 w 716407"/>
                <a:gd name="connsiteY287" fmla="*/ 558910 h 1101835"/>
                <a:gd name="connsiteX288" fmla="*/ 306705 w 716407"/>
                <a:gd name="connsiteY288" fmla="*/ 557005 h 1101835"/>
                <a:gd name="connsiteX289" fmla="*/ 308610 w 716407"/>
                <a:gd name="connsiteY289" fmla="*/ 547480 h 1101835"/>
                <a:gd name="connsiteX290" fmla="*/ 320040 w 716407"/>
                <a:gd name="connsiteY290" fmla="*/ 537955 h 1101835"/>
                <a:gd name="connsiteX291" fmla="*/ 323850 w 716407"/>
                <a:gd name="connsiteY291" fmla="*/ 518905 h 1101835"/>
                <a:gd name="connsiteX292" fmla="*/ 325755 w 716407"/>
                <a:gd name="connsiteY292" fmla="*/ 513190 h 1101835"/>
                <a:gd name="connsiteX293" fmla="*/ 323850 w 716407"/>
                <a:gd name="connsiteY293" fmla="*/ 497950 h 1101835"/>
                <a:gd name="connsiteX294" fmla="*/ 321945 w 716407"/>
                <a:gd name="connsiteY294" fmla="*/ 488425 h 1101835"/>
                <a:gd name="connsiteX295" fmla="*/ 304800 w 716407"/>
                <a:gd name="connsiteY295" fmla="*/ 478900 h 1101835"/>
                <a:gd name="connsiteX296" fmla="*/ 297180 w 716407"/>
                <a:gd name="connsiteY296" fmla="*/ 475090 h 1101835"/>
                <a:gd name="connsiteX297" fmla="*/ 281940 w 716407"/>
                <a:gd name="connsiteY297" fmla="*/ 452230 h 1101835"/>
                <a:gd name="connsiteX298" fmla="*/ 280035 w 716407"/>
                <a:gd name="connsiteY298" fmla="*/ 446515 h 1101835"/>
                <a:gd name="connsiteX299" fmla="*/ 276225 w 716407"/>
                <a:gd name="connsiteY299" fmla="*/ 440800 h 1101835"/>
                <a:gd name="connsiteX300" fmla="*/ 274320 w 716407"/>
                <a:gd name="connsiteY300" fmla="*/ 429370 h 1101835"/>
                <a:gd name="connsiteX301" fmla="*/ 272415 w 716407"/>
                <a:gd name="connsiteY301" fmla="*/ 423655 h 1101835"/>
                <a:gd name="connsiteX302" fmla="*/ 270510 w 716407"/>
                <a:gd name="connsiteY302" fmla="*/ 416035 h 1101835"/>
                <a:gd name="connsiteX303" fmla="*/ 272415 w 716407"/>
                <a:gd name="connsiteY303" fmla="*/ 400795 h 1101835"/>
                <a:gd name="connsiteX304" fmla="*/ 278130 w 716407"/>
                <a:gd name="connsiteY304" fmla="*/ 398890 h 1101835"/>
                <a:gd name="connsiteX305" fmla="*/ 291465 w 716407"/>
                <a:gd name="connsiteY305" fmla="*/ 393175 h 1101835"/>
                <a:gd name="connsiteX306" fmla="*/ 308610 w 716407"/>
                <a:gd name="connsiteY306" fmla="*/ 387460 h 1101835"/>
                <a:gd name="connsiteX307" fmla="*/ 314325 w 716407"/>
                <a:gd name="connsiteY307" fmla="*/ 385555 h 1101835"/>
                <a:gd name="connsiteX308" fmla="*/ 323850 w 716407"/>
                <a:gd name="connsiteY308" fmla="*/ 383650 h 1101835"/>
                <a:gd name="connsiteX309" fmla="*/ 335339 w 716407"/>
                <a:gd name="connsiteY309" fmla="*/ 362731 h 1101835"/>
                <a:gd name="connsiteX310" fmla="*/ 363920 w 716407"/>
                <a:gd name="connsiteY310"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04825 w 716407"/>
                <a:gd name="connsiteY102" fmla="*/ 627490 h 1101835"/>
                <a:gd name="connsiteX103" fmla="*/ 510540 w 716407"/>
                <a:gd name="connsiteY103" fmla="*/ 638920 h 1101835"/>
                <a:gd name="connsiteX104" fmla="*/ 512445 w 716407"/>
                <a:gd name="connsiteY104" fmla="*/ 644635 h 1101835"/>
                <a:gd name="connsiteX105" fmla="*/ 525873 w 716407"/>
                <a:gd name="connsiteY105" fmla="*/ 646605 h 1101835"/>
                <a:gd name="connsiteX106" fmla="*/ 501015 w 716407"/>
                <a:gd name="connsiteY106" fmla="*/ 652255 h 1101835"/>
                <a:gd name="connsiteX107" fmla="*/ 495388 w 716407"/>
                <a:gd name="connsiteY107" fmla="*/ 675182 h 1101835"/>
                <a:gd name="connsiteX108" fmla="*/ 491577 w 716407"/>
                <a:gd name="connsiteY108" fmla="*/ 699950 h 1101835"/>
                <a:gd name="connsiteX109" fmla="*/ 497205 w 716407"/>
                <a:gd name="connsiteY109" fmla="*/ 724645 h 1101835"/>
                <a:gd name="connsiteX110" fmla="*/ 495300 w 716407"/>
                <a:gd name="connsiteY110" fmla="*/ 722740 h 1101835"/>
                <a:gd name="connsiteX111" fmla="*/ 455295 w 716407"/>
                <a:gd name="connsiteY111" fmla="*/ 718930 h 1101835"/>
                <a:gd name="connsiteX112" fmla="*/ 449580 w 716407"/>
                <a:gd name="connsiteY112" fmla="*/ 730360 h 1101835"/>
                <a:gd name="connsiteX113" fmla="*/ 445770 w 716407"/>
                <a:gd name="connsiteY113" fmla="*/ 736075 h 1101835"/>
                <a:gd name="connsiteX114" fmla="*/ 443865 w 716407"/>
                <a:gd name="connsiteY114" fmla="*/ 741790 h 1101835"/>
                <a:gd name="connsiteX115" fmla="*/ 438150 w 716407"/>
                <a:gd name="connsiteY115" fmla="*/ 743695 h 1101835"/>
                <a:gd name="connsiteX116" fmla="*/ 434340 w 716407"/>
                <a:gd name="connsiteY116" fmla="*/ 757030 h 1101835"/>
                <a:gd name="connsiteX117" fmla="*/ 426720 w 716407"/>
                <a:gd name="connsiteY117" fmla="*/ 768460 h 1101835"/>
                <a:gd name="connsiteX118" fmla="*/ 419100 w 716407"/>
                <a:gd name="connsiteY118" fmla="*/ 779890 h 1101835"/>
                <a:gd name="connsiteX119" fmla="*/ 415290 w 716407"/>
                <a:gd name="connsiteY119" fmla="*/ 785605 h 1101835"/>
                <a:gd name="connsiteX120" fmla="*/ 409575 w 716407"/>
                <a:gd name="connsiteY120" fmla="*/ 797035 h 1101835"/>
                <a:gd name="connsiteX121" fmla="*/ 415290 w 716407"/>
                <a:gd name="connsiteY121" fmla="*/ 814180 h 1101835"/>
                <a:gd name="connsiteX122" fmla="*/ 417195 w 716407"/>
                <a:gd name="connsiteY122" fmla="*/ 819895 h 1101835"/>
                <a:gd name="connsiteX123" fmla="*/ 424815 w 716407"/>
                <a:gd name="connsiteY123" fmla="*/ 825610 h 1101835"/>
                <a:gd name="connsiteX124" fmla="*/ 430530 w 716407"/>
                <a:gd name="connsiteY124" fmla="*/ 829420 h 1101835"/>
                <a:gd name="connsiteX125" fmla="*/ 441960 w 716407"/>
                <a:gd name="connsiteY125" fmla="*/ 833230 h 1101835"/>
                <a:gd name="connsiteX126" fmla="*/ 447675 w 716407"/>
                <a:gd name="connsiteY126" fmla="*/ 837040 h 1101835"/>
                <a:gd name="connsiteX127" fmla="*/ 453390 w 716407"/>
                <a:gd name="connsiteY127" fmla="*/ 838945 h 1101835"/>
                <a:gd name="connsiteX128" fmla="*/ 457200 w 716407"/>
                <a:gd name="connsiteY128" fmla="*/ 844660 h 1101835"/>
                <a:gd name="connsiteX129" fmla="*/ 468630 w 716407"/>
                <a:gd name="connsiteY129" fmla="*/ 848470 h 1101835"/>
                <a:gd name="connsiteX130" fmla="*/ 474345 w 716407"/>
                <a:gd name="connsiteY130" fmla="*/ 850375 h 1101835"/>
                <a:gd name="connsiteX131" fmla="*/ 480060 w 716407"/>
                <a:gd name="connsiteY131" fmla="*/ 852280 h 1101835"/>
                <a:gd name="connsiteX132" fmla="*/ 485775 w 716407"/>
                <a:gd name="connsiteY132" fmla="*/ 856090 h 1101835"/>
                <a:gd name="connsiteX133" fmla="*/ 499110 w 716407"/>
                <a:gd name="connsiteY133" fmla="*/ 861805 h 1101835"/>
                <a:gd name="connsiteX134" fmla="*/ 506730 w 716407"/>
                <a:gd name="connsiteY134" fmla="*/ 869425 h 1101835"/>
                <a:gd name="connsiteX135" fmla="*/ 518160 w 716407"/>
                <a:gd name="connsiteY135" fmla="*/ 875140 h 1101835"/>
                <a:gd name="connsiteX136" fmla="*/ 523875 w 716407"/>
                <a:gd name="connsiteY136" fmla="*/ 878950 h 1101835"/>
                <a:gd name="connsiteX137" fmla="*/ 525780 w 716407"/>
                <a:gd name="connsiteY137" fmla="*/ 884665 h 1101835"/>
                <a:gd name="connsiteX138" fmla="*/ 529590 w 716407"/>
                <a:gd name="connsiteY138" fmla="*/ 907525 h 1101835"/>
                <a:gd name="connsiteX139" fmla="*/ 539115 w 716407"/>
                <a:gd name="connsiteY139" fmla="*/ 924670 h 1101835"/>
                <a:gd name="connsiteX140" fmla="*/ 541020 w 716407"/>
                <a:gd name="connsiteY140" fmla="*/ 930385 h 1101835"/>
                <a:gd name="connsiteX141" fmla="*/ 544830 w 716407"/>
                <a:gd name="connsiteY141" fmla="*/ 936100 h 1101835"/>
                <a:gd name="connsiteX142" fmla="*/ 542925 w 716407"/>
                <a:gd name="connsiteY142" fmla="*/ 934195 h 1101835"/>
                <a:gd name="connsiteX143" fmla="*/ 542925 w 716407"/>
                <a:gd name="connsiteY143" fmla="*/ 934195 h 1101835"/>
                <a:gd name="connsiteX144" fmla="*/ 533400 w 716407"/>
                <a:gd name="connsiteY144" fmla="*/ 947530 h 1101835"/>
                <a:gd name="connsiteX145" fmla="*/ 531495 w 716407"/>
                <a:gd name="connsiteY145" fmla="*/ 953245 h 1101835"/>
                <a:gd name="connsiteX146" fmla="*/ 520065 w 716407"/>
                <a:gd name="connsiteY146" fmla="*/ 955150 h 1101835"/>
                <a:gd name="connsiteX147" fmla="*/ 502920 w 716407"/>
                <a:gd name="connsiteY147" fmla="*/ 962770 h 1101835"/>
                <a:gd name="connsiteX148" fmla="*/ 497205 w 716407"/>
                <a:gd name="connsiteY148" fmla="*/ 960865 h 1101835"/>
                <a:gd name="connsiteX149" fmla="*/ 485775 w 716407"/>
                <a:gd name="connsiteY149" fmla="*/ 938005 h 1101835"/>
                <a:gd name="connsiteX150" fmla="*/ 480060 w 716407"/>
                <a:gd name="connsiteY150" fmla="*/ 932290 h 1101835"/>
                <a:gd name="connsiteX151" fmla="*/ 457200 w 716407"/>
                <a:gd name="connsiteY151" fmla="*/ 926575 h 1101835"/>
                <a:gd name="connsiteX152" fmla="*/ 434340 w 716407"/>
                <a:gd name="connsiteY152" fmla="*/ 928480 h 1101835"/>
                <a:gd name="connsiteX153" fmla="*/ 430530 w 716407"/>
                <a:gd name="connsiteY153" fmla="*/ 939910 h 1101835"/>
                <a:gd name="connsiteX154" fmla="*/ 419100 w 716407"/>
                <a:gd name="connsiteY154" fmla="*/ 945625 h 1101835"/>
                <a:gd name="connsiteX155" fmla="*/ 409575 w 716407"/>
                <a:gd name="connsiteY155" fmla="*/ 962770 h 1101835"/>
                <a:gd name="connsiteX156" fmla="*/ 400050 w 716407"/>
                <a:gd name="connsiteY156" fmla="*/ 978010 h 1101835"/>
                <a:gd name="connsiteX157" fmla="*/ 394335 w 716407"/>
                <a:gd name="connsiteY157" fmla="*/ 979915 h 1101835"/>
                <a:gd name="connsiteX158" fmla="*/ 388620 w 716407"/>
                <a:gd name="connsiteY158" fmla="*/ 978010 h 1101835"/>
                <a:gd name="connsiteX159" fmla="*/ 381000 w 716407"/>
                <a:gd name="connsiteY159" fmla="*/ 960865 h 1101835"/>
                <a:gd name="connsiteX160" fmla="*/ 375285 w 716407"/>
                <a:gd name="connsiteY160" fmla="*/ 958960 h 1101835"/>
                <a:gd name="connsiteX161" fmla="*/ 369570 w 716407"/>
                <a:gd name="connsiteY161" fmla="*/ 955150 h 1101835"/>
                <a:gd name="connsiteX162" fmla="*/ 360045 w 716407"/>
                <a:gd name="connsiteY162" fmla="*/ 962770 h 1101835"/>
                <a:gd name="connsiteX163" fmla="*/ 346710 w 716407"/>
                <a:gd name="connsiteY163" fmla="*/ 978010 h 1101835"/>
                <a:gd name="connsiteX164" fmla="*/ 340995 w 716407"/>
                <a:gd name="connsiteY164" fmla="*/ 1006585 h 1101835"/>
                <a:gd name="connsiteX165" fmla="*/ 335280 w 716407"/>
                <a:gd name="connsiteY165" fmla="*/ 1010395 h 1101835"/>
                <a:gd name="connsiteX166" fmla="*/ 331470 w 716407"/>
                <a:gd name="connsiteY166" fmla="*/ 1016110 h 1101835"/>
                <a:gd name="connsiteX167" fmla="*/ 325755 w 716407"/>
                <a:gd name="connsiteY167" fmla="*/ 1019920 h 1101835"/>
                <a:gd name="connsiteX168" fmla="*/ 320040 w 716407"/>
                <a:gd name="connsiteY168" fmla="*/ 1040875 h 1101835"/>
                <a:gd name="connsiteX169" fmla="*/ 314325 w 716407"/>
                <a:gd name="connsiteY169" fmla="*/ 1042780 h 1101835"/>
                <a:gd name="connsiteX170" fmla="*/ 312420 w 716407"/>
                <a:gd name="connsiteY170" fmla="*/ 1048495 h 1101835"/>
                <a:gd name="connsiteX171" fmla="*/ 310515 w 716407"/>
                <a:gd name="connsiteY171" fmla="*/ 1082785 h 1101835"/>
                <a:gd name="connsiteX172" fmla="*/ 293370 w 716407"/>
                <a:gd name="connsiteY172" fmla="*/ 1077070 h 1101835"/>
                <a:gd name="connsiteX173" fmla="*/ 264795 w 716407"/>
                <a:gd name="connsiteY173" fmla="*/ 1073260 h 1101835"/>
                <a:gd name="connsiteX174" fmla="*/ 247650 w 716407"/>
                <a:gd name="connsiteY174" fmla="*/ 1063735 h 1101835"/>
                <a:gd name="connsiteX175" fmla="*/ 241935 w 716407"/>
                <a:gd name="connsiteY175" fmla="*/ 1061830 h 1101835"/>
                <a:gd name="connsiteX176" fmla="*/ 224790 w 716407"/>
                <a:gd name="connsiteY176" fmla="*/ 1063735 h 1101835"/>
                <a:gd name="connsiteX177" fmla="*/ 213360 w 716407"/>
                <a:gd name="connsiteY177" fmla="*/ 1067545 h 1101835"/>
                <a:gd name="connsiteX178" fmla="*/ 207645 w 716407"/>
                <a:gd name="connsiteY178" fmla="*/ 1069450 h 1101835"/>
                <a:gd name="connsiteX179" fmla="*/ 201930 w 716407"/>
                <a:gd name="connsiteY179" fmla="*/ 1073260 h 1101835"/>
                <a:gd name="connsiteX180" fmla="*/ 177165 w 716407"/>
                <a:gd name="connsiteY180" fmla="*/ 1077070 h 1101835"/>
                <a:gd name="connsiteX181" fmla="*/ 165735 w 716407"/>
                <a:gd name="connsiteY181" fmla="*/ 1082785 h 1101835"/>
                <a:gd name="connsiteX182" fmla="*/ 161925 w 716407"/>
                <a:gd name="connsiteY182" fmla="*/ 1088500 h 1101835"/>
                <a:gd name="connsiteX183" fmla="*/ 156210 w 716407"/>
                <a:gd name="connsiteY183" fmla="*/ 1099930 h 1101835"/>
                <a:gd name="connsiteX184" fmla="*/ 150495 w 716407"/>
                <a:gd name="connsiteY184" fmla="*/ 1101835 h 1101835"/>
                <a:gd name="connsiteX185" fmla="*/ 135255 w 716407"/>
                <a:gd name="connsiteY185" fmla="*/ 1099930 h 1101835"/>
                <a:gd name="connsiteX186" fmla="*/ 125730 w 716407"/>
                <a:gd name="connsiteY186" fmla="*/ 1090405 h 1101835"/>
                <a:gd name="connsiteX187" fmla="*/ 120015 w 716407"/>
                <a:gd name="connsiteY187" fmla="*/ 1088500 h 1101835"/>
                <a:gd name="connsiteX188" fmla="*/ 114300 w 716407"/>
                <a:gd name="connsiteY188" fmla="*/ 1084690 h 1101835"/>
                <a:gd name="connsiteX189" fmla="*/ 108585 w 716407"/>
                <a:gd name="connsiteY189" fmla="*/ 1082785 h 1101835"/>
                <a:gd name="connsiteX190" fmla="*/ 104775 w 716407"/>
                <a:gd name="connsiteY190" fmla="*/ 1071355 h 1101835"/>
                <a:gd name="connsiteX191" fmla="*/ 102870 w 716407"/>
                <a:gd name="connsiteY191" fmla="*/ 1063735 h 1101835"/>
                <a:gd name="connsiteX192" fmla="*/ 97155 w 716407"/>
                <a:gd name="connsiteY192" fmla="*/ 1059925 h 1101835"/>
                <a:gd name="connsiteX193" fmla="*/ 72390 w 716407"/>
                <a:gd name="connsiteY193" fmla="*/ 1050400 h 1101835"/>
                <a:gd name="connsiteX194" fmla="*/ 62865 w 716407"/>
                <a:gd name="connsiteY194" fmla="*/ 1058020 h 1101835"/>
                <a:gd name="connsiteX195" fmla="*/ 49530 w 716407"/>
                <a:gd name="connsiteY195" fmla="*/ 1061830 h 1101835"/>
                <a:gd name="connsiteX196" fmla="*/ 24765 w 716407"/>
                <a:gd name="connsiteY196" fmla="*/ 1054210 h 1101835"/>
                <a:gd name="connsiteX197" fmla="*/ 22860 w 716407"/>
                <a:gd name="connsiteY197" fmla="*/ 1048495 h 1101835"/>
                <a:gd name="connsiteX198" fmla="*/ 5715 w 716407"/>
                <a:gd name="connsiteY198" fmla="*/ 1042780 h 1101835"/>
                <a:gd name="connsiteX199" fmla="*/ 0 w 716407"/>
                <a:gd name="connsiteY199" fmla="*/ 1040875 h 1101835"/>
                <a:gd name="connsiteX200" fmla="*/ 1905 w 716407"/>
                <a:gd name="connsiteY200" fmla="*/ 1035160 h 1101835"/>
                <a:gd name="connsiteX201" fmla="*/ 9525 w 716407"/>
                <a:gd name="connsiteY201" fmla="*/ 1023730 h 1101835"/>
                <a:gd name="connsiteX202" fmla="*/ 5715 w 716407"/>
                <a:gd name="connsiteY202" fmla="*/ 970390 h 1101835"/>
                <a:gd name="connsiteX203" fmla="*/ 3810 w 716407"/>
                <a:gd name="connsiteY203" fmla="*/ 960865 h 1101835"/>
                <a:gd name="connsiteX204" fmla="*/ 5715 w 716407"/>
                <a:gd name="connsiteY204" fmla="*/ 951340 h 1101835"/>
                <a:gd name="connsiteX205" fmla="*/ 17145 w 716407"/>
                <a:gd name="connsiteY205" fmla="*/ 943720 h 1101835"/>
                <a:gd name="connsiteX206" fmla="*/ 19050 w 716407"/>
                <a:gd name="connsiteY206" fmla="*/ 934195 h 1101835"/>
                <a:gd name="connsiteX207" fmla="*/ 24765 w 716407"/>
                <a:gd name="connsiteY207" fmla="*/ 917050 h 1101835"/>
                <a:gd name="connsiteX208" fmla="*/ 28575 w 716407"/>
                <a:gd name="connsiteY208" fmla="*/ 911335 h 1101835"/>
                <a:gd name="connsiteX209" fmla="*/ 26670 w 716407"/>
                <a:gd name="connsiteY209" fmla="*/ 896095 h 1101835"/>
                <a:gd name="connsiteX210" fmla="*/ 30480 w 716407"/>
                <a:gd name="connsiteY210" fmla="*/ 877045 h 1101835"/>
                <a:gd name="connsiteX211" fmla="*/ 38100 w 716407"/>
                <a:gd name="connsiteY211" fmla="*/ 865615 h 1101835"/>
                <a:gd name="connsiteX212" fmla="*/ 49530 w 716407"/>
                <a:gd name="connsiteY212" fmla="*/ 863710 h 1101835"/>
                <a:gd name="connsiteX213" fmla="*/ 62865 w 716407"/>
                <a:gd name="connsiteY213" fmla="*/ 861805 h 1101835"/>
                <a:gd name="connsiteX214" fmla="*/ 70485 w 716407"/>
                <a:gd name="connsiteY214" fmla="*/ 854185 h 1101835"/>
                <a:gd name="connsiteX215" fmla="*/ 76200 w 716407"/>
                <a:gd name="connsiteY215" fmla="*/ 850375 h 1101835"/>
                <a:gd name="connsiteX216" fmla="*/ 83820 w 716407"/>
                <a:gd name="connsiteY216" fmla="*/ 842755 h 1101835"/>
                <a:gd name="connsiteX217" fmla="*/ 89535 w 716407"/>
                <a:gd name="connsiteY217" fmla="*/ 837040 h 1101835"/>
                <a:gd name="connsiteX218" fmla="*/ 100965 w 716407"/>
                <a:gd name="connsiteY218" fmla="*/ 833230 h 1101835"/>
                <a:gd name="connsiteX219" fmla="*/ 118110 w 716407"/>
                <a:gd name="connsiteY219" fmla="*/ 827515 h 1101835"/>
                <a:gd name="connsiteX220" fmla="*/ 135255 w 716407"/>
                <a:gd name="connsiteY220" fmla="*/ 821800 h 1101835"/>
                <a:gd name="connsiteX221" fmla="*/ 140970 w 716407"/>
                <a:gd name="connsiteY221" fmla="*/ 819895 h 1101835"/>
                <a:gd name="connsiteX222" fmla="*/ 154305 w 716407"/>
                <a:gd name="connsiteY222" fmla="*/ 817990 h 1101835"/>
                <a:gd name="connsiteX223" fmla="*/ 158115 w 716407"/>
                <a:gd name="connsiteY223" fmla="*/ 823705 h 1101835"/>
                <a:gd name="connsiteX224" fmla="*/ 163830 w 716407"/>
                <a:gd name="connsiteY224" fmla="*/ 827515 h 1101835"/>
                <a:gd name="connsiteX225" fmla="*/ 192405 w 716407"/>
                <a:gd name="connsiteY225" fmla="*/ 825610 h 1101835"/>
                <a:gd name="connsiteX226" fmla="*/ 198120 w 716407"/>
                <a:gd name="connsiteY226" fmla="*/ 823705 h 1101835"/>
                <a:gd name="connsiteX227" fmla="*/ 211455 w 716407"/>
                <a:gd name="connsiteY227" fmla="*/ 821800 h 1101835"/>
                <a:gd name="connsiteX228" fmla="*/ 230505 w 716407"/>
                <a:gd name="connsiteY228" fmla="*/ 816085 h 1101835"/>
                <a:gd name="connsiteX229" fmla="*/ 236220 w 716407"/>
                <a:gd name="connsiteY229" fmla="*/ 814180 h 1101835"/>
                <a:gd name="connsiteX230" fmla="*/ 255270 w 716407"/>
                <a:gd name="connsiteY230" fmla="*/ 810370 h 1101835"/>
                <a:gd name="connsiteX231" fmla="*/ 260985 w 716407"/>
                <a:gd name="connsiteY231" fmla="*/ 806560 h 1101835"/>
                <a:gd name="connsiteX232" fmla="*/ 262890 w 716407"/>
                <a:gd name="connsiteY232" fmla="*/ 800845 h 1101835"/>
                <a:gd name="connsiteX233" fmla="*/ 259080 w 716407"/>
                <a:gd name="connsiteY233" fmla="*/ 779890 h 1101835"/>
                <a:gd name="connsiteX234" fmla="*/ 255270 w 716407"/>
                <a:gd name="connsiteY234" fmla="*/ 774175 h 1101835"/>
                <a:gd name="connsiteX235" fmla="*/ 251460 w 716407"/>
                <a:gd name="connsiteY235" fmla="*/ 762745 h 1101835"/>
                <a:gd name="connsiteX236" fmla="*/ 245745 w 716407"/>
                <a:gd name="connsiteY236" fmla="*/ 751315 h 1101835"/>
                <a:gd name="connsiteX237" fmla="*/ 234315 w 716407"/>
                <a:gd name="connsiteY237" fmla="*/ 743695 h 1101835"/>
                <a:gd name="connsiteX238" fmla="*/ 228600 w 716407"/>
                <a:gd name="connsiteY238" fmla="*/ 741790 h 1101835"/>
                <a:gd name="connsiteX239" fmla="*/ 222885 w 716407"/>
                <a:gd name="connsiteY239" fmla="*/ 737980 h 1101835"/>
                <a:gd name="connsiteX240" fmla="*/ 220980 w 716407"/>
                <a:gd name="connsiteY240" fmla="*/ 732265 h 1101835"/>
                <a:gd name="connsiteX241" fmla="*/ 217170 w 716407"/>
                <a:gd name="connsiteY241" fmla="*/ 726550 h 1101835"/>
                <a:gd name="connsiteX242" fmla="*/ 211455 w 716407"/>
                <a:gd name="connsiteY242" fmla="*/ 715120 h 1101835"/>
                <a:gd name="connsiteX243" fmla="*/ 205740 w 716407"/>
                <a:gd name="connsiteY243" fmla="*/ 711310 h 1101835"/>
                <a:gd name="connsiteX244" fmla="*/ 203835 w 716407"/>
                <a:gd name="connsiteY244" fmla="*/ 705595 h 1101835"/>
                <a:gd name="connsiteX245" fmla="*/ 196215 w 716407"/>
                <a:gd name="connsiteY245" fmla="*/ 696070 h 1101835"/>
                <a:gd name="connsiteX246" fmla="*/ 194310 w 716407"/>
                <a:gd name="connsiteY246" fmla="*/ 673210 h 1101835"/>
                <a:gd name="connsiteX247" fmla="*/ 99060 w 716407"/>
                <a:gd name="connsiteY247" fmla="*/ 675115 h 1101835"/>
                <a:gd name="connsiteX248" fmla="*/ 85725 w 716407"/>
                <a:gd name="connsiteY248" fmla="*/ 673210 h 1101835"/>
                <a:gd name="connsiteX249" fmla="*/ 78105 w 716407"/>
                <a:gd name="connsiteY249" fmla="*/ 663685 h 1101835"/>
                <a:gd name="connsiteX250" fmla="*/ 64770 w 716407"/>
                <a:gd name="connsiteY250" fmla="*/ 657970 h 1101835"/>
                <a:gd name="connsiteX251" fmla="*/ 57150 w 716407"/>
                <a:gd name="connsiteY251" fmla="*/ 646540 h 1101835"/>
                <a:gd name="connsiteX252" fmla="*/ 62865 w 716407"/>
                <a:gd name="connsiteY252" fmla="*/ 642730 h 1101835"/>
                <a:gd name="connsiteX253" fmla="*/ 68580 w 716407"/>
                <a:gd name="connsiteY253" fmla="*/ 637015 h 1101835"/>
                <a:gd name="connsiteX254" fmla="*/ 72390 w 716407"/>
                <a:gd name="connsiteY254" fmla="*/ 631300 h 1101835"/>
                <a:gd name="connsiteX255" fmla="*/ 78105 w 716407"/>
                <a:gd name="connsiteY255" fmla="*/ 629395 h 1101835"/>
                <a:gd name="connsiteX256" fmla="*/ 83820 w 716407"/>
                <a:gd name="connsiteY256" fmla="*/ 623680 h 1101835"/>
                <a:gd name="connsiteX257" fmla="*/ 89535 w 716407"/>
                <a:gd name="connsiteY257" fmla="*/ 621775 h 1101835"/>
                <a:gd name="connsiteX258" fmla="*/ 95250 w 716407"/>
                <a:gd name="connsiteY258" fmla="*/ 617965 h 1101835"/>
                <a:gd name="connsiteX259" fmla="*/ 102870 w 716407"/>
                <a:gd name="connsiteY259" fmla="*/ 595105 h 1101835"/>
                <a:gd name="connsiteX260" fmla="*/ 108585 w 716407"/>
                <a:gd name="connsiteY260" fmla="*/ 583675 h 1101835"/>
                <a:gd name="connsiteX261" fmla="*/ 114300 w 716407"/>
                <a:gd name="connsiteY261" fmla="*/ 581770 h 1101835"/>
                <a:gd name="connsiteX262" fmla="*/ 118110 w 716407"/>
                <a:gd name="connsiteY262" fmla="*/ 570340 h 1101835"/>
                <a:gd name="connsiteX263" fmla="*/ 123825 w 716407"/>
                <a:gd name="connsiteY263" fmla="*/ 543670 h 1101835"/>
                <a:gd name="connsiteX264" fmla="*/ 129540 w 716407"/>
                <a:gd name="connsiteY264" fmla="*/ 539860 h 1101835"/>
                <a:gd name="connsiteX265" fmla="*/ 129563 w 716407"/>
                <a:gd name="connsiteY265" fmla="*/ 515146 h 1101835"/>
                <a:gd name="connsiteX266" fmla="*/ 140007 w 716407"/>
                <a:gd name="connsiteY266" fmla="*/ 488474 h 1101835"/>
                <a:gd name="connsiteX267" fmla="*/ 142875 w 716407"/>
                <a:gd name="connsiteY267" fmla="*/ 457945 h 1101835"/>
                <a:gd name="connsiteX268" fmla="*/ 137160 w 716407"/>
                <a:gd name="connsiteY268" fmla="*/ 456040 h 1101835"/>
                <a:gd name="connsiteX269" fmla="*/ 150495 w 716407"/>
                <a:gd name="connsiteY269" fmla="*/ 457945 h 1101835"/>
                <a:gd name="connsiteX270" fmla="*/ 156210 w 716407"/>
                <a:gd name="connsiteY270" fmla="*/ 461755 h 1101835"/>
                <a:gd name="connsiteX271" fmla="*/ 177165 w 716407"/>
                <a:gd name="connsiteY271" fmla="*/ 469375 h 1101835"/>
                <a:gd name="connsiteX272" fmla="*/ 190500 w 716407"/>
                <a:gd name="connsiteY272" fmla="*/ 471280 h 1101835"/>
                <a:gd name="connsiteX273" fmla="*/ 201930 w 716407"/>
                <a:gd name="connsiteY273" fmla="*/ 473185 h 1101835"/>
                <a:gd name="connsiteX274" fmla="*/ 219075 w 716407"/>
                <a:gd name="connsiteY274" fmla="*/ 475090 h 1101835"/>
                <a:gd name="connsiteX275" fmla="*/ 224790 w 716407"/>
                <a:gd name="connsiteY275" fmla="*/ 476995 h 1101835"/>
                <a:gd name="connsiteX276" fmla="*/ 236220 w 716407"/>
                <a:gd name="connsiteY276" fmla="*/ 484615 h 1101835"/>
                <a:gd name="connsiteX277" fmla="*/ 240030 w 716407"/>
                <a:gd name="connsiteY277" fmla="*/ 490330 h 1101835"/>
                <a:gd name="connsiteX278" fmla="*/ 249555 w 716407"/>
                <a:gd name="connsiteY278" fmla="*/ 497950 h 1101835"/>
                <a:gd name="connsiteX279" fmla="*/ 245745 w 716407"/>
                <a:gd name="connsiteY279" fmla="*/ 511285 h 1101835"/>
                <a:gd name="connsiteX280" fmla="*/ 240030 w 716407"/>
                <a:gd name="connsiteY280" fmla="*/ 517000 h 1101835"/>
                <a:gd name="connsiteX281" fmla="*/ 238125 w 716407"/>
                <a:gd name="connsiteY281" fmla="*/ 522715 h 1101835"/>
                <a:gd name="connsiteX282" fmla="*/ 249555 w 716407"/>
                <a:gd name="connsiteY282" fmla="*/ 526525 h 1101835"/>
                <a:gd name="connsiteX283" fmla="*/ 264795 w 716407"/>
                <a:gd name="connsiteY283" fmla="*/ 534145 h 1101835"/>
                <a:gd name="connsiteX284" fmla="*/ 276225 w 716407"/>
                <a:gd name="connsiteY284" fmla="*/ 539860 h 1101835"/>
                <a:gd name="connsiteX285" fmla="*/ 281940 w 716407"/>
                <a:gd name="connsiteY285" fmla="*/ 553195 h 1101835"/>
                <a:gd name="connsiteX286" fmla="*/ 285750 w 716407"/>
                <a:gd name="connsiteY286" fmla="*/ 558910 h 1101835"/>
                <a:gd name="connsiteX287" fmla="*/ 306705 w 716407"/>
                <a:gd name="connsiteY287" fmla="*/ 557005 h 1101835"/>
                <a:gd name="connsiteX288" fmla="*/ 308610 w 716407"/>
                <a:gd name="connsiteY288" fmla="*/ 547480 h 1101835"/>
                <a:gd name="connsiteX289" fmla="*/ 320040 w 716407"/>
                <a:gd name="connsiteY289" fmla="*/ 537955 h 1101835"/>
                <a:gd name="connsiteX290" fmla="*/ 323850 w 716407"/>
                <a:gd name="connsiteY290" fmla="*/ 518905 h 1101835"/>
                <a:gd name="connsiteX291" fmla="*/ 325755 w 716407"/>
                <a:gd name="connsiteY291" fmla="*/ 513190 h 1101835"/>
                <a:gd name="connsiteX292" fmla="*/ 323850 w 716407"/>
                <a:gd name="connsiteY292" fmla="*/ 497950 h 1101835"/>
                <a:gd name="connsiteX293" fmla="*/ 321945 w 716407"/>
                <a:gd name="connsiteY293" fmla="*/ 488425 h 1101835"/>
                <a:gd name="connsiteX294" fmla="*/ 304800 w 716407"/>
                <a:gd name="connsiteY294" fmla="*/ 478900 h 1101835"/>
                <a:gd name="connsiteX295" fmla="*/ 297180 w 716407"/>
                <a:gd name="connsiteY295" fmla="*/ 475090 h 1101835"/>
                <a:gd name="connsiteX296" fmla="*/ 281940 w 716407"/>
                <a:gd name="connsiteY296" fmla="*/ 452230 h 1101835"/>
                <a:gd name="connsiteX297" fmla="*/ 280035 w 716407"/>
                <a:gd name="connsiteY297" fmla="*/ 446515 h 1101835"/>
                <a:gd name="connsiteX298" fmla="*/ 276225 w 716407"/>
                <a:gd name="connsiteY298" fmla="*/ 440800 h 1101835"/>
                <a:gd name="connsiteX299" fmla="*/ 274320 w 716407"/>
                <a:gd name="connsiteY299" fmla="*/ 429370 h 1101835"/>
                <a:gd name="connsiteX300" fmla="*/ 272415 w 716407"/>
                <a:gd name="connsiteY300" fmla="*/ 423655 h 1101835"/>
                <a:gd name="connsiteX301" fmla="*/ 270510 w 716407"/>
                <a:gd name="connsiteY301" fmla="*/ 416035 h 1101835"/>
                <a:gd name="connsiteX302" fmla="*/ 272415 w 716407"/>
                <a:gd name="connsiteY302" fmla="*/ 400795 h 1101835"/>
                <a:gd name="connsiteX303" fmla="*/ 278130 w 716407"/>
                <a:gd name="connsiteY303" fmla="*/ 398890 h 1101835"/>
                <a:gd name="connsiteX304" fmla="*/ 291465 w 716407"/>
                <a:gd name="connsiteY304" fmla="*/ 393175 h 1101835"/>
                <a:gd name="connsiteX305" fmla="*/ 308610 w 716407"/>
                <a:gd name="connsiteY305" fmla="*/ 387460 h 1101835"/>
                <a:gd name="connsiteX306" fmla="*/ 314325 w 716407"/>
                <a:gd name="connsiteY306" fmla="*/ 385555 h 1101835"/>
                <a:gd name="connsiteX307" fmla="*/ 323850 w 716407"/>
                <a:gd name="connsiteY307" fmla="*/ 383650 h 1101835"/>
                <a:gd name="connsiteX308" fmla="*/ 335339 w 716407"/>
                <a:gd name="connsiteY308" fmla="*/ 362731 h 1101835"/>
                <a:gd name="connsiteX309" fmla="*/ 363920 w 716407"/>
                <a:gd name="connsiteY309"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04825 w 716407"/>
                <a:gd name="connsiteY102" fmla="*/ 627490 h 1101835"/>
                <a:gd name="connsiteX103" fmla="*/ 512445 w 716407"/>
                <a:gd name="connsiteY103" fmla="*/ 644635 h 1101835"/>
                <a:gd name="connsiteX104" fmla="*/ 525873 w 716407"/>
                <a:gd name="connsiteY104" fmla="*/ 646605 h 1101835"/>
                <a:gd name="connsiteX105" fmla="*/ 501015 w 716407"/>
                <a:gd name="connsiteY105" fmla="*/ 652255 h 1101835"/>
                <a:gd name="connsiteX106" fmla="*/ 495388 w 716407"/>
                <a:gd name="connsiteY106" fmla="*/ 675182 h 1101835"/>
                <a:gd name="connsiteX107" fmla="*/ 491577 w 716407"/>
                <a:gd name="connsiteY107" fmla="*/ 699950 h 1101835"/>
                <a:gd name="connsiteX108" fmla="*/ 497205 w 716407"/>
                <a:gd name="connsiteY108" fmla="*/ 724645 h 1101835"/>
                <a:gd name="connsiteX109" fmla="*/ 495300 w 716407"/>
                <a:gd name="connsiteY109" fmla="*/ 722740 h 1101835"/>
                <a:gd name="connsiteX110" fmla="*/ 455295 w 716407"/>
                <a:gd name="connsiteY110" fmla="*/ 718930 h 1101835"/>
                <a:gd name="connsiteX111" fmla="*/ 449580 w 716407"/>
                <a:gd name="connsiteY111" fmla="*/ 730360 h 1101835"/>
                <a:gd name="connsiteX112" fmla="*/ 445770 w 716407"/>
                <a:gd name="connsiteY112" fmla="*/ 736075 h 1101835"/>
                <a:gd name="connsiteX113" fmla="*/ 443865 w 716407"/>
                <a:gd name="connsiteY113" fmla="*/ 741790 h 1101835"/>
                <a:gd name="connsiteX114" fmla="*/ 438150 w 716407"/>
                <a:gd name="connsiteY114" fmla="*/ 743695 h 1101835"/>
                <a:gd name="connsiteX115" fmla="*/ 434340 w 716407"/>
                <a:gd name="connsiteY115" fmla="*/ 757030 h 1101835"/>
                <a:gd name="connsiteX116" fmla="*/ 426720 w 716407"/>
                <a:gd name="connsiteY116" fmla="*/ 768460 h 1101835"/>
                <a:gd name="connsiteX117" fmla="*/ 419100 w 716407"/>
                <a:gd name="connsiteY117" fmla="*/ 779890 h 1101835"/>
                <a:gd name="connsiteX118" fmla="*/ 415290 w 716407"/>
                <a:gd name="connsiteY118" fmla="*/ 785605 h 1101835"/>
                <a:gd name="connsiteX119" fmla="*/ 409575 w 716407"/>
                <a:gd name="connsiteY119" fmla="*/ 797035 h 1101835"/>
                <a:gd name="connsiteX120" fmla="*/ 415290 w 716407"/>
                <a:gd name="connsiteY120" fmla="*/ 814180 h 1101835"/>
                <a:gd name="connsiteX121" fmla="*/ 417195 w 716407"/>
                <a:gd name="connsiteY121" fmla="*/ 819895 h 1101835"/>
                <a:gd name="connsiteX122" fmla="*/ 424815 w 716407"/>
                <a:gd name="connsiteY122" fmla="*/ 825610 h 1101835"/>
                <a:gd name="connsiteX123" fmla="*/ 430530 w 716407"/>
                <a:gd name="connsiteY123" fmla="*/ 829420 h 1101835"/>
                <a:gd name="connsiteX124" fmla="*/ 441960 w 716407"/>
                <a:gd name="connsiteY124" fmla="*/ 833230 h 1101835"/>
                <a:gd name="connsiteX125" fmla="*/ 447675 w 716407"/>
                <a:gd name="connsiteY125" fmla="*/ 837040 h 1101835"/>
                <a:gd name="connsiteX126" fmla="*/ 453390 w 716407"/>
                <a:gd name="connsiteY126" fmla="*/ 838945 h 1101835"/>
                <a:gd name="connsiteX127" fmla="*/ 457200 w 716407"/>
                <a:gd name="connsiteY127" fmla="*/ 844660 h 1101835"/>
                <a:gd name="connsiteX128" fmla="*/ 468630 w 716407"/>
                <a:gd name="connsiteY128" fmla="*/ 848470 h 1101835"/>
                <a:gd name="connsiteX129" fmla="*/ 474345 w 716407"/>
                <a:gd name="connsiteY129" fmla="*/ 850375 h 1101835"/>
                <a:gd name="connsiteX130" fmla="*/ 480060 w 716407"/>
                <a:gd name="connsiteY130" fmla="*/ 852280 h 1101835"/>
                <a:gd name="connsiteX131" fmla="*/ 485775 w 716407"/>
                <a:gd name="connsiteY131" fmla="*/ 856090 h 1101835"/>
                <a:gd name="connsiteX132" fmla="*/ 499110 w 716407"/>
                <a:gd name="connsiteY132" fmla="*/ 861805 h 1101835"/>
                <a:gd name="connsiteX133" fmla="*/ 506730 w 716407"/>
                <a:gd name="connsiteY133" fmla="*/ 869425 h 1101835"/>
                <a:gd name="connsiteX134" fmla="*/ 518160 w 716407"/>
                <a:gd name="connsiteY134" fmla="*/ 875140 h 1101835"/>
                <a:gd name="connsiteX135" fmla="*/ 523875 w 716407"/>
                <a:gd name="connsiteY135" fmla="*/ 878950 h 1101835"/>
                <a:gd name="connsiteX136" fmla="*/ 525780 w 716407"/>
                <a:gd name="connsiteY136" fmla="*/ 884665 h 1101835"/>
                <a:gd name="connsiteX137" fmla="*/ 529590 w 716407"/>
                <a:gd name="connsiteY137" fmla="*/ 907525 h 1101835"/>
                <a:gd name="connsiteX138" fmla="*/ 539115 w 716407"/>
                <a:gd name="connsiteY138" fmla="*/ 924670 h 1101835"/>
                <a:gd name="connsiteX139" fmla="*/ 541020 w 716407"/>
                <a:gd name="connsiteY139" fmla="*/ 930385 h 1101835"/>
                <a:gd name="connsiteX140" fmla="*/ 544830 w 716407"/>
                <a:gd name="connsiteY140" fmla="*/ 936100 h 1101835"/>
                <a:gd name="connsiteX141" fmla="*/ 542925 w 716407"/>
                <a:gd name="connsiteY141" fmla="*/ 934195 h 1101835"/>
                <a:gd name="connsiteX142" fmla="*/ 542925 w 716407"/>
                <a:gd name="connsiteY142" fmla="*/ 934195 h 1101835"/>
                <a:gd name="connsiteX143" fmla="*/ 533400 w 716407"/>
                <a:gd name="connsiteY143" fmla="*/ 947530 h 1101835"/>
                <a:gd name="connsiteX144" fmla="*/ 531495 w 716407"/>
                <a:gd name="connsiteY144" fmla="*/ 953245 h 1101835"/>
                <a:gd name="connsiteX145" fmla="*/ 520065 w 716407"/>
                <a:gd name="connsiteY145" fmla="*/ 955150 h 1101835"/>
                <a:gd name="connsiteX146" fmla="*/ 502920 w 716407"/>
                <a:gd name="connsiteY146" fmla="*/ 962770 h 1101835"/>
                <a:gd name="connsiteX147" fmla="*/ 497205 w 716407"/>
                <a:gd name="connsiteY147" fmla="*/ 960865 h 1101835"/>
                <a:gd name="connsiteX148" fmla="*/ 485775 w 716407"/>
                <a:gd name="connsiteY148" fmla="*/ 938005 h 1101835"/>
                <a:gd name="connsiteX149" fmla="*/ 480060 w 716407"/>
                <a:gd name="connsiteY149" fmla="*/ 932290 h 1101835"/>
                <a:gd name="connsiteX150" fmla="*/ 457200 w 716407"/>
                <a:gd name="connsiteY150" fmla="*/ 926575 h 1101835"/>
                <a:gd name="connsiteX151" fmla="*/ 434340 w 716407"/>
                <a:gd name="connsiteY151" fmla="*/ 928480 h 1101835"/>
                <a:gd name="connsiteX152" fmla="*/ 430530 w 716407"/>
                <a:gd name="connsiteY152" fmla="*/ 939910 h 1101835"/>
                <a:gd name="connsiteX153" fmla="*/ 419100 w 716407"/>
                <a:gd name="connsiteY153" fmla="*/ 945625 h 1101835"/>
                <a:gd name="connsiteX154" fmla="*/ 409575 w 716407"/>
                <a:gd name="connsiteY154" fmla="*/ 962770 h 1101835"/>
                <a:gd name="connsiteX155" fmla="*/ 400050 w 716407"/>
                <a:gd name="connsiteY155" fmla="*/ 978010 h 1101835"/>
                <a:gd name="connsiteX156" fmla="*/ 394335 w 716407"/>
                <a:gd name="connsiteY156" fmla="*/ 979915 h 1101835"/>
                <a:gd name="connsiteX157" fmla="*/ 388620 w 716407"/>
                <a:gd name="connsiteY157" fmla="*/ 978010 h 1101835"/>
                <a:gd name="connsiteX158" fmla="*/ 381000 w 716407"/>
                <a:gd name="connsiteY158" fmla="*/ 960865 h 1101835"/>
                <a:gd name="connsiteX159" fmla="*/ 375285 w 716407"/>
                <a:gd name="connsiteY159" fmla="*/ 958960 h 1101835"/>
                <a:gd name="connsiteX160" fmla="*/ 369570 w 716407"/>
                <a:gd name="connsiteY160" fmla="*/ 955150 h 1101835"/>
                <a:gd name="connsiteX161" fmla="*/ 360045 w 716407"/>
                <a:gd name="connsiteY161" fmla="*/ 962770 h 1101835"/>
                <a:gd name="connsiteX162" fmla="*/ 346710 w 716407"/>
                <a:gd name="connsiteY162" fmla="*/ 978010 h 1101835"/>
                <a:gd name="connsiteX163" fmla="*/ 340995 w 716407"/>
                <a:gd name="connsiteY163" fmla="*/ 1006585 h 1101835"/>
                <a:gd name="connsiteX164" fmla="*/ 335280 w 716407"/>
                <a:gd name="connsiteY164" fmla="*/ 1010395 h 1101835"/>
                <a:gd name="connsiteX165" fmla="*/ 331470 w 716407"/>
                <a:gd name="connsiteY165" fmla="*/ 1016110 h 1101835"/>
                <a:gd name="connsiteX166" fmla="*/ 325755 w 716407"/>
                <a:gd name="connsiteY166" fmla="*/ 1019920 h 1101835"/>
                <a:gd name="connsiteX167" fmla="*/ 320040 w 716407"/>
                <a:gd name="connsiteY167" fmla="*/ 1040875 h 1101835"/>
                <a:gd name="connsiteX168" fmla="*/ 314325 w 716407"/>
                <a:gd name="connsiteY168" fmla="*/ 1042780 h 1101835"/>
                <a:gd name="connsiteX169" fmla="*/ 312420 w 716407"/>
                <a:gd name="connsiteY169" fmla="*/ 1048495 h 1101835"/>
                <a:gd name="connsiteX170" fmla="*/ 310515 w 716407"/>
                <a:gd name="connsiteY170" fmla="*/ 1082785 h 1101835"/>
                <a:gd name="connsiteX171" fmla="*/ 293370 w 716407"/>
                <a:gd name="connsiteY171" fmla="*/ 1077070 h 1101835"/>
                <a:gd name="connsiteX172" fmla="*/ 264795 w 716407"/>
                <a:gd name="connsiteY172" fmla="*/ 1073260 h 1101835"/>
                <a:gd name="connsiteX173" fmla="*/ 247650 w 716407"/>
                <a:gd name="connsiteY173" fmla="*/ 1063735 h 1101835"/>
                <a:gd name="connsiteX174" fmla="*/ 241935 w 716407"/>
                <a:gd name="connsiteY174" fmla="*/ 1061830 h 1101835"/>
                <a:gd name="connsiteX175" fmla="*/ 224790 w 716407"/>
                <a:gd name="connsiteY175" fmla="*/ 1063735 h 1101835"/>
                <a:gd name="connsiteX176" fmla="*/ 213360 w 716407"/>
                <a:gd name="connsiteY176" fmla="*/ 1067545 h 1101835"/>
                <a:gd name="connsiteX177" fmla="*/ 207645 w 716407"/>
                <a:gd name="connsiteY177" fmla="*/ 1069450 h 1101835"/>
                <a:gd name="connsiteX178" fmla="*/ 201930 w 716407"/>
                <a:gd name="connsiteY178" fmla="*/ 1073260 h 1101835"/>
                <a:gd name="connsiteX179" fmla="*/ 177165 w 716407"/>
                <a:gd name="connsiteY179" fmla="*/ 1077070 h 1101835"/>
                <a:gd name="connsiteX180" fmla="*/ 165735 w 716407"/>
                <a:gd name="connsiteY180" fmla="*/ 1082785 h 1101835"/>
                <a:gd name="connsiteX181" fmla="*/ 161925 w 716407"/>
                <a:gd name="connsiteY181" fmla="*/ 1088500 h 1101835"/>
                <a:gd name="connsiteX182" fmla="*/ 156210 w 716407"/>
                <a:gd name="connsiteY182" fmla="*/ 1099930 h 1101835"/>
                <a:gd name="connsiteX183" fmla="*/ 150495 w 716407"/>
                <a:gd name="connsiteY183" fmla="*/ 1101835 h 1101835"/>
                <a:gd name="connsiteX184" fmla="*/ 135255 w 716407"/>
                <a:gd name="connsiteY184" fmla="*/ 1099930 h 1101835"/>
                <a:gd name="connsiteX185" fmla="*/ 125730 w 716407"/>
                <a:gd name="connsiteY185" fmla="*/ 1090405 h 1101835"/>
                <a:gd name="connsiteX186" fmla="*/ 120015 w 716407"/>
                <a:gd name="connsiteY186" fmla="*/ 1088500 h 1101835"/>
                <a:gd name="connsiteX187" fmla="*/ 114300 w 716407"/>
                <a:gd name="connsiteY187" fmla="*/ 1084690 h 1101835"/>
                <a:gd name="connsiteX188" fmla="*/ 108585 w 716407"/>
                <a:gd name="connsiteY188" fmla="*/ 1082785 h 1101835"/>
                <a:gd name="connsiteX189" fmla="*/ 104775 w 716407"/>
                <a:gd name="connsiteY189" fmla="*/ 1071355 h 1101835"/>
                <a:gd name="connsiteX190" fmla="*/ 102870 w 716407"/>
                <a:gd name="connsiteY190" fmla="*/ 1063735 h 1101835"/>
                <a:gd name="connsiteX191" fmla="*/ 97155 w 716407"/>
                <a:gd name="connsiteY191" fmla="*/ 1059925 h 1101835"/>
                <a:gd name="connsiteX192" fmla="*/ 72390 w 716407"/>
                <a:gd name="connsiteY192" fmla="*/ 1050400 h 1101835"/>
                <a:gd name="connsiteX193" fmla="*/ 62865 w 716407"/>
                <a:gd name="connsiteY193" fmla="*/ 1058020 h 1101835"/>
                <a:gd name="connsiteX194" fmla="*/ 49530 w 716407"/>
                <a:gd name="connsiteY194" fmla="*/ 1061830 h 1101835"/>
                <a:gd name="connsiteX195" fmla="*/ 24765 w 716407"/>
                <a:gd name="connsiteY195" fmla="*/ 1054210 h 1101835"/>
                <a:gd name="connsiteX196" fmla="*/ 22860 w 716407"/>
                <a:gd name="connsiteY196" fmla="*/ 1048495 h 1101835"/>
                <a:gd name="connsiteX197" fmla="*/ 5715 w 716407"/>
                <a:gd name="connsiteY197" fmla="*/ 1042780 h 1101835"/>
                <a:gd name="connsiteX198" fmla="*/ 0 w 716407"/>
                <a:gd name="connsiteY198" fmla="*/ 1040875 h 1101835"/>
                <a:gd name="connsiteX199" fmla="*/ 1905 w 716407"/>
                <a:gd name="connsiteY199" fmla="*/ 1035160 h 1101835"/>
                <a:gd name="connsiteX200" fmla="*/ 9525 w 716407"/>
                <a:gd name="connsiteY200" fmla="*/ 1023730 h 1101835"/>
                <a:gd name="connsiteX201" fmla="*/ 5715 w 716407"/>
                <a:gd name="connsiteY201" fmla="*/ 970390 h 1101835"/>
                <a:gd name="connsiteX202" fmla="*/ 3810 w 716407"/>
                <a:gd name="connsiteY202" fmla="*/ 960865 h 1101835"/>
                <a:gd name="connsiteX203" fmla="*/ 5715 w 716407"/>
                <a:gd name="connsiteY203" fmla="*/ 951340 h 1101835"/>
                <a:gd name="connsiteX204" fmla="*/ 17145 w 716407"/>
                <a:gd name="connsiteY204" fmla="*/ 943720 h 1101835"/>
                <a:gd name="connsiteX205" fmla="*/ 19050 w 716407"/>
                <a:gd name="connsiteY205" fmla="*/ 934195 h 1101835"/>
                <a:gd name="connsiteX206" fmla="*/ 24765 w 716407"/>
                <a:gd name="connsiteY206" fmla="*/ 917050 h 1101835"/>
                <a:gd name="connsiteX207" fmla="*/ 28575 w 716407"/>
                <a:gd name="connsiteY207" fmla="*/ 911335 h 1101835"/>
                <a:gd name="connsiteX208" fmla="*/ 26670 w 716407"/>
                <a:gd name="connsiteY208" fmla="*/ 896095 h 1101835"/>
                <a:gd name="connsiteX209" fmla="*/ 30480 w 716407"/>
                <a:gd name="connsiteY209" fmla="*/ 877045 h 1101835"/>
                <a:gd name="connsiteX210" fmla="*/ 38100 w 716407"/>
                <a:gd name="connsiteY210" fmla="*/ 865615 h 1101835"/>
                <a:gd name="connsiteX211" fmla="*/ 49530 w 716407"/>
                <a:gd name="connsiteY211" fmla="*/ 863710 h 1101835"/>
                <a:gd name="connsiteX212" fmla="*/ 62865 w 716407"/>
                <a:gd name="connsiteY212" fmla="*/ 861805 h 1101835"/>
                <a:gd name="connsiteX213" fmla="*/ 70485 w 716407"/>
                <a:gd name="connsiteY213" fmla="*/ 854185 h 1101835"/>
                <a:gd name="connsiteX214" fmla="*/ 76200 w 716407"/>
                <a:gd name="connsiteY214" fmla="*/ 850375 h 1101835"/>
                <a:gd name="connsiteX215" fmla="*/ 83820 w 716407"/>
                <a:gd name="connsiteY215" fmla="*/ 842755 h 1101835"/>
                <a:gd name="connsiteX216" fmla="*/ 89535 w 716407"/>
                <a:gd name="connsiteY216" fmla="*/ 837040 h 1101835"/>
                <a:gd name="connsiteX217" fmla="*/ 100965 w 716407"/>
                <a:gd name="connsiteY217" fmla="*/ 833230 h 1101835"/>
                <a:gd name="connsiteX218" fmla="*/ 118110 w 716407"/>
                <a:gd name="connsiteY218" fmla="*/ 827515 h 1101835"/>
                <a:gd name="connsiteX219" fmla="*/ 135255 w 716407"/>
                <a:gd name="connsiteY219" fmla="*/ 821800 h 1101835"/>
                <a:gd name="connsiteX220" fmla="*/ 140970 w 716407"/>
                <a:gd name="connsiteY220" fmla="*/ 819895 h 1101835"/>
                <a:gd name="connsiteX221" fmla="*/ 154305 w 716407"/>
                <a:gd name="connsiteY221" fmla="*/ 817990 h 1101835"/>
                <a:gd name="connsiteX222" fmla="*/ 158115 w 716407"/>
                <a:gd name="connsiteY222" fmla="*/ 823705 h 1101835"/>
                <a:gd name="connsiteX223" fmla="*/ 163830 w 716407"/>
                <a:gd name="connsiteY223" fmla="*/ 827515 h 1101835"/>
                <a:gd name="connsiteX224" fmla="*/ 192405 w 716407"/>
                <a:gd name="connsiteY224" fmla="*/ 825610 h 1101835"/>
                <a:gd name="connsiteX225" fmla="*/ 198120 w 716407"/>
                <a:gd name="connsiteY225" fmla="*/ 823705 h 1101835"/>
                <a:gd name="connsiteX226" fmla="*/ 211455 w 716407"/>
                <a:gd name="connsiteY226" fmla="*/ 821800 h 1101835"/>
                <a:gd name="connsiteX227" fmla="*/ 230505 w 716407"/>
                <a:gd name="connsiteY227" fmla="*/ 816085 h 1101835"/>
                <a:gd name="connsiteX228" fmla="*/ 236220 w 716407"/>
                <a:gd name="connsiteY228" fmla="*/ 814180 h 1101835"/>
                <a:gd name="connsiteX229" fmla="*/ 255270 w 716407"/>
                <a:gd name="connsiteY229" fmla="*/ 810370 h 1101835"/>
                <a:gd name="connsiteX230" fmla="*/ 260985 w 716407"/>
                <a:gd name="connsiteY230" fmla="*/ 806560 h 1101835"/>
                <a:gd name="connsiteX231" fmla="*/ 262890 w 716407"/>
                <a:gd name="connsiteY231" fmla="*/ 800845 h 1101835"/>
                <a:gd name="connsiteX232" fmla="*/ 259080 w 716407"/>
                <a:gd name="connsiteY232" fmla="*/ 779890 h 1101835"/>
                <a:gd name="connsiteX233" fmla="*/ 255270 w 716407"/>
                <a:gd name="connsiteY233" fmla="*/ 774175 h 1101835"/>
                <a:gd name="connsiteX234" fmla="*/ 251460 w 716407"/>
                <a:gd name="connsiteY234" fmla="*/ 762745 h 1101835"/>
                <a:gd name="connsiteX235" fmla="*/ 245745 w 716407"/>
                <a:gd name="connsiteY235" fmla="*/ 751315 h 1101835"/>
                <a:gd name="connsiteX236" fmla="*/ 234315 w 716407"/>
                <a:gd name="connsiteY236" fmla="*/ 743695 h 1101835"/>
                <a:gd name="connsiteX237" fmla="*/ 228600 w 716407"/>
                <a:gd name="connsiteY237" fmla="*/ 741790 h 1101835"/>
                <a:gd name="connsiteX238" fmla="*/ 222885 w 716407"/>
                <a:gd name="connsiteY238" fmla="*/ 737980 h 1101835"/>
                <a:gd name="connsiteX239" fmla="*/ 220980 w 716407"/>
                <a:gd name="connsiteY239" fmla="*/ 732265 h 1101835"/>
                <a:gd name="connsiteX240" fmla="*/ 217170 w 716407"/>
                <a:gd name="connsiteY240" fmla="*/ 726550 h 1101835"/>
                <a:gd name="connsiteX241" fmla="*/ 211455 w 716407"/>
                <a:gd name="connsiteY241" fmla="*/ 715120 h 1101835"/>
                <a:gd name="connsiteX242" fmla="*/ 205740 w 716407"/>
                <a:gd name="connsiteY242" fmla="*/ 711310 h 1101835"/>
                <a:gd name="connsiteX243" fmla="*/ 203835 w 716407"/>
                <a:gd name="connsiteY243" fmla="*/ 705595 h 1101835"/>
                <a:gd name="connsiteX244" fmla="*/ 196215 w 716407"/>
                <a:gd name="connsiteY244" fmla="*/ 696070 h 1101835"/>
                <a:gd name="connsiteX245" fmla="*/ 194310 w 716407"/>
                <a:gd name="connsiteY245" fmla="*/ 673210 h 1101835"/>
                <a:gd name="connsiteX246" fmla="*/ 99060 w 716407"/>
                <a:gd name="connsiteY246" fmla="*/ 675115 h 1101835"/>
                <a:gd name="connsiteX247" fmla="*/ 85725 w 716407"/>
                <a:gd name="connsiteY247" fmla="*/ 673210 h 1101835"/>
                <a:gd name="connsiteX248" fmla="*/ 78105 w 716407"/>
                <a:gd name="connsiteY248" fmla="*/ 663685 h 1101835"/>
                <a:gd name="connsiteX249" fmla="*/ 64770 w 716407"/>
                <a:gd name="connsiteY249" fmla="*/ 657970 h 1101835"/>
                <a:gd name="connsiteX250" fmla="*/ 57150 w 716407"/>
                <a:gd name="connsiteY250" fmla="*/ 646540 h 1101835"/>
                <a:gd name="connsiteX251" fmla="*/ 62865 w 716407"/>
                <a:gd name="connsiteY251" fmla="*/ 642730 h 1101835"/>
                <a:gd name="connsiteX252" fmla="*/ 68580 w 716407"/>
                <a:gd name="connsiteY252" fmla="*/ 637015 h 1101835"/>
                <a:gd name="connsiteX253" fmla="*/ 72390 w 716407"/>
                <a:gd name="connsiteY253" fmla="*/ 631300 h 1101835"/>
                <a:gd name="connsiteX254" fmla="*/ 78105 w 716407"/>
                <a:gd name="connsiteY254" fmla="*/ 629395 h 1101835"/>
                <a:gd name="connsiteX255" fmla="*/ 83820 w 716407"/>
                <a:gd name="connsiteY255" fmla="*/ 623680 h 1101835"/>
                <a:gd name="connsiteX256" fmla="*/ 89535 w 716407"/>
                <a:gd name="connsiteY256" fmla="*/ 621775 h 1101835"/>
                <a:gd name="connsiteX257" fmla="*/ 95250 w 716407"/>
                <a:gd name="connsiteY257" fmla="*/ 617965 h 1101835"/>
                <a:gd name="connsiteX258" fmla="*/ 102870 w 716407"/>
                <a:gd name="connsiteY258" fmla="*/ 595105 h 1101835"/>
                <a:gd name="connsiteX259" fmla="*/ 108585 w 716407"/>
                <a:gd name="connsiteY259" fmla="*/ 583675 h 1101835"/>
                <a:gd name="connsiteX260" fmla="*/ 114300 w 716407"/>
                <a:gd name="connsiteY260" fmla="*/ 581770 h 1101835"/>
                <a:gd name="connsiteX261" fmla="*/ 118110 w 716407"/>
                <a:gd name="connsiteY261" fmla="*/ 570340 h 1101835"/>
                <a:gd name="connsiteX262" fmla="*/ 123825 w 716407"/>
                <a:gd name="connsiteY262" fmla="*/ 543670 h 1101835"/>
                <a:gd name="connsiteX263" fmla="*/ 129540 w 716407"/>
                <a:gd name="connsiteY263" fmla="*/ 539860 h 1101835"/>
                <a:gd name="connsiteX264" fmla="*/ 129563 w 716407"/>
                <a:gd name="connsiteY264" fmla="*/ 515146 h 1101835"/>
                <a:gd name="connsiteX265" fmla="*/ 140007 w 716407"/>
                <a:gd name="connsiteY265" fmla="*/ 488474 h 1101835"/>
                <a:gd name="connsiteX266" fmla="*/ 142875 w 716407"/>
                <a:gd name="connsiteY266" fmla="*/ 457945 h 1101835"/>
                <a:gd name="connsiteX267" fmla="*/ 137160 w 716407"/>
                <a:gd name="connsiteY267" fmla="*/ 456040 h 1101835"/>
                <a:gd name="connsiteX268" fmla="*/ 150495 w 716407"/>
                <a:gd name="connsiteY268" fmla="*/ 457945 h 1101835"/>
                <a:gd name="connsiteX269" fmla="*/ 156210 w 716407"/>
                <a:gd name="connsiteY269" fmla="*/ 461755 h 1101835"/>
                <a:gd name="connsiteX270" fmla="*/ 177165 w 716407"/>
                <a:gd name="connsiteY270" fmla="*/ 469375 h 1101835"/>
                <a:gd name="connsiteX271" fmla="*/ 190500 w 716407"/>
                <a:gd name="connsiteY271" fmla="*/ 471280 h 1101835"/>
                <a:gd name="connsiteX272" fmla="*/ 201930 w 716407"/>
                <a:gd name="connsiteY272" fmla="*/ 473185 h 1101835"/>
                <a:gd name="connsiteX273" fmla="*/ 219075 w 716407"/>
                <a:gd name="connsiteY273" fmla="*/ 475090 h 1101835"/>
                <a:gd name="connsiteX274" fmla="*/ 224790 w 716407"/>
                <a:gd name="connsiteY274" fmla="*/ 476995 h 1101835"/>
                <a:gd name="connsiteX275" fmla="*/ 236220 w 716407"/>
                <a:gd name="connsiteY275" fmla="*/ 484615 h 1101835"/>
                <a:gd name="connsiteX276" fmla="*/ 240030 w 716407"/>
                <a:gd name="connsiteY276" fmla="*/ 490330 h 1101835"/>
                <a:gd name="connsiteX277" fmla="*/ 249555 w 716407"/>
                <a:gd name="connsiteY277" fmla="*/ 497950 h 1101835"/>
                <a:gd name="connsiteX278" fmla="*/ 245745 w 716407"/>
                <a:gd name="connsiteY278" fmla="*/ 511285 h 1101835"/>
                <a:gd name="connsiteX279" fmla="*/ 240030 w 716407"/>
                <a:gd name="connsiteY279" fmla="*/ 517000 h 1101835"/>
                <a:gd name="connsiteX280" fmla="*/ 238125 w 716407"/>
                <a:gd name="connsiteY280" fmla="*/ 522715 h 1101835"/>
                <a:gd name="connsiteX281" fmla="*/ 249555 w 716407"/>
                <a:gd name="connsiteY281" fmla="*/ 526525 h 1101835"/>
                <a:gd name="connsiteX282" fmla="*/ 264795 w 716407"/>
                <a:gd name="connsiteY282" fmla="*/ 534145 h 1101835"/>
                <a:gd name="connsiteX283" fmla="*/ 276225 w 716407"/>
                <a:gd name="connsiteY283" fmla="*/ 539860 h 1101835"/>
                <a:gd name="connsiteX284" fmla="*/ 281940 w 716407"/>
                <a:gd name="connsiteY284" fmla="*/ 553195 h 1101835"/>
                <a:gd name="connsiteX285" fmla="*/ 285750 w 716407"/>
                <a:gd name="connsiteY285" fmla="*/ 558910 h 1101835"/>
                <a:gd name="connsiteX286" fmla="*/ 306705 w 716407"/>
                <a:gd name="connsiteY286" fmla="*/ 557005 h 1101835"/>
                <a:gd name="connsiteX287" fmla="*/ 308610 w 716407"/>
                <a:gd name="connsiteY287" fmla="*/ 547480 h 1101835"/>
                <a:gd name="connsiteX288" fmla="*/ 320040 w 716407"/>
                <a:gd name="connsiteY288" fmla="*/ 537955 h 1101835"/>
                <a:gd name="connsiteX289" fmla="*/ 323850 w 716407"/>
                <a:gd name="connsiteY289" fmla="*/ 518905 h 1101835"/>
                <a:gd name="connsiteX290" fmla="*/ 325755 w 716407"/>
                <a:gd name="connsiteY290" fmla="*/ 513190 h 1101835"/>
                <a:gd name="connsiteX291" fmla="*/ 323850 w 716407"/>
                <a:gd name="connsiteY291" fmla="*/ 497950 h 1101835"/>
                <a:gd name="connsiteX292" fmla="*/ 321945 w 716407"/>
                <a:gd name="connsiteY292" fmla="*/ 488425 h 1101835"/>
                <a:gd name="connsiteX293" fmla="*/ 304800 w 716407"/>
                <a:gd name="connsiteY293" fmla="*/ 478900 h 1101835"/>
                <a:gd name="connsiteX294" fmla="*/ 297180 w 716407"/>
                <a:gd name="connsiteY294" fmla="*/ 475090 h 1101835"/>
                <a:gd name="connsiteX295" fmla="*/ 281940 w 716407"/>
                <a:gd name="connsiteY295" fmla="*/ 452230 h 1101835"/>
                <a:gd name="connsiteX296" fmla="*/ 280035 w 716407"/>
                <a:gd name="connsiteY296" fmla="*/ 446515 h 1101835"/>
                <a:gd name="connsiteX297" fmla="*/ 276225 w 716407"/>
                <a:gd name="connsiteY297" fmla="*/ 440800 h 1101835"/>
                <a:gd name="connsiteX298" fmla="*/ 274320 w 716407"/>
                <a:gd name="connsiteY298" fmla="*/ 429370 h 1101835"/>
                <a:gd name="connsiteX299" fmla="*/ 272415 w 716407"/>
                <a:gd name="connsiteY299" fmla="*/ 423655 h 1101835"/>
                <a:gd name="connsiteX300" fmla="*/ 270510 w 716407"/>
                <a:gd name="connsiteY300" fmla="*/ 416035 h 1101835"/>
                <a:gd name="connsiteX301" fmla="*/ 272415 w 716407"/>
                <a:gd name="connsiteY301" fmla="*/ 400795 h 1101835"/>
                <a:gd name="connsiteX302" fmla="*/ 278130 w 716407"/>
                <a:gd name="connsiteY302" fmla="*/ 398890 h 1101835"/>
                <a:gd name="connsiteX303" fmla="*/ 291465 w 716407"/>
                <a:gd name="connsiteY303" fmla="*/ 393175 h 1101835"/>
                <a:gd name="connsiteX304" fmla="*/ 308610 w 716407"/>
                <a:gd name="connsiteY304" fmla="*/ 387460 h 1101835"/>
                <a:gd name="connsiteX305" fmla="*/ 314325 w 716407"/>
                <a:gd name="connsiteY305" fmla="*/ 385555 h 1101835"/>
                <a:gd name="connsiteX306" fmla="*/ 323850 w 716407"/>
                <a:gd name="connsiteY306" fmla="*/ 383650 h 1101835"/>
                <a:gd name="connsiteX307" fmla="*/ 335339 w 716407"/>
                <a:gd name="connsiteY307" fmla="*/ 362731 h 1101835"/>
                <a:gd name="connsiteX308" fmla="*/ 363920 w 716407"/>
                <a:gd name="connsiteY308"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12445 w 716407"/>
                <a:gd name="connsiteY102" fmla="*/ 644635 h 1101835"/>
                <a:gd name="connsiteX103" fmla="*/ 525873 w 716407"/>
                <a:gd name="connsiteY103" fmla="*/ 646605 h 1101835"/>
                <a:gd name="connsiteX104" fmla="*/ 501015 w 716407"/>
                <a:gd name="connsiteY104" fmla="*/ 652255 h 1101835"/>
                <a:gd name="connsiteX105" fmla="*/ 495388 w 716407"/>
                <a:gd name="connsiteY105" fmla="*/ 675182 h 1101835"/>
                <a:gd name="connsiteX106" fmla="*/ 491577 w 716407"/>
                <a:gd name="connsiteY106" fmla="*/ 699950 h 1101835"/>
                <a:gd name="connsiteX107" fmla="*/ 497205 w 716407"/>
                <a:gd name="connsiteY107" fmla="*/ 724645 h 1101835"/>
                <a:gd name="connsiteX108" fmla="*/ 495300 w 716407"/>
                <a:gd name="connsiteY108" fmla="*/ 722740 h 1101835"/>
                <a:gd name="connsiteX109" fmla="*/ 455295 w 716407"/>
                <a:gd name="connsiteY109" fmla="*/ 718930 h 1101835"/>
                <a:gd name="connsiteX110" fmla="*/ 449580 w 716407"/>
                <a:gd name="connsiteY110" fmla="*/ 730360 h 1101835"/>
                <a:gd name="connsiteX111" fmla="*/ 445770 w 716407"/>
                <a:gd name="connsiteY111" fmla="*/ 736075 h 1101835"/>
                <a:gd name="connsiteX112" fmla="*/ 443865 w 716407"/>
                <a:gd name="connsiteY112" fmla="*/ 741790 h 1101835"/>
                <a:gd name="connsiteX113" fmla="*/ 438150 w 716407"/>
                <a:gd name="connsiteY113" fmla="*/ 743695 h 1101835"/>
                <a:gd name="connsiteX114" fmla="*/ 434340 w 716407"/>
                <a:gd name="connsiteY114" fmla="*/ 757030 h 1101835"/>
                <a:gd name="connsiteX115" fmla="*/ 426720 w 716407"/>
                <a:gd name="connsiteY115" fmla="*/ 768460 h 1101835"/>
                <a:gd name="connsiteX116" fmla="*/ 419100 w 716407"/>
                <a:gd name="connsiteY116" fmla="*/ 779890 h 1101835"/>
                <a:gd name="connsiteX117" fmla="*/ 415290 w 716407"/>
                <a:gd name="connsiteY117" fmla="*/ 785605 h 1101835"/>
                <a:gd name="connsiteX118" fmla="*/ 409575 w 716407"/>
                <a:gd name="connsiteY118" fmla="*/ 797035 h 1101835"/>
                <a:gd name="connsiteX119" fmla="*/ 415290 w 716407"/>
                <a:gd name="connsiteY119" fmla="*/ 814180 h 1101835"/>
                <a:gd name="connsiteX120" fmla="*/ 417195 w 716407"/>
                <a:gd name="connsiteY120" fmla="*/ 819895 h 1101835"/>
                <a:gd name="connsiteX121" fmla="*/ 424815 w 716407"/>
                <a:gd name="connsiteY121" fmla="*/ 825610 h 1101835"/>
                <a:gd name="connsiteX122" fmla="*/ 430530 w 716407"/>
                <a:gd name="connsiteY122" fmla="*/ 829420 h 1101835"/>
                <a:gd name="connsiteX123" fmla="*/ 441960 w 716407"/>
                <a:gd name="connsiteY123" fmla="*/ 833230 h 1101835"/>
                <a:gd name="connsiteX124" fmla="*/ 447675 w 716407"/>
                <a:gd name="connsiteY124" fmla="*/ 837040 h 1101835"/>
                <a:gd name="connsiteX125" fmla="*/ 453390 w 716407"/>
                <a:gd name="connsiteY125" fmla="*/ 838945 h 1101835"/>
                <a:gd name="connsiteX126" fmla="*/ 457200 w 716407"/>
                <a:gd name="connsiteY126" fmla="*/ 844660 h 1101835"/>
                <a:gd name="connsiteX127" fmla="*/ 468630 w 716407"/>
                <a:gd name="connsiteY127" fmla="*/ 848470 h 1101835"/>
                <a:gd name="connsiteX128" fmla="*/ 474345 w 716407"/>
                <a:gd name="connsiteY128" fmla="*/ 850375 h 1101835"/>
                <a:gd name="connsiteX129" fmla="*/ 480060 w 716407"/>
                <a:gd name="connsiteY129" fmla="*/ 852280 h 1101835"/>
                <a:gd name="connsiteX130" fmla="*/ 485775 w 716407"/>
                <a:gd name="connsiteY130" fmla="*/ 856090 h 1101835"/>
                <a:gd name="connsiteX131" fmla="*/ 499110 w 716407"/>
                <a:gd name="connsiteY131" fmla="*/ 861805 h 1101835"/>
                <a:gd name="connsiteX132" fmla="*/ 506730 w 716407"/>
                <a:gd name="connsiteY132" fmla="*/ 869425 h 1101835"/>
                <a:gd name="connsiteX133" fmla="*/ 518160 w 716407"/>
                <a:gd name="connsiteY133" fmla="*/ 875140 h 1101835"/>
                <a:gd name="connsiteX134" fmla="*/ 523875 w 716407"/>
                <a:gd name="connsiteY134" fmla="*/ 878950 h 1101835"/>
                <a:gd name="connsiteX135" fmla="*/ 525780 w 716407"/>
                <a:gd name="connsiteY135" fmla="*/ 884665 h 1101835"/>
                <a:gd name="connsiteX136" fmla="*/ 529590 w 716407"/>
                <a:gd name="connsiteY136" fmla="*/ 907525 h 1101835"/>
                <a:gd name="connsiteX137" fmla="*/ 539115 w 716407"/>
                <a:gd name="connsiteY137" fmla="*/ 924670 h 1101835"/>
                <a:gd name="connsiteX138" fmla="*/ 541020 w 716407"/>
                <a:gd name="connsiteY138" fmla="*/ 930385 h 1101835"/>
                <a:gd name="connsiteX139" fmla="*/ 544830 w 716407"/>
                <a:gd name="connsiteY139" fmla="*/ 936100 h 1101835"/>
                <a:gd name="connsiteX140" fmla="*/ 542925 w 716407"/>
                <a:gd name="connsiteY140" fmla="*/ 934195 h 1101835"/>
                <a:gd name="connsiteX141" fmla="*/ 542925 w 716407"/>
                <a:gd name="connsiteY141" fmla="*/ 934195 h 1101835"/>
                <a:gd name="connsiteX142" fmla="*/ 533400 w 716407"/>
                <a:gd name="connsiteY142" fmla="*/ 947530 h 1101835"/>
                <a:gd name="connsiteX143" fmla="*/ 531495 w 716407"/>
                <a:gd name="connsiteY143" fmla="*/ 953245 h 1101835"/>
                <a:gd name="connsiteX144" fmla="*/ 520065 w 716407"/>
                <a:gd name="connsiteY144" fmla="*/ 955150 h 1101835"/>
                <a:gd name="connsiteX145" fmla="*/ 502920 w 716407"/>
                <a:gd name="connsiteY145" fmla="*/ 962770 h 1101835"/>
                <a:gd name="connsiteX146" fmla="*/ 497205 w 716407"/>
                <a:gd name="connsiteY146" fmla="*/ 960865 h 1101835"/>
                <a:gd name="connsiteX147" fmla="*/ 485775 w 716407"/>
                <a:gd name="connsiteY147" fmla="*/ 938005 h 1101835"/>
                <a:gd name="connsiteX148" fmla="*/ 480060 w 716407"/>
                <a:gd name="connsiteY148" fmla="*/ 932290 h 1101835"/>
                <a:gd name="connsiteX149" fmla="*/ 457200 w 716407"/>
                <a:gd name="connsiteY149" fmla="*/ 926575 h 1101835"/>
                <a:gd name="connsiteX150" fmla="*/ 434340 w 716407"/>
                <a:gd name="connsiteY150" fmla="*/ 928480 h 1101835"/>
                <a:gd name="connsiteX151" fmla="*/ 430530 w 716407"/>
                <a:gd name="connsiteY151" fmla="*/ 939910 h 1101835"/>
                <a:gd name="connsiteX152" fmla="*/ 419100 w 716407"/>
                <a:gd name="connsiteY152" fmla="*/ 945625 h 1101835"/>
                <a:gd name="connsiteX153" fmla="*/ 409575 w 716407"/>
                <a:gd name="connsiteY153" fmla="*/ 962770 h 1101835"/>
                <a:gd name="connsiteX154" fmla="*/ 400050 w 716407"/>
                <a:gd name="connsiteY154" fmla="*/ 978010 h 1101835"/>
                <a:gd name="connsiteX155" fmla="*/ 394335 w 716407"/>
                <a:gd name="connsiteY155" fmla="*/ 979915 h 1101835"/>
                <a:gd name="connsiteX156" fmla="*/ 388620 w 716407"/>
                <a:gd name="connsiteY156" fmla="*/ 978010 h 1101835"/>
                <a:gd name="connsiteX157" fmla="*/ 381000 w 716407"/>
                <a:gd name="connsiteY157" fmla="*/ 960865 h 1101835"/>
                <a:gd name="connsiteX158" fmla="*/ 375285 w 716407"/>
                <a:gd name="connsiteY158" fmla="*/ 958960 h 1101835"/>
                <a:gd name="connsiteX159" fmla="*/ 369570 w 716407"/>
                <a:gd name="connsiteY159" fmla="*/ 955150 h 1101835"/>
                <a:gd name="connsiteX160" fmla="*/ 360045 w 716407"/>
                <a:gd name="connsiteY160" fmla="*/ 962770 h 1101835"/>
                <a:gd name="connsiteX161" fmla="*/ 346710 w 716407"/>
                <a:gd name="connsiteY161" fmla="*/ 978010 h 1101835"/>
                <a:gd name="connsiteX162" fmla="*/ 340995 w 716407"/>
                <a:gd name="connsiteY162" fmla="*/ 1006585 h 1101835"/>
                <a:gd name="connsiteX163" fmla="*/ 335280 w 716407"/>
                <a:gd name="connsiteY163" fmla="*/ 1010395 h 1101835"/>
                <a:gd name="connsiteX164" fmla="*/ 331470 w 716407"/>
                <a:gd name="connsiteY164" fmla="*/ 1016110 h 1101835"/>
                <a:gd name="connsiteX165" fmla="*/ 325755 w 716407"/>
                <a:gd name="connsiteY165" fmla="*/ 1019920 h 1101835"/>
                <a:gd name="connsiteX166" fmla="*/ 320040 w 716407"/>
                <a:gd name="connsiteY166" fmla="*/ 1040875 h 1101835"/>
                <a:gd name="connsiteX167" fmla="*/ 314325 w 716407"/>
                <a:gd name="connsiteY167" fmla="*/ 1042780 h 1101835"/>
                <a:gd name="connsiteX168" fmla="*/ 312420 w 716407"/>
                <a:gd name="connsiteY168" fmla="*/ 1048495 h 1101835"/>
                <a:gd name="connsiteX169" fmla="*/ 310515 w 716407"/>
                <a:gd name="connsiteY169" fmla="*/ 1082785 h 1101835"/>
                <a:gd name="connsiteX170" fmla="*/ 293370 w 716407"/>
                <a:gd name="connsiteY170" fmla="*/ 1077070 h 1101835"/>
                <a:gd name="connsiteX171" fmla="*/ 264795 w 716407"/>
                <a:gd name="connsiteY171" fmla="*/ 1073260 h 1101835"/>
                <a:gd name="connsiteX172" fmla="*/ 247650 w 716407"/>
                <a:gd name="connsiteY172" fmla="*/ 1063735 h 1101835"/>
                <a:gd name="connsiteX173" fmla="*/ 241935 w 716407"/>
                <a:gd name="connsiteY173" fmla="*/ 1061830 h 1101835"/>
                <a:gd name="connsiteX174" fmla="*/ 224790 w 716407"/>
                <a:gd name="connsiteY174" fmla="*/ 1063735 h 1101835"/>
                <a:gd name="connsiteX175" fmla="*/ 213360 w 716407"/>
                <a:gd name="connsiteY175" fmla="*/ 1067545 h 1101835"/>
                <a:gd name="connsiteX176" fmla="*/ 207645 w 716407"/>
                <a:gd name="connsiteY176" fmla="*/ 1069450 h 1101835"/>
                <a:gd name="connsiteX177" fmla="*/ 201930 w 716407"/>
                <a:gd name="connsiteY177" fmla="*/ 1073260 h 1101835"/>
                <a:gd name="connsiteX178" fmla="*/ 177165 w 716407"/>
                <a:gd name="connsiteY178" fmla="*/ 1077070 h 1101835"/>
                <a:gd name="connsiteX179" fmla="*/ 165735 w 716407"/>
                <a:gd name="connsiteY179" fmla="*/ 1082785 h 1101835"/>
                <a:gd name="connsiteX180" fmla="*/ 161925 w 716407"/>
                <a:gd name="connsiteY180" fmla="*/ 1088500 h 1101835"/>
                <a:gd name="connsiteX181" fmla="*/ 156210 w 716407"/>
                <a:gd name="connsiteY181" fmla="*/ 1099930 h 1101835"/>
                <a:gd name="connsiteX182" fmla="*/ 150495 w 716407"/>
                <a:gd name="connsiteY182" fmla="*/ 1101835 h 1101835"/>
                <a:gd name="connsiteX183" fmla="*/ 135255 w 716407"/>
                <a:gd name="connsiteY183" fmla="*/ 1099930 h 1101835"/>
                <a:gd name="connsiteX184" fmla="*/ 125730 w 716407"/>
                <a:gd name="connsiteY184" fmla="*/ 1090405 h 1101835"/>
                <a:gd name="connsiteX185" fmla="*/ 120015 w 716407"/>
                <a:gd name="connsiteY185" fmla="*/ 1088500 h 1101835"/>
                <a:gd name="connsiteX186" fmla="*/ 114300 w 716407"/>
                <a:gd name="connsiteY186" fmla="*/ 1084690 h 1101835"/>
                <a:gd name="connsiteX187" fmla="*/ 108585 w 716407"/>
                <a:gd name="connsiteY187" fmla="*/ 1082785 h 1101835"/>
                <a:gd name="connsiteX188" fmla="*/ 104775 w 716407"/>
                <a:gd name="connsiteY188" fmla="*/ 1071355 h 1101835"/>
                <a:gd name="connsiteX189" fmla="*/ 102870 w 716407"/>
                <a:gd name="connsiteY189" fmla="*/ 1063735 h 1101835"/>
                <a:gd name="connsiteX190" fmla="*/ 97155 w 716407"/>
                <a:gd name="connsiteY190" fmla="*/ 1059925 h 1101835"/>
                <a:gd name="connsiteX191" fmla="*/ 72390 w 716407"/>
                <a:gd name="connsiteY191" fmla="*/ 1050400 h 1101835"/>
                <a:gd name="connsiteX192" fmla="*/ 62865 w 716407"/>
                <a:gd name="connsiteY192" fmla="*/ 1058020 h 1101835"/>
                <a:gd name="connsiteX193" fmla="*/ 49530 w 716407"/>
                <a:gd name="connsiteY193" fmla="*/ 1061830 h 1101835"/>
                <a:gd name="connsiteX194" fmla="*/ 24765 w 716407"/>
                <a:gd name="connsiteY194" fmla="*/ 1054210 h 1101835"/>
                <a:gd name="connsiteX195" fmla="*/ 22860 w 716407"/>
                <a:gd name="connsiteY195" fmla="*/ 1048495 h 1101835"/>
                <a:gd name="connsiteX196" fmla="*/ 5715 w 716407"/>
                <a:gd name="connsiteY196" fmla="*/ 1042780 h 1101835"/>
                <a:gd name="connsiteX197" fmla="*/ 0 w 716407"/>
                <a:gd name="connsiteY197" fmla="*/ 1040875 h 1101835"/>
                <a:gd name="connsiteX198" fmla="*/ 1905 w 716407"/>
                <a:gd name="connsiteY198" fmla="*/ 1035160 h 1101835"/>
                <a:gd name="connsiteX199" fmla="*/ 9525 w 716407"/>
                <a:gd name="connsiteY199" fmla="*/ 1023730 h 1101835"/>
                <a:gd name="connsiteX200" fmla="*/ 5715 w 716407"/>
                <a:gd name="connsiteY200" fmla="*/ 970390 h 1101835"/>
                <a:gd name="connsiteX201" fmla="*/ 3810 w 716407"/>
                <a:gd name="connsiteY201" fmla="*/ 960865 h 1101835"/>
                <a:gd name="connsiteX202" fmla="*/ 5715 w 716407"/>
                <a:gd name="connsiteY202" fmla="*/ 951340 h 1101835"/>
                <a:gd name="connsiteX203" fmla="*/ 17145 w 716407"/>
                <a:gd name="connsiteY203" fmla="*/ 943720 h 1101835"/>
                <a:gd name="connsiteX204" fmla="*/ 19050 w 716407"/>
                <a:gd name="connsiteY204" fmla="*/ 934195 h 1101835"/>
                <a:gd name="connsiteX205" fmla="*/ 24765 w 716407"/>
                <a:gd name="connsiteY205" fmla="*/ 917050 h 1101835"/>
                <a:gd name="connsiteX206" fmla="*/ 28575 w 716407"/>
                <a:gd name="connsiteY206" fmla="*/ 911335 h 1101835"/>
                <a:gd name="connsiteX207" fmla="*/ 26670 w 716407"/>
                <a:gd name="connsiteY207" fmla="*/ 896095 h 1101835"/>
                <a:gd name="connsiteX208" fmla="*/ 30480 w 716407"/>
                <a:gd name="connsiteY208" fmla="*/ 877045 h 1101835"/>
                <a:gd name="connsiteX209" fmla="*/ 38100 w 716407"/>
                <a:gd name="connsiteY209" fmla="*/ 865615 h 1101835"/>
                <a:gd name="connsiteX210" fmla="*/ 49530 w 716407"/>
                <a:gd name="connsiteY210" fmla="*/ 863710 h 1101835"/>
                <a:gd name="connsiteX211" fmla="*/ 62865 w 716407"/>
                <a:gd name="connsiteY211" fmla="*/ 861805 h 1101835"/>
                <a:gd name="connsiteX212" fmla="*/ 70485 w 716407"/>
                <a:gd name="connsiteY212" fmla="*/ 854185 h 1101835"/>
                <a:gd name="connsiteX213" fmla="*/ 76200 w 716407"/>
                <a:gd name="connsiteY213" fmla="*/ 850375 h 1101835"/>
                <a:gd name="connsiteX214" fmla="*/ 83820 w 716407"/>
                <a:gd name="connsiteY214" fmla="*/ 842755 h 1101835"/>
                <a:gd name="connsiteX215" fmla="*/ 89535 w 716407"/>
                <a:gd name="connsiteY215" fmla="*/ 837040 h 1101835"/>
                <a:gd name="connsiteX216" fmla="*/ 100965 w 716407"/>
                <a:gd name="connsiteY216" fmla="*/ 833230 h 1101835"/>
                <a:gd name="connsiteX217" fmla="*/ 118110 w 716407"/>
                <a:gd name="connsiteY217" fmla="*/ 827515 h 1101835"/>
                <a:gd name="connsiteX218" fmla="*/ 135255 w 716407"/>
                <a:gd name="connsiteY218" fmla="*/ 821800 h 1101835"/>
                <a:gd name="connsiteX219" fmla="*/ 140970 w 716407"/>
                <a:gd name="connsiteY219" fmla="*/ 819895 h 1101835"/>
                <a:gd name="connsiteX220" fmla="*/ 154305 w 716407"/>
                <a:gd name="connsiteY220" fmla="*/ 817990 h 1101835"/>
                <a:gd name="connsiteX221" fmla="*/ 158115 w 716407"/>
                <a:gd name="connsiteY221" fmla="*/ 823705 h 1101835"/>
                <a:gd name="connsiteX222" fmla="*/ 163830 w 716407"/>
                <a:gd name="connsiteY222" fmla="*/ 827515 h 1101835"/>
                <a:gd name="connsiteX223" fmla="*/ 192405 w 716407"/>
                <a:gd name="connsiteY223" fmla="*/ 825610 h 1101835"/>
                <a:gd name="connsiteX224" fmla="*/ 198120 w 716407"/>
                <a:gd name="connsiteY224" fmla="*/ 823705 h 1101835"/>
                <a:gd name="connsiteX225" fmla="*/ 211455 w 716407"/>
                <a:gd name="connsiteY225" fmla="*/ 821800 h 1101835"/>
                <a:gd name="connsiteX226" fmla="*/ 230505 w 716407"/>
                <a:gd name="connsiteY226" fmla="*/ 816085 h 1101835"/>
                <a:gd name="connsiteX227" fmla="*/ 236220 w 716407"/>
                <a:gd name="connsiteY227" fmla="*/ 814180 h 1101835"/>
                <a:gd name="connsiteX228" fmla="*/ 255270 w 716407"/>
                <a:gd name="connsiteY228" fmla="*/ 810370 h 1101835"/>
                <a:gd name="connsiteX229" fmla="*/ 260985 w 716407"/>
                <a:gd name="connsiteY229" fmla="*/ 806560 h 1101835"/>
                <a:gd name="connsiteX230" fmla="*/ 262890 w 716407"/>
                <a:gd name="connsiteY230" fmla="*/ 800845 h 1101835"/>
                <a:gd name="connsiteX231" fmla="*/ 259080 w 716407"/>
                <a:gd name="connsiteY231" fmla="*/ 779890 h 1101835"/>
                <a:gd name="connsiteX232" fmla="*/ 255270 w 716407"/>
                <a:gd name="connsiteY232" fmla="*/ 774175 h 1101835"/>
                <a:gd name="connsiteX233" fmla="*/ 251460 w 716407"/>
                <a:gd name="connsiteY233" fmla="*/ 762745 h 1101835"/>
                <a:gd name="connsiteX234" fmla="*/ 245745 w 716407"/>
                <a:gd name="connsiteY234" fmla="*/ 751315 h 1101835"/>
                <a:gd name="connsiteX235" fmla="*/ 234315 w 716407"/>
                <a:gd name="connsiteY235" fmla="*/ 743695 h 1101835"/>
                <a:gd name="connsiteX236" fmla="*/ 228600 w 716407"/>
                <a:gd name="connsiteY236" fmla="*/ 741790 h 1101835"/>
                <a:gd name="connsiteX237" fmla="*/ 222885 w 716407"/>
                <a:gd name="connsiteY237" fmla="*/ 737980 h 1101835"/>
                <a:gd name="connsiteX238" fmla="*/ 220980 w 716407"/>
                <a:gd name="connsiteY238" fmla="*/ 732265 h 1101835"/>
                <a:gd name="connsiteX239" fmla="*/ 217170 w 716407"/>
                <a:gd name="connsiteY239" fmla="*/ 726550 h 1101835"/>
                <a:gd name="connsiteX240" fmla="*/ 211455 w 716407"/>
                <a:gd name="connsiteY240" fmla="*/ 715120 h 1101835"/>
                <a:gd name="connsiteX241" fmla="*/ 205740 w 716407"/>
                <a:gd name="connsiteY241" fmla="*/ 711310 h 1101835"/>
                <a:gd name="connsiteX242" fmla="*/ 203835 w 716407"/>
                <a:gd name="connsiteY242" fmla="*/ 705595 h 1101835"/>
                <a:gd name="connsiteX243" fmla="*/ 196215 w 716407"/>
                <a:gd name="connsiteY243" fmla="*/ 696070 h 1101835"/>
                <a:gd name="connsiteX244" fmla="*/ 194310 w 716407"/>
                <a:gd name="connsiteY244" fmla="*/ 673210 h 1101835"/>
                <a:gd name="connsiteX245" fmla="*/ 99060 w 716407"/>
                <a:gd name="connsiteY245" fmla="*/ 675115 h 1101835"/>
                <a:gd name="connsiteX246" fmla="*/ 85725 w 716407"/>
                <a:gd name="connsiteY246" fmla="*/ 673210 h 1101835"/>
                <a:gd name="connsiteX247" fmla="*/ 78105 w 716407"/>
                <a:gd name="connsiteY247" fmla="*/ 663685 h 1101835"/>
                <a:gd name="connsiteX248" fmla="*/ 64770 w 716407"/>
                <a:gd name="connsiteY248" fmla="*/ 657970 h 1101835"/>
                <a:gd name="connsiteX249" fmla="*/ 57150 w 716407"/>
                <a:gd name="connsiteY249" fmla="*/ 646540 h 1101835"/>
                <a:gd name="connsiteX250" fmla="*/ 62865 w 716407"/>
                <a:gd name="connsiteY250" fmla="*/ 642730 h 1101835"/>
                <a:gd name="connsiteX251" fmla="*/ 68580 w 716407"/>
                <a:gd name="connsiteY251" fmla="*/ 637015 h 1101835"/>
                <a:gd name="connsiteX252" fmla="*/ 72390 w 716407"/>
                <a:gd name="connsiteY252" fmla="*/ 631300 h 1101835"/>
                <a:gd name="connsiteX253" fmla="*/ 78105 w 716407"/>
                <a:gd name="connsiteY253" fmla="*/ 629395 h 1101835"/>
                <a:gd name="connsiteX254" fmla="*/ 83820 w 716407"/>
                <a:gd name="connsiteY254" fmla="*/ 623680 h 1101835"/>
                <a:gd name="connsiteX255" fmla="*/ 89535 w 716407"/>
                <a:gd name="connsiteY255" fmla="*/ 621775 h 1101835"/>
                <a:gd name="connsiteX256" fmla="*/ 95250 w 716407"/>
                <a:gd name="connsiteY256" fmla="*/ 617965 h 1101835"/>
                <a:gd name="connsiteX257" fmla="*/ 102870 w 716407"/>
                <a:gd name="connsiteY257" fmla="*/ 595105 h 1101835"/>
                <a:gd name="connsiteX258" fmla="*/ 108585 w 716407"/>
                <a:gd name="connsiteY258" fmla="*/ 583675 h 1101835"/>
                <a:gd name="connsiteX259" fmla="*/ 114300 w 716407"/>
                <a:gd name="connsiteY259" fmla="*/ 581770 h 1101835"/>
                <a:gd name="connsiteX260" fmla="*/ 118110 w 716407"/>
                <a:gd name="connsiteY260" fmla="*/ 570340 h 1101835"/>
                <a:gd name="connsiteX261" fmla="*/ 123825 w 716407"/>
                <a:gd name="connsiteY261" fmla="*/ 543670 h 1101835"/>
                <a:gd name="connsiteX262" fmla="*/ 129540 w 716407"/>
                <a:gd name="connsiteY262" fmla="*/ 539860 h 1101835"/>
                <a:gd name="connsiteX263" fmla="*/ 129563 w 716407"/>
                <a:gd name="connsiteY263" fmla="*/ 515146 h 1101835"/>
                <a:gd name="connsiteX264" fmla="*/ 140007 w 716407"/>
                <a:gd name="connsiteY264" fmla="*/ 488474 h 1101835"/>
                <a:gd name="connsiteX265" fmla="*/ 142875 w 716407"/>
                <a:gd name="connsiteY265" fmla="*/ 457945 h 1101835"/>
                <a:gd name="connsiteX266" fmla="*/ 137160 w 716407"/>
                <a:gd name="connsiteY266" fmla="*/ 456040 h 1101835"/>
                <a:gd name="connsiteX267" fmla="*/ 150495 w 716407"/>
                <a:gd name="connsiteY267" fmla="*/ 457945 h 1101835"/>
                <a:gd name="connsiteX268" fmla="*/ 156210 w 716407"/>
                <a:gd name="connsiteY268" fmla="*/ 461755 h 1101835"/>
                <a:gd name="connsiteX269" fmla="*/ 177165 w 716407"/>
                <a:gd name="connsiteY269" fmla="*/ 469375 h 1101835"/>
                <a:gd name="connsiteX270" fmla="*/ 190500 w 716407"/>
                <a:gd name="connsiteY270" fmla="*/ 471280 h 1101835"/>
                <a:gd name="connsiteX271" fmla="*/ 201930 w 716407"/>
                <a:gd name="connsiteY271" fmla="*/ 473185 h 1101835"/>
                <a:gd name="connsiteX272" fmla="*/ 219075 w 716407"/>
                <a:gd name="connsiteY272" fmla="*/ 475090 h 1101835"/>
                <a:gd name="connsiteX273" fmla="*/ 224790 w 716407"/>
                <a:gd name="connsiteY273" fmla="*/ 476995 h 1101835"/>
                <a:gd name="connsiteX274" fmla="*/ 236220 w 716407"/>
                <a:gd name="connsiteY274" fmla="*/ 484615 h 1101835"/>
                <a:gd name="connsiteX275" fmla="*/ 240030 w 716407"/>
                <a:gd name="connsiteY275" fmla="*/ 490330 h 1101835"/>
                <a:gd name="connsiteX276" fmla="*/ 249555 w 716407"/>
                <a:gd name="connsiteY276" fmla="*/ 497950 h 1101835"/>
                <a:gd name="connsiteX277" fmla="*/ 245745 w 716407"/>
                <a:gd name="connsiteY277" fmla="*/ 511285 h 1101835"/>
                <a:gd name="connsiteX278" fmla="*/ 240030 w 716407"/>
                <a:gd name="connsiteY278" fmla="*/ 517000 h 1101835"/>
                <a:gd name="connsiteX279" fmla="*/ 238125 w 716407"/>
                <a:gd name="connsiteY279" fmla="*/ 522715 h 1101835"/>
                <a:gd name="connsiteX280" fmla="*/ 249555 w 716407"/>
                <a:gd name="connsiteY280" fmla="*/ 526525 h 1101835"/>
                <a:gd name="connsiteX281" fmla="*/ 264795 w 716407"/>
                <a:gd name="connsiteY281" fmla="*/ 534145 h 1101835"/>
                <a:gd name="connsiteX282" fmla="*/ 276225 w 716407"/>
                <a:gd name="connsiteY282" fmla="*/ 539860 h 1101835"/>
                <a:gd name="connsiteX283" fmla="*/ 281940 w 716407"/>
                <a:gd name="connsiteY283" fmla="*/ 553195 h 1101835"/>
                <a:gd name="connsiteX284" fmla="*/ 285750 w 716407"/>
                <a:gd name="connsiteY284" fmla="*/ 558910 h 1101835"/>
                <a:gd name="connsiteX285" fmla="*/ 306705 w 716407"/>
                <a:gd name="connsiteY285" fmla="*/ 557005 h 1101835"/>
                <a:gd name="connsiteX286" fmla="*/ 308610 w 716407"/>
                <a:gd name="connsiteY286" fmla="*/ 547480 h 1101835"/>
                <a:gd name="connsiteX287" fmla="*/ 320040 w 716407"/>
                <a:gd name="connsiteY287" fmla="*/ 537955 h 1101835"/>
                <a:gd name="connsiteX288" fmla="*/ 323850 w 716407"/>
                <a:gd name="connsiteY288" fmla="*/ 518905 h 1101835"/>
                <a:gd name="connsiteX289" fmla="*/ 325755 w 716407"/>
                <a:gd name="connsiteY289" fmla="*/ 513190 h 1101835"/>
                <a:gd name="connsiteX290" fmla="*/ 323850 w 716407"/>
                <a:gd name="connsiteY290" fmla="*/ 497950 h 1101835"/>
                <a:gd name="connsiteX291" fmla="*/ 321945 w 716407"/>
                <a:gd name="connsiteY291" fmla="*/ 488425 h 1101835"/>
                <a:gd name="connsiteX292" fmla="*/ 304800 w 716407"/>
                <a:gd name="connsiteY292" fmla="*/ 478900 h 1101835"/>
                <a:gd name="connsiteX293" fmla="*/ 297180 w 716407"/>
                <a:gd name="connsiteY293" fmla="*/ 475090 h 1101835"/>
                <a:gd name="connsiteX294" fmla="*/ 281940 w 716407"/>
                <a:gd name="connsiteY294" fmla="*/ 452230 h 1101835"/>
                <a:gd name="connsiteX295" fmla="*/ 280035 w 716407"/>
                <a:gd name="connsiteY295" fmla="*/ 446515 h 1101835"/>
                <a:gd name="connsiteX296" fmla="*/ 276225 w 716407"/>
                <a:gd name="connsiteY296" fmla="*/ 440800 h 1101835"/>
                <a:gd name="connsiteX297" fmla="*/ 274320 w 716407"/>
                <a:gd name="connsiteY297" fmla="*/ 429370 h 1101835"/>
                <a:gd name="connsiteX298" fmla="*/ 272415 w 716407"/>
                <a:gd name="connsiteY298" fmla="*/ 423655 h 1101835"/>
                <a:gd name="connsiteX299" fmla="*/ 270510 w 716407"/>
                <a:gd name="connsiteY299" fmla="*/ 416035 h 1101835"/>
                <a:gd name="connsiteX300" fmla="*/ 272415 w 716407"/>
                <a:gd name="connsiteY300" fmla="*/ 400795 h 1101835"/>
                <a:gd name="connsiteX301" fmla="*/ 278130 w 716407"/>
                <a:gd name="connsiteY301" fmla="*/ 398890 h 1101835"/>
                <a:gd name="connsiteX302" fmla="*/ 291465 w 716407"/>
                <a:gd name="connsiteY302" fmla="*/ 393175 h 1101835"/>
                <a:gd name="connsiteX303" fmla="*/ 308610 w 716407"/>
                <a:gd name="connsiteY303" fmla="*/ 387460 h 1101835"/>
                <a:gd name="connsiteX304" fmla="*/ 314325 w 716407"/>
                <a:gd name="connsiteY304" fmla="*/ 385555 h 1101835"/>
                <a:gd name="connsiteX305" fmla="*/ 323850 w 716407"/>
                <a:gd name="connsiteY305" fmla="*/ 383650 h 1101835"/>
                <a:gd name="connsiteX306" fmla="*/ 335339 w 716407"/>
                <a:gd name="connsiteY306" fmla="*/ 362731 h 1101835"/>
                <a:gd name="connsiteX307" fmla="*/ 363920 w 716407"/>
                <a:gd name="connsiteY307"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1015 w 716407"/>
                <a:gd name="connsiteY103" fmla="*/ 652255 h 1101835"/>
                <a:gd name="connsiteX104" fmla="*/ 495388 w 716407"/>
                <a:gd name="connsiteY104" fmla="*/ 675182 h 1101835"/>
                <a:gd name="connsiteX105" fmla="*/ 491577 w 716407"/>
                <a:gd name="connsiteY105" fmla="*/ 69995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40030 w 716407"/>
                <a:gd name="connsiteY277" fmla="*/ 517000 h 1101835"/>
                <a:gd name="connsiteX278" fmla="*/ 238125 w 716407"/>
                <a:gd name="connsiteY278" fmla="*/ 522715 h 1101835"/>
                <a:gd name="connsiteX279" fmla="*/ 249555 w 716407"/>
                <a:gd name="connsiteY279" fmla="*/ 526525 h 1101835"/>
                <a:gd name="connsiteX280" fmla="*/ 264795 w 716407"/>
                <a:gd name="connsiteY280" fmla="*/ 534145 h 1101835"/>
                <a:gd name="connsiteX281" fmla="*/ 276225 w 716407"/>
                <a:gd name="connsiteY281" fmla="*/ 539860 h 1101835"/>
                <a:gd name="connsiteX282" fmla="*/ 281940 w 716407"/>
                <a:gd name="connsiteY282" fmla="*/ 553195 h 1101835"/>
                <a:gd name="connsiteX283" fmla="*/ 285750 w 716407"/>
                <a:gd name="connsiteY283" fmla="*/ 558910 h 1101835"/>
                <a:gd name="connsiteX284" fmla="*/ 306705 w 716407"/>
                <a:gd name="connsiteY284" fmla="*/ 557005 h 1101835"/>
                <a:gd name="connsiteX285" fmla="*/ 308610 w 716407"/>
                <a:gd name="connsiteY285" fmla="*/ 547480 h 1101835"/>
                <a:gd name="connsiteX286" fmla="*/ 320040 w 716407"/>
                <a:gd name="connsiteY286" fmla="*/ 537955 h 1101835"/>
                <a:gd name="connsiteX287" fmla="*/ 323850 w 716407"/>
                <a:gd name="connsiteY287" fmla="*/ 518905 h 1101835"/>
                <a:gd name="connsiteX288" fmla="*/ 325755 w 716407"/>
                <a:gd name="connsiteY288" fmla="*/ 513190 h 1101835"/>
                <a:gd name="connsiteX289" fmla="*/ 323850 w 716407"/>
                <a:gd name="connsiteY289" fmla="*/ 497950 h 1101835"/>
                <a:gd name="connsiteX290" fmla="*/ 321945 w 716407"/>
                <a:gd name="connsiteY290" fmla="*/ 488425 h 1101835"/>
                <a:gd name="connsiteX291" fmla="*/ 304800 w 716407"/>
                <a:gd name="connsiteY291" fmla="*/ 478900 h 1101835"/>
                <a:gd name="connsiteX292" fmla="*/ 297180 w 716407"/>
                <a:gd name="connsiteY292" fmla="*/ 475090 h 1101835"/>
                <a:gd name="connsiteX293" fmla="*/ 281940 w 716407"/>
                <a:gd name="connsiteY293" fmla="*/ 452230 h 1101835"/>
                <a:gd name="connsiteX294" fmla="*/ 280035 w 716407"/>
                <a:gd name="connsiteY294" fmla="*/ 446515 h 1101835"/>
                <a:gd name="connsiteX295" fmla="*/ 276225 w 716407"/>
                <a:gd name="connsiteY295" fmla="*/ 440800 h 1101835"/>
                <a:gd name="connsiteX296" fmla="*/ 274320 w 716407"/>
                <a:gd name="connsiteY296" fmla="*/ 429370 h 1101835"/>
                <a:gd name="connsiteX297" fmla="*/ 272415 w 716407"/>
                <a:gd name="connsiteY297" fmla="*/ 423655 h 1101835"/>
                <a:gd name="connsiteX298" fmla="*/ 270510 w 716407"/>
                <a:gd name="connsiteY298" fmla="*/ 416035 h 1101835"/>
                <a:gd name="connsiteX299" fmla="*/ 272415 w 716407"/>
                <a:gd name="connsiteY299" fmla="*/ 400795 h 1101835"/>
                <a:gd name="connsiteX300" fmla="*/ 278130 w 716407"/>
                <a:gd name="connsiteY300" fmla="*/ 398890 h 1101835"/>
                <a:gd name="connsiteX301" fmla="*/ 291465 w 716407"/>
                <a:gd name="connsiteY301" fmla="*/ 393175 h 1101835"/>
                <a:gd name="connsiteX302" fmla="*/ 308610 w 716407"/>
                <a:gd name="connsiteY302" fmla="*/ 387460 h 1101835"/>
                <a:gd name="connsiteX303" fmla="*/ 314325 w 716407"/>
                <a:gd name="connsiteY303" fmla="*/ 385555 h 1101835"/>
                <a:gd name="connsiteX304" fmla="*/ 323850 w 716407"/>
                <a:gd name="connsiteY304" fmla="*/ 383650 h 1101835"/>
                <a:gd name="connsiteX305" fmla="*/ 335339 w 716407"/>
                <a:gd name="connsiteY305" fmla="*/ 362731 h 1101835"/>
                <a:gd name="connsiteX306" fmla="*/ 363920 w 716407"/>
                <a:gd name="connsiteY30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1577 w 716407"/>
                <a:gd name="connsiteY105" fmla="*/ 69995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40030 w 716407"/>
                <a:gd name="connsiteY277" fmla="*/ 517000 h 1101835"/>
                <a:gd name="connsiteX278" fmla="*/ 238125 w 716407"/>
                <a:gd name="connsiteY278" fmla="*/ 522715 h 1101835"/>
                <a:gd name="connsiteX279" fmla="*/ 249555 w 716407"/>
                <a:gd name="connsiteY279" fmla="*/ 526525 h 1101835"/>
                <a:gd name="connsiteX280" fmla="*/ 264795 w 716407"/>
                <a:gd name="connsiteY280" fmla="*/ 534145 h 1101835"/>
                <a:gd name="connsiteX281" fmla="*/ 276225 w 716407"/>
                <a:gd name="connsiteY281" fmla="*/ 539860 h 1101835"/>
                <a:gd name="connsiteX282" fmla="*/ 281940 w 716407"/>
                <a:gd name="connsiteY282" fmla="*/ 553195 h 1101835"/>
                <a:gd name="connsiteX283" fmla="*/ 285750 w 716407"/>
                <a:gd name="connsiteY283" fmla="*/ 558910 h 1101835"/>
                <a:gd name="connsiteX284" fmla="*/ 306705 w 716407"/>
                <a:gd name="connsiteY284" fmla="*/ 557005 h 1101835"/>
                <a:gd name="connsiteX285" fmla="*/ 308610 w 716407"/>
                <a:gd name="connsiteY285" fmla="*/ 547480 h 1101835"/>
                <a:gd name="connsiteX286" fmla="*/ 320040 w 716407"/>
                <a:gd name="connsiteY286" fmla="*/ 537955 h 1101835"/>
                <a:gd name="connsiteX287" fmla="*/ 323850 w 716407"/>
                <a:gd name="connsiteY287" fmla="*/ 518905 h 1101835"/>
                <a:gd name="connsiteX288" fmla="*/ 325755 w 716407"/>
                <a:gd name="connsiteY288" fmla="*/ 513190 h 1101835"/>
                <a:gd name="connsiteX289" fmla="*/ 323850 w 716407"/>
                <a:gd name="connsiteY289" fmla="*/ 497950 h 1101835"/>
                <a:gd name="connsiteX290" fmla="*/ 321945 w 716407"/>
                <a:gd name="connsiteY290" fmla="*/ 488425 h 1101835"/>
                <a:gd name="connsiteX291" fmla="*/ 304800 w 716407"/>
                <a:gd name="connsiteY291" fmla="*/ 478900 h 1101835"/>
                <a:gd name="connsiteX292" fmla="*/ 297180 w 716407"/>
                <a:gd name="connsiteY292" fmla="*/ 475090 h 1101835"/>
                <a:gd name="connsiteX293" fmla="*/ 281940 w 716407"/>
                <a:gd name="connsiteY293" fmla="*/ 452230 h 1101835"/>
                <a:gd name="connsiteX294" fmla="*/ 280035 w 716407"/>
                <a:gd name="connsiteY294" fmla="*/ 446515 h 1101835"/>
                <a:gd name="connsiteX295" fmla="*/ 276225 w 716407"/>
                <a:gd name="connsiteY295" fmla="*/ 440800 h 1101835"/>
                <a:gd name="connsiteX296" fmla="*/ 274320 w 716407"/>
                <a:gd name="connsiteY296" fmla="*/ 429370 h 1101835"/>
                <a:gd name="connsiteX297" fmla="*/ 272415 w 716407"/>
                <a:gd name="connsiteY297" fmla="*/ 423655 h 1101835"/>
                <a:gd name="connsiteX298" fmla="*/ 270510 w 716407"/>
                <a:gd name="connsiteY298" fmla="*/ 416035 h 1101835"/>
                <a:gd name="connsiteX299" fmla="*/ 272415 w 716407"/>
                <a:gd name="connsiteY299" fmla="*/ 400795 h 1101835"/>
                <a:gd name="connsiteX300" fmla="*/ 278130 w 716407"/>
                <a:gd name="connsiteY300" fmla="*/ 398890 h 1101835"/>
                <a:gd name="connsiteX301" fmla="*/ 291465 w 716407"/>
                <a:gd name="connsiteY301" fmla="*/ 393175 h 1101835"/>
                <a:gd name="connsiteX302" fmla="*/ 308610 w 716407"/>
                <a:gd name="connsiteY302" fmla="*/ 387460 h 1101835"/>
                <a:gd name="connsiteX303" fmla="*/ 314325 w 716407"/>
                <a:gd name="connsiteY303" fmla="*/ 385555 h 1101835"/>
                <a:gd name="connsiteX304" fmla="*/ 323850 w 716407"/>
                <a:gd name="connsiteY304" fmla="*/ 383650 h 1101835"/>
                <a:gd name="connsiteX305" fmla="*/ 335339 w 716407"/>
                <a:gd name="connsiteY305" fmla="*/ 362731 h 1101835"/>
                <a:gd name="connsiteX306" fmla="*/ 363920 w 716407"/>
                <a:gd name="connsiteY30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40030 w 716407"/>
                <a:gd name="connsiteY277" fmla="*/ 517000 h 1101835"/>
                <a:gd name="connsiteX278" fmla="*/ 238125 w 716407"/>
                <a:gd name="connsiteY278" fmla="*/ 522715 h 1101835"/>
                <a:gd name="connsiteX279" fmla="*/ 249555 w 716407"/>
                <a:gd name="connsiteY279" fmla="*/ 526525 h 1101835"/>
                <a:gd name="connsiteX280" fmla="*/ 264795 w 716407"/>
                <a:gd name="connsiteY280" fmla="*/ 534145 h 1101835"/>
                <a:gd name="connsiteX281" fmla="*/ 276225 w 716407"/>
                <a:gd name="connsiteY281" fmla="*/ 539860 h 1101835"/>
                <a:gd name="connsiteX282" fmla="*/ 281940 w 716407"/>
                <a:gd name="connsiteY282" fmla="*/ 553195 h 1101835"/>
                <a:gd name="connsiteX283" fmla="*/ 285750 w 716407"/>
                <a:gd name="connsiteY283" fmla="*/ 558910 h 1101835"/>
                <a:gd name="connsiteX284" fmla="*/ 306705 w 716407"/>
                <a:gd name="connsiteY284" fmla="*/ 557005 h 1101835"/>
                <a:gd name="connsiteX285" fmla="*/ 308610 w 716407"/>
                <a:gd name="connsiteY285" fmla="*/ 547480 h 1101835"/>
                <a:gd name="connsiteX286" fmla="*/ 320040 w 716407"/>
                <a:gd name="connsiteY286" fmla="*/ 537955 h 1101835"/>
                <a:gd name="connsiteX287" fmla="*/ 323850 w 716407"/>
                <a:gd name="connsiteY287" fmla="*/ 518905 h 1101835"/>
                <a:gd name="connsiteX288" fmla="*/ 325755 w 716407"/>
                <a:gd name="connsiteY288" fmla="*/ 513190 h 1101835"/>
                <a:gd name="connsiteX289" fmla="*/ 323850 w 716407"/>
                <a:gd name="connsiteY289" fmla="*/ 497950 h 1101835"/>
                <a:gd name="connsiteX290" fmla="*/ 321945 w 716407"/>
                <a:gd name="connsiteY290" fmla="*/ 488425 h 1101835"/>
                <a:gd name="connsiteX291" fmla="*/ 304800 w 716407"/>
                <a:gd name="connsiteY291" fmla="*/ 478900 h 1101835"/>
                <a:gd name="connsiteX292" fmla="*/ 297180 w 716407"/>
                <a:gd name="connsiteY292" fmla="*/ 475090 h 1101835"/>
                <a:gd name="connsiteX293" fmla="*/ 281940 w 716407"/>
                <a:gd name="connsiteY293" fmla="*/ 452230 h 1101835"/>
                <a:gd name="connsiteX294" fmla="*/ 280035 w 716407"/>
                <a:gd name="connsiteY294" fmla="*/ 446515 h 1101835"/>
                <a:gd name="connsiteX295" fmla="*/ 276225 w 716407"/>
                <a:gd name="connsiteY295" fmla="*/ 440800 h 1101835"/>
                <a:gd name="connsiteX296" fmla="*/ 274320 w 716407"/>
                <a:gd name="connsiteY296" fmla="*/ 429370 h 1101835"/>
                <a:gd name="connsiteX297" fmla="*/ 272415 w 716407"/>
                <a:gd name="connsiteY297" fmla="*/ 423655 h 1101835"/>
                <a:gd name="connsiteX298" fmla="*/ 270510 w 716407"/>
                <a:gd name="connsiteY298" fmla="*/ 416035 h 1101835"/>
                <a:gd name="connsiteX299" fmla="*/ 272415 w 716407"/>
                <a:gd name="connsiteY299" fmla="*/ 400795 h 1101835"/>
                <a:gd name="connsiteX300" fmla="*/ 278130 w 716407"/>
                <a:gd name="connsiteY300" fmla="*/ 398890 h 1101835"/>
                <a:gd name="connsiteX301" fmla="*/ 291465 w 716407"/>
                <a:gd name="connsiteY301" fmla="*/ 393175 h 1101835"/>
                <a:gd name="connsiteX302" fmla="*/ 308610 w 716407"/>
                <a:gd name="connsiteY302" fmla="*/ 387460 h 1101835"/>
                <a:gd name="connsiteX303" fmla="*/ 314325 w 716407"/>
                <a:gd name="connsiteY303" fmla="*/ 385555 h 1101835"/>
                <a:gd name="connsiteX304" fmla="*/ 323850 w 716407"/>
                <a:gd name="connsiteY304" fmla="*/ 383650 h 1101835"/>
                <a:gd name="connsiteX305" fmla="*/ 335339 w 716407"/>
                <a:gd name="connsiteY305" fmla="*/ 362731 h 1101835"/>
                <a:gd name="connsiteX306" fmla="*/ 363920 w 716407"/>
                <a:gd name="connsiteY306"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40030 w 716407"/>
                <a:gd name="connsiteY277" fmla="*/ 517000 h 1101835"/>
                <a:gd name="connsiteX278" fmla="*/ 249555 w 716407"/>
                <a:gd name="connsiteY278" fmla="*/ 526525 h 1101835"/>
                <a:gd name="connsiteX279" fmla="*/ 264795 w 716407"/>
                <a:gd name="connsiteY279" fmla="*/ 534145 h 1101835"/>
                <a:gd name="connsiteX280" fmla="*/ 276225 w 716407"/>
                <a:gd name="connsiteY280" fmla="*/ 539860 h 1101835"/>
                <a:gd name="connsiteX281" fmla="*/ 281940 w 716407"/>
                <a:gd name="connsiteY281" fmla="*/ 553195 h 1101835"/>
                <a:gd name="connsiteX282" fmla="*/ 285750 w 716407"/>
                <a:gd name="connsiteY282" fmla="*/ 558910 h 1101835"/>
                <a:gd name="connsiteX283" fmla="*/ 306705 w 716407"/>
                <a:gd name="connsiteY283" fmla="*/ 557005 h 1101835"/>
                <a:gd name="connsiteX284" fmla="*/ 308610 w 716407"/>
                <a:gd name="connsiteY284" fmla="*/ 547480 h 1101835"/>
                <a:gd name="connsiteX285" fmla="*/ 320040 w 716407"/>
                <a:gd name="connsiteY285" fmla="*/ 537955 h 1101835"/>
                <a:gd name="connsiteX286" fmla="*/ 323850 w 716407"/>
                <a:gd name="connsiteY286" fmla="*/ 518905 h 1101835"/>
                <a:gd name="connsiteX287" fmla="*/ 325755 w 716407"/>
                <a:gd name="connsiteY287" fmla="*/ 513190 h 1101835"/>
                <a:gd name="connsiteX288" fmla="*/ 323850 w 716407"/>
                <a:gd name="connsiteY288" fmla="*/ 497950 h 1101835"/>
                <a:gd name="connsiteX289" fmla="*/ 321945 w 716407"/>
                <a:gd name="connsiteY289" fmla="*/ 488425 h 1101835"/>
                <a:gd name="connsiteX290" fmla="*/ 304800 w 716407"/>
                <a:gd name="connsiteY290" fmla="*/ 478900 h 1101835"/>
                <a:gd name="connsiteX291" fmla="*/ 297180 w 716407"/>
                <a:gd name="connsiteY291" fmla="*/ 475090 h 1101835"/>
                <a:gd name="connsiteX292" fmla="*/ 281940 w 716407"/>
                <a:gd name="connsiteY292" fmla="*/ 452230 h 1101835"/>
                <a:gd name="connsiteX293" fmla="*/ 280035 w 716407"/>
                <a:gd name="connsiteY293" fmla="*/ 446515 h 1101835"/>
                <a:gd name="connsiteX294" fmla="*/ 276225 w 716407"/>
                <a:gd name="connsiteY294" fmla="*/ 440800 h 1101835"/>
                <a:gd name="connsiteX295" fmla="*/ 274320 w 716407"/>
                <a:gd name="connsiteY295" fmla="*/ 429370 h 1101835"/>
                <a:gd name="connsiteX296" fmla="*/ 272415 w 716407"/>
                <a:gd name="connsiteY296" fmla="*/ 423655 h 1101835"/>
                <a:gd name="connsiteX297" fmla="*/ 270510 w 716407"/>
                <a:gd name="connsiteY297" fmla="*/ 416035 h 1101835"/>
                <a:gd name="connsiteX298" fmla="*/ 272415 w 716407"/>
                <a:gd name="connsiteY298" fmla="*/ 400795 h 1101835"/>
                <a:gd name="connsiteX299" fmla="*/ 278130 w 716407"/>
                <a:gd name="connsiteY299" fmla="*/ 398890 h 1101835"/>
                <a:gd name="connsiteX300" fmla="*/ 291465 w 716407"/>
                <a:gd name="connsiteY300" fmla="*/ 393175 h 1101835"/>
                <a:gd name="connsiteX301" fmla="*/ 308610 w 716407"/>
                <a:gd name="connsiteY301" fmla="*/ 387460 h 1101835"/>
                <a:gd name="connsiteX302" fmla="*/ 314325 w 716407"/>
                <a:gd name="connsiteY302" fmla="*/ 385555 h 1101835"/>
                <a:gd name="connsiteX303" fmla="*/ 323850 w 716407"/>
                <a:gd name="connsiteY303" fmla="*/ 383650 h 1101835"/>
                <a:gd name="connsiteX304" fmla="*/ 335339 w 716407"/>
                <a:gd name="connsiteY304" fmla="*/ 362731 h 1101835"/>
                <a:gd name="connsiteX305" fmla="*/ 363920 w 716407"/>
                <a:gd name="connsiteY305"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40030 w 716407"/>
                <a:gd name="connsiteY277" fmla="*/ 517000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308610 w 716407"/>
                <a:gd name="connsiteY300" fmla="*/ 387460 h 1101835"/>
                <a:gd name="connsiteX301" fmla="*/ 314325 w 716407"/>
                <a:gd name="connsiteY301" fmla="*/ 385555 h 1101835"/>
                <a:gd name="connsiteX302" fmla="*/ 323850 w 716407"/>
                <a:gd name="connsiteY302" fmla="*/ 383650 h 1101835"/>
                <a:gd name="connsiteX303" fmla="*/ 335339 w 716407"/>
                <a:gd name="connsiteY303" fmla="*/ 362731 h 1101835"/>
                <a:gd name="connsiteX304" fmla="*/ 363920 w 716407"/>
                <a:gd name="connsiteY30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49555 w 716407"/>
                <a:gd name="connsiteY275" fmla="*/ 497950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308610 w 716407"/>
                <a:gd name="connsiteY300" fmla="*/ 387460 h 1101835"/>
                <a:gd name="connsiteX301" fmla="*/ 314325 w 716407"/>
                <a:gd name="connsiteY301" fmla="*/ 385555 h 1101835"/>
                <a:gd name="connsiteX302" fmla="*/ 323850 w 716407"/>
                <a:gd name="connsiteY302" fmla="*/ 383650 h 1101835"/>
                <a:gd name="connsiteX303" fmla="*/ 335339 w 716407"/>
                <a:gd name="connsiteY303" fmla="*/ 362731 h 1101835"/>
                <a:gd name="connsiteX304" fmla="*/ 363920 w 716407"/>
                <a:gd name="connsiteY30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308610 w 716407"/>
                <a:gd name="connsiteY300" fmla="*/ 387460 h 1101835"/>
                <a:gd name="connsiteX301" fmla="*/ 314325 w 716407"/>
                <a:gd name="connsiteY301" fmla="*/ 385555 h 1101835"/>
                <a:gd name="connsiteX302" fmla="*/ 323850 w 716407"/>
                <a:gd name="connsiteY302" fmla="*/ 383650 h 1101835"/>
                <a:gd name="connsiteX303" fmla="*/ 335339 w 716407"/>
                <a:gd name="connsiteY303" fmla="*/ 362731 h 1101835"/>
                <a:gd name="connsiteX304" fmla="*/ 363920 w 716407"/>
                <a:gd name="connsiteY30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308610 w 716407"/>
                <a:gd name="connsiteY300" fmla="*/ 387460 h 1101835"/>
                <a:gd name="connsiteX301" fmla="*/ 314325 w 716407"/>
                <a:gd name="connsiteY301" fmla="*/ 385555 h 1101835"/>
                <a:gd name="connsiteX302" fmla="*/ 316286 w 716407"/>
                <a:gd name="connsiteY302" fmla="*/ 377973 h 1101835"/>
                <a:gd name="connsiteX303" fmla="*/ 335339 w 716407"/>
                <a:gd name="connsiteY303" fmla="*/ 362731 h 1101835"/>
                <a:gd name="connsiteX304" fmla="*/ 363920 w 716407"/>
                <a:gd name="connsiteY30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308610 w 716407"/>
                <a:gd name="connsiteY300" fmla="*/ 387460 h 1101835"/>
                <a:gd name="connsiteX301" fmla="*/ 291709 w 716407"/>
                <a:gd name="connsiteY301" fmla="*/ 383688 h 1101835"/>
                <a:gd name="connsiteX302" fmla="*/ 316286 w 716407"/>
                <a:gd name="connsiteY302" fmla="*/ 377973 h 1101835"/>
                <a:gd name="connsiteX303" fmla="*/ 335339 w 716407"/>
                <a:gd name="connsiteY303" fmla="*/ 362731 h 1101835"/>
                <a:gd name="connsiteX304" fmla="*/ 363920 w 716407"/>
                <a:gd name="connsiteY304" fmla="*/ 355110 h 1101835"/>
                <a:gd name="connsiteX0" fmla="*/ 382905 w 716407"/>
                <a:gd name="connsiteY0" fmla="*/ 345550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 name="connsiteX0" fmla="*/ 373446 w 716407"/>
                <a:gd name="connsiteY0" fmla="*/ 343679 h 1101835"/>
                <a:gd name="connsiteX1" fmla="*/ 390525 w 716407"/>
                <a:gd name="connsiteY1" fmla="*/ 328405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 name="connsiteX0" fmla="*/ 373446 w 716407"/>
                <a:gd name="connsiteY0" fmla="*/ 343679 h 1101835"/>
                <a:gd name="connsiteX1" fmla="*/ 382973 w 716407"/>
                <a:gd name="connsiteY1" fmla="*/ 326533 h 1101835"/>
                <a:gd name="connsiteX2" fmla="*/ 384810 w 716407"/>
                <a:gd name="connsiteY2" fmla="*/ 303640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 name="connsiteX0" fmla="*/ 373446 w 716407"/>
                <a:gd name="connsiteY0" fmla="*/ 343679 h 1101835"/>
                <a:gd name="connsiteX1" fmla="*/ 382973 w 716407"/>
                <a:gd name="connsiteY1" fmla="*/ 326533 h 1101835"/>
                <a:gd name="connsiteX2" fmla="*/ 379162 w 716407"/>
                <a:gd name="connsiteY2" fmla="*/ 309386 h 1101835"/>
                <a:gd name="connsiteX3" fmla="*/ 367665 w 716407"/>
                <a:gd name="connsiteY3" fmla="*/ 294115 h 1101835"/>
                <a:gd name="connsiteX4" fmla="*/ 354330 w 716407"/>
                <a:gd name="connsiteY4" fmla="*/ 276970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 name="connsiteX0" fmla="*/ 373446 w 716407"/>
                <a:gd name="connsiteY0" fmla="*/ 343679 h 1101835"/>
                <a:gd name="connsiteX1" fmla="*/ 382973 w 716407"/>
                <a:gd name="connsiteY1" fmla="*/ 326533 h 1101835"/>
                <a:gd name="connsiteX2" fmla="*/ 379162 w 716407"/>
                <a:gd name="connsiteY2" fmla="*/ 309386 h 1101835"/>
                <a:gd name="connsiteX3" fmla="*/ 367665 w 716407"/>
                <a:gd name="connsiteY3" fmla="*/ 294115 h 1101835"/>
                <a:gd name="connsiteX4" fmla="*/ 348677 w 716407"/>
                <a:gd name="connsiteY4" fmla="*/ 286524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 name="connsiteX0" fmla="*/ 373446 w 716407"/>
                <a:gd name="connsiteY0" fmla="*/ 343679 h 1101835"/>
                <a:gd name="connsiteX1" fmla="*/ 382973 w 716407"/>
                <a:gd name="connsiteY1" fmla="*/ 326533 h 1101835"/>
                <a:gd name="connsiteX2" fmla="*/ 379162 w 716407"/>
                <a:gd name="connsiteY2" fmla="*/ 309386 h 1101835"/>
                <a:gd name="connsiteX3" fmla="*/ 367730 w 716407"/>
                <a:gd name="connsiteY3" fmla="*/ 301765 h 1101835"/>
                <a:gd name="connsiteX4" fmla="*/ 348677 w 716407"/>
                <a:gd name="connsiteY4" fmla="*/ 286524 h 1101835"/>
                <a:gd name="connsiteX5" fmla="*/ 360045 w 716407"/>
                <a:gd name="connsiteY5" fmla="*/ 275065 h 1101835"/>
                <a:gd name="connsiteX6" fmla="*/ 371475 w 716407"/>
                <a:gd name="connsiteY6" fmla="*/ 269350 h 1101835"/>
                <a:gd name="connsiteX7" fmla="*/ 381000 w 716407"/>
                <a:gd name="connsiteY7" fmla="*/ 252205 h 1101835"/>
                <a:gd name="connsiteX8" fmla="*/ 388620 w 716407"/>
                <a:gd name="connsiteY8" fmla="*/ 246490 h 1101835"/>
                <a:gd name="connsiteX9" fmla="*/ 390525 w 716407"/>
                <a:gd name="connsiteY9" fmla="*/ 240775 h 1101835"/>
                <a:gd name="connsiteX10" fmla="*/ 384810 w 716407"/>
                <a:gd name="connsiteY10" fmla="*/ 229345 h 1101835"/>
                <a:gd name="connsiteX11" fmla="*/ 379095 w 716407"/>
                <a:gd name="connsiteY11" fmla="*/ 227440 h 1101835"/>
                <a:gd name="connsiteX12" fmla="*/ 369570 w 716407"/>
                <a:gd name="connsiteY12" fmla="*/ 214105 h 1101835"/>
                <a:gd name="connsiteX13" fmla="*/ 365760 w 716407"/>
                <a:gd name="connsiteY13" fmla="*/ 208390 h 1101835"/>
                <a:gd name="connsiteX14" fmla="*/ 363855 w 716407"/>
                <a:gd name="connsiteY14" fmla="*/ 202675 h 1101835"/>
                <a:gd name="connsiteX15" fmla="*/ 356235 w 716407"/>
                <a:gd name="connsiteY15" fmla="*/ 191245 h 1101835"/>
                <a:gd name="connsiteX16" fmla="*/ 352425 w 716407"/>
                <a:gd name="connsiteY16" fmla="*/ 185530 h 1101835"/>
                <a:gd name="connsiteX17" fmla="*/ 346710 w 716407"/>
                <a:gd name="connsiteY17" fmla="*/ 183625 h 1101835"/>
                <a:gd name="connsiteX18" fmla="*/ 342900 w 716407"/>
                <a:gd name="connsiteY18" fmla="*/ 166480 h 1101835"/>
                <a:gd name="connsiteX19" fmla="*/ 344805 w 716407"/>
                <a:gd name="connsiteY19" fmla="*/ 145525 h 1101835"/>
                <a:gd name="connsiteX20" fmla="*/ 342900 w 716407"/>
                <a:gd name="connsiteY20" fmla="*/ 132190 h 1101835"/>
                <a:gd name="connsiteX21" fmla="*/ 344805 w 716407"/>
                <a:gd name="connsiteY21" fmla="*/ 122665 h 1101835"/>
                <a:gd name="connsiteX22" fmla="*/ 340995 w 716407"/>
                <a:gd name="connsiteY22" fmla="*/ 107425 h 1101835"/>
                <a:gd name="connsiteX23" fmla="*/ 337245 w 716407"/>
                <a:gd name="connsiteY23" fmla="*/ 82668 h 1101835"/>
                <a:gd name="connsiteX24" fmla="*/ 340995 w 716407"/>
                <a:gd name="connsiteY24" fmla="*/ 54085 h 1101835"/>
                <a:gd name="connsiteX25" fmla="*/ 339090 w 716407"/>
                <a:gd name="connsiteY25" fmla="*/ 46465 h 1101835"/>
                <a:gd name="connsiteX26" fmla="*/ 337185 w 716407"/>
                <a:gd name="connsiteY26" fmla="*/ 36940 h 1101835"/>
                <a:gd name="connsiteX27" fmla="*/ 333375 w 716407"/>
                <a:gd name="connsiteY27" fmla="*/ 31225 h 1101835"/>
                <a:gd name="connsiteX28" fmla="*/ 331470 w 716407"/>
                <a:gd name="connsiteY28" fmla="*/ 23605 h 1101835"/>
                <a:gd name="connsiteX29" fmla="*/ 327660 w 716407"/>
                <a:gd name="connsiteY29" fmla="*/ 12175 h 1101835"/>
                <a:gd name="connsiteX30" fmla="*/ 323850 w 716407"/>
                <a:gd name="connsiteY30" fmla="*/ 745 h 1101835"/>
                <a:gd name="connsiteX31" fmla="*/ 331470 w 716407"/>
                <a:gd name="connsiteY31" fmla="*/ 4555 h 1101835"/>
                <a:gd name="connsiteX32" fmla="*/ 337185 w 716407"/>
                <a:gd name="connsiteY32" fmla="*/ 6460 h 1101835"/>
                <a:gd name="connsiteX33" fmla="*/ 350582 w 716407"/>
                <a:gd name="connsiteY33" fmla="*/ 12176 h 1101835"/>
                <a:gd name="connsiteX34" fmla="*/ 365825 w 716407"/>
                <a:gd name="connsiteY34" fmla="*/ 19797 h 1101835"/>
                <a:gd name="connsiteX35" fmla="*/ 386784 w 716407"/>
                <a:gd name="connsiteY35" fmla="*/ 31228 h 1101835"/>
                <a:gd name="connsiteX36" fmla="*/ 407813 w 716407"/>
                <a:gd name="connsiteY36" fmla="*/ 46475 h 1101835"/>
                <a:gd name="connsiteX37" fmla="*/ 417269 w 716407"/>
                <a:gd name="connsiteY37" fmla="*/ 63616 h 1101835"/>
                <a:gd name="connsiteX38" fmla="*/ 429645 w 716407"/>
                <a:gd name="connsiteY38" fmla="*/ 82668 h 1101835"/>
                <a:gd name="connsiteX39" fmla="*/ 443739 w 716407"/>
                <a:gd name="connsiteY39" fmla="*/ 97910 h 1101835"/>
                <a:gd name="connsiteX40" fmla="*/ 461092 w 716407"/>
                <a:gd name="connsiteY40" fmla="*/ 118867 h 1101835"/>
                <a:gd name="connsiteX41" fmla="*/ 485861 w 716407"/>
                <a:gd name="connsiteY41" fmla="*/ 137919 h 1101835"/>
                <a:gd name="connsiteX42" fmla="*/ 508816 w 716407"/>
                <a:gd name="connsiteY42" fmla="*/ 152415 h 1101835"/>
                <a:gd name="connsiteX43" fmla="*/ 537210 w 716407"/>
                <a:gd name="connsiteY43" fmla="*/ 153145 h 1101835"/>
                <a:gd name="connsiteX44" fmla="*/ 571500 w 716407"/>
                <a:gd name="connsiteY44" fmla="*/ 151240 h 1101835"/>
                <a:gd name="connsiteX45" fmla="*/ 582930 w 716407"/>
                <a:gd name="connsiteY45" fmla="*/ 149335 h 1101835"/>
                <a:gd name="connsiteX46" fmla="*/ 638175 w 716407"/>
                <a:gd name="connsiteY46" fmla="*/ 151240 h 1101835"/>
                <a:gd name="connsiteX47" fmla="*/ 641985 w 716407"/>
                <a:gd name="connsiteY47" fmla="*/ 156955 h 1101835"/>
                <a:gd name="connsiteX48" fmla="*/ 645795 w 716407"/>
                <a:gd name="connsiteY48" fmla="*/ 168385 h 1101835"/>
                <a:gd name="connsiteX49" fmla="*/ 649605 w 716407"/>
                <a:gd name="connsiteY49" fmla="*/ 174100 h 1101835"/>
                <a:gd name="connsiteX50" fmla="*/ 640080 w 716407"/>
                <a:gd name="connsiteY50" fmla="*/ 185530 h 1101835"/>
                <a:gd name="connsiteX51" fmla="*/ 628650 w 716407"/>
                <a:gd name="connsiteY51" fmla="*/ 193150 h 1101835"/>
                <a:gd name="connsiteX52" fmla="*/ 624840 w 716407"/>
                <a:gd name="connsiteY52" fmla="*/ 198865 h 1101835"/>
                <a:gd name="connsiteX53" fmla="*/ 619125 w 716407"/>
                <a:gd name="connsiteY53" fmla="*/ 214105 h 1101835"/>
                <a:gd name="connsiteX54" fmla="*/ 621030 w 716407"/>
                <a:gd name="connsiteY54" fmla="*/ 250300 h 1101835"/>
                <a:gd name="connsiteX55" fmla="*/ 622935 w 716407"/>
                <a:gd name="connsiteY55" fmla="*/ 256015 h 1101835"/>
                <a:gd name="connsiteX56" fmla="*/ 626745 w 716407"/>
                <a:gd name="connsiteY56" fmla="*/ 261730 h 1101835"/>
                <a:gd name="connsiteX57" fmla="*/ 632460 w 716407"/>
                <a:gd name="connsiteY57" fmla="*/ 263635 h 1101835"/>
                <a:gd name="connsiteX58" fmla="*/ 641985 w 716407"/>
                <a:gd name="connsiteY58" fmla="*/ 275065 h 1101835"/>
                <a:gd name="connsiteX59" fmla="*/ 647700 w 716407"/>
                <a:gd name="connsiteY59" fmla="*/ 276970 h 1101835"/>
                <a:gd name="connsiteX60" fmla="*/ 661035 w 716407"/>
                <a:gd name="connsiteY60" fmla="*/ 282685 h 1101835"/>
                <a:gd name="connsiteX61" fmla="*/ 674370 w 716407"/>
                <a:gd name="connsiteY61" fmla="*/ 296020 h 1101835"/>
                <a:gd name="connsiteX62" fmla="*/ 678180 w 716407"/>
                <a:gd name="connsiteY62" fmla="*/ 301735 h 1101835"/>
                <a:gd name="connsiteX63" fmla="*/ 683895 w 716407"/>
                <a:gd name="connsiteY63" fmla="*/ 303640 h 1101835"/>
                <a:gd name="connsiteX64" fmla="*/ 689610 w 716407"/>
                <a:gd name="connsiteY64" fmla="*/ 307450 h 1101835"/>
                <a:gd name="connsiteX65" fmla="*/ 697230 w 716407"/>
                <a:gd name="connsiteY65" fmla="*/ 311260 h 1101835"/>
                <a:gd name="connsiteX66" fmla="*/ 714375 w 716407"/>
                <a:gd name="connsiteY66" fmla="*/ 324595 h 1101835"/>
                <a:gd name="connsiteX67" fmla="*/ 716280 w 716407"/>
                <a:gd name="connsiteY67" fmla="*/ 330310 h 1101835"/>
                <a:gd name="connsiteX68" fmla="*/ 708660 w 716407"/>
                <a:gd name="connsiteY68" fmla="*/ 341740 h 1101835"/>
                <a:gd name="connsiteX69" fmla="*/ 702945 w 716407"/>
                <a:gd name="connsiteY69" fmla="*/ 347455 h 1101835"/>
                <a:gd name="connsiteX70" fmla="*/ 691515 w 716407"/>
                <a:gd name="connsiteY70" fmla="*/ 353170 h 1101835"/>
                <a:gd name="connsiteX71" fmla="*/ 674370 w 716407"/>
                <a:gd name="connsiteY71" fmla="*/ 355075 h 1101835"/>
                <a:gd name="connsiteX72" fmla="*/ 668655 w 716407"/>
                <a:gd name="connsiteY72" fmla="*/ 356980 h 1101835"/>
                <a:gd name="connsiteX73" fmla="*/ 649605 w 716407"/>
                <a:gd name="connsiteY73" fmla="*/ 379840 h 1101835"/>
                <a:gd name="connsiteX74" fmla="*/ 638175 w 716407"/>
                <a:gd name="connsiteY74" fmla="*/ 391270 h 1101835"/>
                <a:gd name="connsiteX75" fmla="*/ 632460 w 716407"/>
                <a:gd name="connsiteY75" fmla="*/ 402700 h 1101835"/>
                <a:gd name="connsiteX76" fmla="*/ 626745 w 716407"/>
                <a:gd name="connsiteY76" fmla="*/ 404605 h 1101835"/>
                <a:gd name="connsiteX77" fmla="*/ 624840 w 716407"/>
                <a:gd name="connsiteY77" fmla="*/ 410320 h 1101835"/>
                <a:gd name="connsiteX78" fmla="*/ 605790 w 716407"/>
                <a:gd name="connsiteY78" fmla="*/ 416035 h 1101835"/>
                <a:gd name="connsiteX79" fmla="*/ 586740 w 716407"/>
                <a:gd name="connsiteY79" fmla="*/ 412225 h 1101835"/>
                <a:gd name="connsiteX80" fmla="*/ 582930 w 716407"/>
                <a:gd name="connsiteY80" fmla="*/ 406510 h 1101835"/>
                <a:gd name="connsiteX81" fmla="*/ 562175 w 716407"/>
                <a:gd name="connsiteY81" fmla="*/ 402781 h 1101835"/>
                <a:gd name="connsiteX82" fmla="*/ 543765 w 716407"/>
                <a:gd name="connsiteY82" fmla="*/ 412266 h 1101835"/>
                <a:gd name="connsiteX83" fmla="*/ 525873 w 716407"/>
                <a:gd name="connsiteY83" fmla="*/ 419887 h 1101835"/>
                <a:gd name="connsiteX84" fmla="*/ 516347 w 716407"/>
                <a:gd name="connsiteY84" fmla="*/ 425602 h 1101835"/>
                <a:gd name="connsiteX85" fmla="*/ 504825 w 716407"/>
                <a:gd name="connsiteY85" fmla="*/ 429370 h 1101835"/>
                <a:gd name="connsiteX86" fmla="*/ 501015 w 716407"/>
                <a:gd name="connsiteY86" fmla="*/ 435085 h 1101835"/>
                <a:gd name="connsiteX87" fmla="*/ 495300 w 716407"/>
                <a:gd name="connsiteY87" fmla="*/ 440800 h 1101835"/>
                <a:gd name="connsiteX88" fmla="*/ 493395 w 716407"/>
                <a:gd name="connsiteY88" fmla="*/ 452230 h 1101835"/>
                <a:gd name="connsiteX89" fmla="*/ 491490 w 716407"/>
                <a:gd name="connsiteY89" fmla="*/ 459850 h 1101835"/>
                <a:gd name="connsiteX90" fmla="*/ 489585 w 716407"/>
                <a:gd name="connsiteY90" fmla="*/ 465565 h 1101835"/>
                <a:gd name="connsiteX91" fmla="*/ 478155 w 716407"/>
                <a:gd name="connsiteY91" fmla="*/ 469375 h 1101835"/>
                <a:gd name="connsiteX92" fmla="*/ 476250 w 716407"/>
                <a:gd name="connsiteY92" fmla="*/ 478900 h 1101835"/>
                <a:gd name="connsiteX93" fmla="*/ 472440 w 716407"/>
                <a:gd name="connsiteY93" fmla="*/ 490330 h 1101835"/>
                <a:gd name="connsiteX94" fmla="*/ 474345 w 716407"/>
                <a:gd name="connsiteY94" fmla="*/ 520810 h 1101835"/>
                <a:gd name="connsiteX95" fmla="*/ 476250 w 716407"/>
                <a:gd name="connsiteY95" fmla="*/ 528430 h 1101835"/>
                <a:gd name="connsiteX96" fmla="*/ 478155 w 716407"/>
                <a:gd name="connsiteY96" fmla="*/ 537955 h 1101835"/>
                <a:gd name="connsiteX97" fmla="*/ 481965 w 716407"/>
                <a:gd name="connsiteY97" fmla="*/ 568435 h 1101835"/>
                <a:gd name="connsiteX98" fmla="*/ 487680 w 716407"/>
                <a:gd name="connsiteY98" fmla="*/ 587485 h 1101835"/>
                <a:gd name="connsiteX99" fmla="*/ 489585 w 716407"/>
                <a:gd name="connsiteY99" fmla="*/ 593200 h 1101835"/>
                <a:gd name="connsiteX100" fmla="*/ 503098 w 716407"/>
                <a:gd name="connsiteY100" fmla="*/ 606658 h 1101835"/>
                <a:gd name="connsiteX101" fmla="*/ 514441 w 716407"/>
                <a:gd name="connsiteY101" fmla="*/ 621837 h 1101835"/>
                <a:gd name="connsiteX102" fmla="*/ 525873 w 716407"/>
                <a:gd name="connsiteY102" fmla="*/ 646605 h 1101835"/>
                <a:gd name="connsiteX103" fmla="*/ 503009 w 716407"/>
                <a:gd name="connsiteY103" fmla="*/ 667562 h 1101835"/>
                <a:gd name="connsiteX104" fmla="*/ 495388 w 716407"/>
                <a:gd name="connsiteY104" fmla="*/ 675182 h 1101835"/>
                <a:gd name="connsiteX105" fmla="*/ 497380 w 716407"/>
                <a:gd name="connsiteY105" fmla="*/ 700020 h 1101835"/>
                <a:gd name="connsiteX106" fmla="*/ 497205 w 716407"/>
                <a:gd name="connsiteY106" fmla="*/ 724645 h 1101835"/>
                <a:gd name="connsiteX107" fmla="*/ 495300 w 716407"/>
                <a:gd name="connsiteY107" fmla="*/ 722740 h 1101835"/>
                <a:gd name="connsiteX108" fmla="*/ 455295 w 716407"/>
                <a:gd name="connsiteY108" fmla="*/ 718930 h 1101835"/>
                <a:gd name="connsiteX109" fmla="*/ 449580 w 716407"/>
                <a:gd name="connsiteY109" fmla="*/ 730360 h 1101835"/>
                <a:gd name="connsiteX110" fmla="*/ 445770 w 716407"/>
                <a:gd name="connsiteY110" fmla="*/ 736075 h 1101835"/>
                <a:gd name="connsiteX111" fmla="*/ 443865 w 716407"/>
                <a:gd name="connsiteY111" fmla="*/ 741790 h 1101835"/>
                <a:gd name="connsiteX112" fmla="*/ 438150 w 716407"/>
                <a:gd name="connsiteY112" fmla="*/ 743695 h 1101835"/>
                <a:gd name="connsiteX113" fmla="*/ 434340 w 716407"/>
                <a:gd name="connsiteY113" fmla="*/ 757030 h 1101835"/>
                <a:gd name="connsiteX114" fmla="*/ 426720 w 716407"/>
                <a:gd name="connsiteY114" fmla="*/ 768460 h 1101835"/>
                <a:gd name="connsiteX115" fmla="*/ 419100 w 716407"/>
                <a:gd name="connsiteY115" fmla="*/ 779890 h 1101835"/>
                <a:gd name="connsiteX116" fmla="*/ 415290 w 716407"/>
                <a:gd name="connsiteY116" fmla="*/ 785605 h 1101835"/>
                <a:gd name="connsiteX117" fmla="*/ 409575 w 716407"/>
                <a:gd name="connsiteY117" fmla="*/ 797035 h 1101835"/>
                <a:gd name="connsiteX118" fmla="*/ 415290 w 716407"/>
                <a:gd name="connsiteY118" fmla="*/ 814180 h 1101835"/>
                <a:gd name="connsiteX119" fmla="*/ 417195 w 716407"/>
                <a:gd name="connsiteY119" fmla="*/ 819895 h 1101835"/>
                <a:gd name="connsiteX120" fmla="*/ 424815 w 716407"/>
                <a:gd name="connsiteY120" fmla="*/ 825610 h 1101835"/>
                <a:gd name="connsiteX121" fmla="*/ 430530 w 716407"/>
                <a:gd name="connsiteY121" fmla="*/ 829420 h 1101835"/>
                <a:gd name="connsiteX122" fmla="*/ 441960 w 716407"/>
                <a:gd name="connsiteY122" fmla="*/ 833230 h 1101835"/>
                <a:gd name="connsiteX123" fmla="*/ 447675 w 716407"/>
                <a:gd name="connsiteY123" fmla="*/ 837040 h 1101835"/>
                <a:gd name="connsiteX124" fmla="*/ 453390 w 716407"/>
                <a:gd name="connsiteY124" fmla="*/ 838945 h 1101835"/>
                <a:gd name="connsiteX125" fmla="*/ 457200 w 716407"/>
                <a:gd name="connsiteY125" fmla="*/ 844660 h 1101835"/>
                <a:gd name="connsiteX126" fmla="*/ 468630 w 716407"/>
                <a:gd name="connsiteY126" fmla="*/ 848470 h 1101835"/>
                <a:gd name="connsiteX127" fmla="*/ 474345 w 716407"/>
                <a:gd name="connsiteY127" fmla="*/ 850375 h 1101835"/>
                <a:gd name="connsiteX128" fmla="*/ 480060 w 716407"/>
                <a:gd name="connsiteY128" fmla="*/ 852280 h 1101835"/>
                <a:gd name="connsiteX129" fmla="*/ 485775 w 716407"/>
                <a:gd name="connsiteY129" fmla="*/ 856090 h 1101835"/>
                <a:gd name="connsiteX130" fmla="*/ 499110 w 716407"/>
                <a:gd name="connsiteY130" fmla="*/ 861805 h 1101835"/>
                <a:gd name="connsiteX131" fmla="*/ 506730 w 716407"/>
                <a:gd name="connsiteY131" fmla="*/ 869425 h 1101835"/>
                <a:gd name="connsiteX132" fmla="*/ 518160 w 716407"/>
                <a:gd name="connsiteY132" fmla="*/ 875140 h 1101835"/>
                <a:gd name="connsiteX133" fmla="*/ 523875 w 716407"/>
                <a:gd name="connsiteY133" fmla="*/ 878950 h 1101835"/>
                <a:gd name="connsiteX134" fmla="*/ 525780 w 716407"/>
                <a:gd name="connsiteY134" fmla="*/ 884665 h 1101835"/>
                <a:gd name="connsiteX135" fmla="*/ 529590 w 716407"/>
                <a:gd name="connsiteY135" fmla="*/ 907525 h 1101835"/>
                <a:gd name="connsiteX136" fmla="*/ 539115 w 716407"/>
                <a:gd name="connsiteY136" fmla="*/ 924670 h 1101835"/>
                <a:gd name="connsiteX137" fmla="*/ 541020 w 716407"/>
                <a:gd name="connsiteY137" fmla="*/ 930385 h 1101835"/>
                <a:gd name="connsiteX138" fmla="*/ 544830 w 716407"/>
                <a:gd name="connsiteY138" fmla="*/ 936100 h 1101835"/>
                <a:gd name="connsiteX139" fmla="*/ 542925 w 716407"/>
                <a:gd name="connsiteY139" fmla="*/ 934195 h 1101835"/>
                <a:gd name="connsiteX140" fmla="*/ 542925 w 716407"/>
                <a:gd name="connsiteY140" fmla="*/ 934195 h 1101835"/>
                <a:gd name="connsiteX141" fmla="*/ 533400 w 716407"/>
                <a:gd name="connsiteY141" fmla="*/ 947530 h 1101835"/>
                <a:gd name="connsiteX142" fmla="*/ 531495 w 716407"/>
                <a:gd name="connsiteY142" fmla="*/ 953245 h 1101835"/>
                <a:gd name="connsiteX143" fmla="*/ 520065 w 716407"/>
                <a:gd name="connsiteY143" fmla="*/ 955150 h 1101835"/>
                <a:gd name="connsiteX144" fmla="*/ 502920 w 716407"/>
                <a:gd name="connsiteY144" fmla="*/ 962770 h 1101835"/>
                <a:gd name="connsiteX145" fmla="*/ 497205 w 716407"/>
                <a:gd name="connsiteY145" fmla="*/ 960865 h 1101835"/>
                <a:gd name="connsiteX146" fmla="*/ 485775 w 716407"/>
                <a:gd name="connsiteY146" fmla="*/ 938005 h 1101835"/>
                <a:gd name="connsiteX147" fmla="*/ 480060 w 716407"/>
                <a:gd name="connsiteY147" fmla="*/ 932290 h 1101835"/>
                <a:gd name="connsiteX148" fmla="*/ 457200 w 716407"/>
                <a:gd name="connsiteY148" fmla="*/ 926575 h 1101835"/>
                <a:gd name="connsiteX149" fmla="*/ 434340 w 716407"/>
                <a:gd name="connsiteY149" fmla="*/ 928480 h 1101835"/>
                <a:gd name="connsiteX150" fmla="*/ 430530 w 716407"/>
                <a:gd name="connsiteY150" fmla="*/ 939910 h 1101835"/>
                <a:gd name="connsiteX151" fmla="*/ 419100 w 716407"/>
                <a:gd name="connsiteY151" fmla="*/ 945625 h 1101835"/>
                <a:gd name="connsiteX152" fmla="*/ 409575 w 716407"/>
                <a:gd name="connsiteY152" fmla="*/ 962770 h 1101835"/>
                <a:gd name="connsiteX153" fmla="*/ 400050 w 716407"/>
                <a:gd name="connsiteY153" fmla="*/ 978010 h 1101835"/>
                <a:gd name="connsiteX154" fmla="*/ 394335 w 716407"/>
                <a:gd name="connsiteY154" fmla="*/ 979915 h 1101835"/>
                <a:gd name="connsiteX155" fmla="*/ 388620 w 716407"/>
                <a:gd name="connsiteY155" fmla="*/ 978010 h 1101835"/>
                <a:gd name="connsiteX156" fmla="*/ 381000 w 716407"/>
                <a:gd name="connsiteY156" fmla="*/ 960865 h 1101835"/>
                <a:gd name="connsiteX157" fmla="*/ 375285 w 716407"/>
                <a:gd name="connsiteY157" fmla="*/ 958960 h 1101835"/>
                <a:gd name="connsiteX158" fmla="*/ 369570 w 716407"/>
                <a:gd name="connsiteY158" fmla="*/ 955150 h 1101835"/>
                <a:gd name="connsiteX159" fmla="*/ 360045 w 716407"/>
                <a:gd name="connsiteY159" fmla="*/ 962770 h 1101835"/>
                <a:gd name="connsiteX160" fmla="*/ 346710 w 716407"/>
                <a:gd name="connsiteY160" fmla="*/ 978010 h 1101835"/>
                <a:gd name="connsiteX161" fmla="*/ 340995 w 716407"/>
                <a:gd name="connsiteY161" fmla="*/ 1006585 h 1101835"/>
                <a:gd name="connsiteX162" fmla="*/ 335280 w 716407"/>
                <a:gd name="connsiteY162" fmla="*/ 1010395 h 1101835"/>
                <a:gd name="connsiteX163" fmla="*/ 331470 w 716407"/>
                <a:gd name="connsiteY163" fmla="*/ 1016110 h 1101835"/>
                <a:gd name="connsiteX164" fmla="*/ 325755 w 716407"/>
                <a:gd name="connsiteY164" fmla="*/ 1019920 h 1101835"/>
                <a:gd name="connsiteX165" fmla="*/ 320040 w 716407"/>
                <a:gd name="connsiteY165" fmla="*/ 1040875 h 1101835"/>
                <a:gd name="connsiteX166" fmla="*/ 314325 w 716407"/>
                <a:gd name="connsiteY166" fmla="*/ 1042780 h 1101835"/>
                <a:gd name="connsiteX167" fmla="*/ 312420 w 716407"/>
                <a:gd name="connsiteY167" fmla="*/ 1048495 h 1101835"/>
                <a:gd name="connsiteX168" fmla="*/ 310515 w 716407"/>
                <a:gd name="connsiteY168" fmla="*/ 1082785 h 1101835"/>
                <a:gd name="connsiteX169" fmla="*/ 293370 w 716407"/>
                <a:gd name="connsiteY169" fmla="*/ 1077070 h 1101835"/>
                <a:gd name="connsiteX170" fmla="*/ 264795 w 716407"/>
                <a:gd name="connsiteY170" fmla="*/ 1073260 h 1101835"/>
                <a:gd name="connsiteX171" fmla="*/ 247650 w 716407"/>
                <a:gd name="connsiteY171" fmla="*/ 1063735 h 1101835"/>
                <a:gd name="connsiteX172" fmla="*/ 241935 w 716407"/>
                <a:gd name="connsiteY172" fmla="*/ 1061830 h 1101835"/>
                <a:gd name="connsiteX173" fmla="*/ 224790 w 716407"/>
                <a:gd name="connsiteY173" fmla="*/ 1063735 h 1101835"/>
                <a:gd name="connsiteX174" fmla="*/ 213360 w 716407"/>
                <a:gd name="connsiteY174" fmla="*/ 1067545 h 1101835"/>
                <a:gd name="connsiteX175" fmla="*/ 207645 w 716407"/>
                <a:gd name="connsiteY175" fmla="*/ 1069450 h 1101835"/>
                <a:gd name="connsiteX176" fmla="*/ 201930 w 716407"/>
                <a:gd name="connsiteY176" fmla="*/ 1073260 h 1101835"/>
                <a:gd name="connsiteX177" fmla="*/ 177165 w 716407"/>
                <a:gd name="connsiteY177" fmla="*/ 1077070 h 1101835"/>
                <a:gd name="connsiteX178" fmla="*/ 165735 w 716407"/>
                <a:gd name="connsiteY178" fmla="*/ 1082785 h 1101835"/>
                <a:gd name="connsiteX179" fmla="*/ 161925 w 716407"/>
                <a:gd name="connsiteY179" fmla="*/ 1088500 h 1101835"/>
                <a:gd name="connsiteX180" fmla="*/ 156210 w 716407"/>
                <a:gd name="connsiteY180" fmla="*/ 1099930 h 1101835"/>
                <a:gd name="connsiteX181" fmla="*/ 150495 w 716407"/>
                <a:gd name="connsiteY181" fmla="*/ 1101835 h 1101835"/>
                <a:gd name="connsiteX182" fmla="*/ 135255 w 716407"/>
                <a:gd name="connsiteY182" fmla="*/ 1099930 h 1101835"/>
                <a:gd name="connsiteX183" fmla="*/ 125730 w 716407"/>
                <a:gd name="connsiteY183" fmla="*/ 1090405 h 1101835"/>
                <a:gd name="connsiteX184" fmla="*/ 120015 w 716407"/>
                <a:gd name="connsiteY184" fmla="*/ 1088500 h 1101835"/>
                <a:gd name="connsiteX185" fmla="*/ 114300 w 716407"/>
                <a:gd name="connsiteY185" fmla="*/ 1084690 h 1101835"/>
                <a:gd name="connsiteX186" fmla="*/ 108585 w 716407"/>
                <a:gd name="connsiteY186" fmla="*/ 1082785 h 1101835"/>
                <a:gd name="connsiteX187" fmla="*/ 104775 w 716407"/>
                <a:gd name="connsiteY187" fmla="*/ 1071355 h 1101835"/>
                <a:gd name="connsiteX188" fmla="*/ 102870 w 716407"/>
                <a:gd name="connsiteY188" fmla="*/ 1063735 h 1101835"/>
                <a:gd name="connsiteX189" fmla="*/ 97155 w 716407"/>
                <a:gd name="connsiteY189" fmla="*/ 1059925 h 1101835"/>
                <a:gd name="connsiteX190" fmla="*/ 72390 w 716407"/>
                <a:gd name="connsiteY190" fmla="*/ 1050400 h 1101835"/>
                <a:gd name="connsiteX191" fmla="*/ 62865 w 716407"/>
                <a:gd name="connsiteY191" fmla="*/ 1058020 h 1101835"/>
                <a:gd name="connsiteX192" fmla="*/ 49530 w 716407"/>
                <a:gd name="connsiteY192" fmla="*/ 1061830 h 1101835"/>
                <a:gd name="connsiteX193" fmla="*/ 24765 w 716407"/>
                <a:gd name="connsiteY193" fmla="*/ 1054210 h 1101835"/>
                <a:gd name="connsiteX194" fmla="*/ 22860 w 716407"/>
                <a:gd name="connsiteY194" fmla="*/ 1048495 h 1101835"/>
                <a:gd name="connsiteX195" fmla="*/ 5715 w 716407"/>
                <a:gd name="connsiteY195" fmla="*/ 1042780 h 1101835"/>
                <a:gd name="connsiteX196" fmla="*/ 0 w 716407"/>
                <a:gd name="connsiteY196" fmla="*/ 1040875 h 1101835"/>
                <a:gd name="connsiteX197" fmla="*/ 1905 w 716407"/>
                <a:gd name="connsiteY197" fmla="*/ 1035160 h 1101835"/>
                <a:gd name="connsiteX198" fmla="*/ 9525 w 716407"/>
                <a:gd name="connsiteY198" fmla="*/ 1023730 h 1101835"/>
                <a:gd name="connsiteX199" fmla="*/ 5715 w 716407"/>
                <a:gd name="connsiteY199" fmla="*/ 970390 h 1101835"/>
                <a:gd name="connsiteX200" fmla="*/ 3810 w 716407"/>
                <a:gd name="connsiteY200" fmla="*/ 960865 h 1101835"/>
                <a:gd name="connsiteX201" fmla="*/ 5715 w 716407"/>
                <a:gd name="connsiteY201" fmla="*/ 951340 h 1101835"/>
                <a:gd name="connsiteX202" fmla="*/ 17145 w 716407"/>
                <a:gd name="connsiteY202" fmla="*/ 943720 h 1101835"/>
                <a:gd name="connsiteX203" fmla="*/ 19050 w 716407"/>
                <a:gd name="connsiteY203" fmla="*/ 934195 h 1101835"/>
                <a:gd name="connsiteX204" fmla="*/ 24765 w 716407"/>
                <a:gd name="connsiteY204" fmla="*/ 917050 h 1101835"/>
                <a:gd name="connsiteX205" fmla="*/ 28575 w 716407"/>
                <a:gd name="connsiteY205" fmla="*/ 911335 h 1101835"/>
                <a:gd name="connsiteX206" fmla="*/ 26670 w 716407"/>
                <a:gd name="connsiteY206" fmla="*/ 896095 h 1101835"/>
                <a:gd name="connsiteX207" fmla="*/ 30480 w 716407"/>
                <a:gd name="connsiteY207" fmla="*/ 877045 h 1101835"/>
                <a:gd name="connsiteX208" fmla="*/ 38100 w 716407"/>
                <a:gd name="connsiteY208" fmla="*/ 865615 h 1101835"/>
                <a:gd name="connsiteX209" fmla="*/ 49530 w 716407"/>
                <a:gd name="connsiteY209" fmla="*/ 863710 h 1101835"/>
                <a:gd name="connsiteX210" fmla="*/ 62865 w 716407"/>
                <a:gd name="connsiteY210" fmla="*/ 861805 h 1101835"/>
                <a:gd name="connsiteX211" fmla="*/ 70485 w 716407"/>
                <a:gd name="connsiteY211" fmla="*/ 854185 h 1101835"/>
                <a:gd name="connsiteX212" fmla="*/ 76200 w 716407"/>
                <a:gd name="connsiteY212" fmla="*/ 850375 h 1101835"/>
                <a:gd name="connsiteX213" fmla="*/ 83820 w 716407"/>
                <a:gd name="connsiteY213" fmla="*/ 842755 h 1101835"/>
                <a:gd name="connsiteX214" fmla="*/ 89535 w 716407"/>
                <a:gd name="connsiteY214" fmla="*/ 837040 h 1101835"/>
                <a:gd name="connsiteX215" fmla="*/ 100965 w 716407"/>
                <a:gd name="connsiteY215" fmla="*/ 833230 h 1101835"/>
                <a:gd name="connsiteX216" fmla="*/ 118110 w 716407"/>
                <a:gd name="connsiteY216" fmla="*/ 827515 h 1101835"/>
                <a:gd name="connsiteX217" fmla="*/ 135255 w 716407"/>
                <a:gd name="connsiteY217" fmla="*/ 821800 h 1101835"/>
                <a:gd name="connsiteX218" fmla="*/ 140970 w 716407"/>
                <a:gd name="connsiteY218" fmla="*/ 819895 h 1101835"/>
                <a:gd name="connsiteX219" fmla="*/ 154305 w 716407"/>
                <a:gd name="connsiteY219" fmla="*/ 817990 h 1101835"/>
                <a:gd name="connsiteX220" fmla="*/ 158115 w 716407"/>
                <a:gd name="connsiteY220" fmla="*/ 823705 h 1101835"/>
                <a:gd name="connsiteX221" fmla="*/ 163830 w 716407"/>
                <a:gd name="connsiteY221" fmla="*/ 827515 h 1101835"/>
                <a:gd name="connsiteX222" fmla="*/ 192405 w 716407"/>
                <a:gd name="connsiteY222" fmla="*/ 825610 h 1101835"/>
                <a:gd name="connsiteX223" fmla="*/ 198120 w 716407"/>
                <a:gd name="connsiteY223" fmla="*/ 823705 h 1101835"/>
                <a:gd name="connsiteX224" fmla="*/ 211455 w 716407"/>
                <a:gd name="connsiteY224" fmla="*/ 821800 h 1101835"/>
                <a:gd name="connsiteX225" fmla="*/ 230505 w 716407"/>
                <a:gd name="connsiteY225" fmla="*/ 816085 h 1101835"/>
                <a:gd name="connsiteX226" fmla="*/ 236220 w 716407"/>
                <a:gd name="connsiteY226" fmla="*/ 814180 h 1101835"/>
                <a:gd name="connsiteX227" fmla="*/ 255270 w 716407"/>
                <a:gd name="connsiteY227" fmla="*/ 810370 h 1101835"/>
                <a:gd name="connsiteX228" fmla="*/ 260985 w 716407"/>
                <a:gd name="connsiteY228" fmla="*/ 806560 h 1101835"/>
                <a:gd name="connsiteX229" fmla="*/ 262890 w 716407"/>
                <a:gd name="connsiteY229" fmla="*/ 800845 h 1101835"/>
                <a:gd name="connsiteX230" fmla="*/ 259080 w 716407"/>
                <a:gd name="connsiteY230" fmla="*/ 779890 h 1101835"/>
                <a:gd name="connsiteX231" fmla="*/ 255270 w 716407"/>
                <a:gd name="connsiteY231" fmla="*/ 774175 h 1101835"/>
                <a:gd name="connsiteX232" fmla="*/ 251460 w 716407"/>
                <a:gd name="connsiteY232" fmla="*/ 762745 h 1101835"/>
                <a:gd name="connsiteX233" fmla="*/ 245745 w 716407"/>
                <a:gd name="connsiteY233" fmla="*/ 751315 h 1101835"/>
                <a:gd name="connsiteX234" fmla="*/ 234315 w 716407"/>
                <a:gd name="connsiteY234" fmla="*/ 743695 h 1101835"/>
                <a:gd name="connsiteX235" fmla="*/ 228600 w 716407"/>
                <a:gd name="connsiteY235" fmla="*/ 741790 h 1101835"/>
                <a:gd name="connsiteX236" fmla="*/ 222885 w 716407"/>
                <a:gd name="connsiteY236" fmla="*/ 737980 h 1101835"/>
                <a:gd name="connsiteX237" fmla="*/ 220980 w 716407"/>
                <a:gd name="connsiteY237" fmla="*/ 732265 h 1101835"/>
                <a:gd name="connsiteX238" fmla="*/ 217170 w 716407"/>
                <a:gd name="connsiteY238" fmla="*/ 726550 h 1101835"/>
                <a:gd name="connsiteX239" fmla="*/ 211455 w 716407"/>
                <a:gd name="connsiteY239" fmla="*/ 715120 h 1101835"/>
                <a:gd name="connsiteX240" fmla="*/ 205740 w 716407"/>
                <a:gd name="connsiteY240" fmla="*/ 711310 h 1101835"/>
                <a:gd name="connsiteX241" fmla="*/ 203835 w 716407"/>
                <a:gd name="connsiteY241" fmla="*/ 705595 h 1101835"/>
                <a:gd name="connsiteX242" fmla="*/ 196215 w 716407"/>
                <a:gd name="connsiteY242" fmla="*/ 696070 h 1101835"/>
                <a:gd name="connsiteX243" fmla="*/ 194310 w 716407"/>
                <a:gd name="connsiteY243" fmla="*/ 673210 h 1101835"/>
                <a:gd name="connsiteX244" fmla="*/ 99060 w 716407"/>
                <a:gd name="connsiteY244" fmla="*/ 675115 h 1101835"/>
                <a:gd name="connsiteX245" fmla="*/ 85725 w 716407"/>
                <a:gd name="connsiteY245" fmla="*/ 673210 h 1101835"/>
                <a:gd name="connsiteX246" fmla="*/ 78105 w 716407"/>
                <a:gd name="connsiteY246" fmla="*/ 663685 h 1101835"/>
                <a:gd name="connsiteX247" fmla="*/ 64770 w 716407"/>
                <a:gd name="connsiteY247" fmla="*/ 657970 h 1101835"/>
                <a:gd name="connsiteX248" fmla="*/ 57150 w 716407"/>
                <a:gd name="connsiteY248" fmla="*/ 646540 h 1101835"/>
                <a:gd name="connsiteX249" fmla="*/ 62865 w 716407"/>
                <a:gd name="connsiteY249" fmla="*/ 642730 h 1101835"/>
                <a:gd name="connsiteX250" fmla="*/ 68580 w 716407"/>
                <a:gd name="connsiteY250" fmla="*/ 637015 h 1101835"/>
                <a:gd name="connsiteX251" fmla="*/ 72390 w 716407"/>
                <a:gd name="connsiteY251" fmla="*/ 631300 h 1101835"/>
                <a:gd name="connsiteX252" fmla="*/ 78105 w 716407"/>
                <a:gd name="connsiteY252" fmla="*/ 629395 h 1101835"/>
                <a:gd name="connsiteX253" fmla="*/ 83820 w 716407"/>
                <a:gd name="connsiteY253" fmla="*/ 623680 h 1101835"/>
                <a:gd name="connsiteX254" fmla="*/ 89535 w 716407"/>
                <a:gd name="connsiteY254" fmla="*/ 621775 h 1101835"/>
                <a:gd name="connsiteX255" fmla="*/ 95250 w 716407"/>
                <a:gd name="connsiteY255" fmla="*/ 617965 h 1101835"/>
                <a:gd name="connsiteX256" fmla="*/ 102870 w 716407"/>
                <a:gd name="connsiteY256" fmla="*/ 595105 h 1101835"/>
                <a:gd name="connsiteX257" fmla="*/ 108585 w 716407"/>
                <a:gd name="connsiteY257" fmla="*/ 583675 h 1101835"/>
                <a:gd name="connsiteX258" fmla="*/ 114300 w 716407"/>
                <a:gd name="connsiteY258" fmla="*/ 581770 h 1101835"/>
                <a:gd name="connsiteX259" fmla="*/ 118110 w 716407"/>
                <a:gd name="connsiteY259" fmla="*/ 570340 h 1101835"/>
                <a:gd name="connsiteX260" fmla="*/ 123825 w 716407"/>
                <a:gd name="connsiteY260" fmla="*/ 543670 h 1101835"/>
                <a:gd name="connsiteX261" fmla="*/ 129540 w 716407"/>
                <a:gd name="connsiteY261" fmla="*/ 539860 h 1101835"/>
                <a:gd name="connsiteX262" fmla="*/ 129563 w 716407"/>
                <a:gd name="connsiteY262" fmla="*/ 515146 h 1101835"/>
                <a:gd name="connsiteX263" fmla="*/ 140007 w 716407"/>
                <a:gd name="connsiteY263" fmla="*/ 488474 h 1101835"/>
                <a:gd name="connsiteX264" fmla="*/ 142875 w 716407"/>
                <a:gd name="connsiteY264" fmla="*/ 457945 h 1101835"/>
                <a:gd name="connsiteX265" fmla="*/ 137160 w 716407"/>
                <a:gd name="connsiteY265" fmla="*/ 456040 h 1101835"/>
                <a:gd name="connsiteX266" fmla="*/ 150495 w 716407"/>
                <a:gd name="connsiteY266" fmla="*/ 457945 h 1101835"/>
                <a:gd name="connsiteX267" fmla="*/ 156210 w 716407"/>
                <a:gd name="connsiteY267" fmla="*/ 461755 h 1101835"/>
                <a:gd name="connsiteX268" fmla="*/ 177165 w 716407"/>
                <a:gd name="connsiteY268" fmla="*/ 469375 h 1101835"/>
                <a:gd name="connsiteX269" fmla="*/ 190500 w 716407"/>
                <a:gd name="connsiteY269" fmla="*/ 471280 h 1101835"/>
                <a:gd name="connsiteX270" fmla="*/ 201930 w 716407"/>
                <a:gd name="connsiteY270" fmla="*/ 473185 h 1101835"/>
                <a:gd name="connsiteX271" fmla="*/ 219075 w 716407"/>
                <a:gd name="connsiteY271" fmla="*/ 475090 h 1101835"/>
                <a:gd name="connsiteX272" fmla="*/ 224790 w 716407"/>
                <a:gd name="connsiteY272" fmla="*/ 476995 h 1101835"/>
                <a:gd name="connsiteX273" fmla="*/ 236220 w 716407"/>
                <a:gd name="connsiteY273" fmla="*/ 484615 h 1101835"/>
                <a:gd name="connsiteX274" fmla="*/ 240030 w 716407"/>
                <a:gd name="connsiteY274" fmla="*/ 490330 h 1101835"/>
                <a:gd name="connsiteX275" fmla="*/ 257221 w 716407"/>
                <a:gd name="connsiteY275" fmla="*/ 494189 h 1101835"/>
                <a:gd name="connsiteX276" fmla="*/ 245745 w 716407"/>
                <a:gd name="connsiteY276" fmla="*/ 511285 h 1101835"/>
                <a:gd name="connsiteX277" fmla="*/ 257221 w 716407"/>
                <a:gd name="connsiteY277" fmla="*/ 522767 h 1101835"/>
                <a:gd name="connsiteX278" fmla="*/ 264795 w 716407"/>
                <a:gd name="connsiteY278" fmla="*/ 534145 h 1101835"/>
                <a:gd name="connsiteX279" fmla="*/ 276225 w 716407"/>
                <a:gd name="connsiteY279" fmla="*/ 539860 h 1101835"/>
                <a:gd name="connsiteX280" fmla="*/ 281940 w 716407"/>
                <a:gd name="connsiteY280" fmla="*/ 553195 h 1101835"/>
                <a:gd name="connsiteX281" fmla="*/ 285750 w 716407"/>
                <a:gd name="connsiteY281" fmla="*/ 558910 h 1101835"/>
                <a:gd name="connsiteX282" fmla="*/ 306705 w 716407"/>
                <a:gd name="connsiteY282" fmla="*/ 557005 h 1101835"/>
                <a:gd name="connsiteX283" fmla="*/ 308610 w 716407"/>
                <a:gd name="connsiteY283" fmla="*/ 547480 h 1101835"/>
                <a:gd name="connsiteX284" fmla="*/ 320040 w 716407"/>
                <a:gd name="connsiteY284" fmla="*/ 537955 h 1101835"/>
                <a:gd name="connsiteX285" fmla="*/ 323850 w 716407"/>
                <a:gd name="connsiteY285" fmla="*/ 518905 h 1101835"/>
                <a:gd name="connsiteX286" fmla="*/ 325755 w 716407"/>
                <a:gd name="connsiteY286" fmla="*/ 513190 h 1101835"/>
                <a:gd name="connsiteX287" fmla="*/ 323850 w 716407"/>
                <a:gd name="connsiteY287" fmla="*/ 497950 h 1101835"/>
                <a:gd name="connsiteX288" fmla="*/ 321945 w 716407"/>
                <a:gd name="connsiteY288" fmla="*/ 488425 h 1101835"/>
                <a:gd name="connsiteX289" fmla="*/ 304800 w 716407"/>
                <a:gd name="connsiteY289" fmla="*/ 478900 h 1101835"/>
                <a:gd name="connsiteX290" fmla="*/ 297180 w 716407"/>
                <a:gd name="connsiteY290" fmla="*/ 475090 h 1101835"/>
                <a:gd name="connsiteX291" fmla="*/ 281940 w 716407"/>
                <a:gd name="connsiteY291" fmla="*/ 452230 h 1101835"/>
                <a:gd name="connsiteX292" fmla="*/ 280035 w 716407"/>
                <a:gd name="connsiteY292" fmla="*/ 446515 h 1101835"/>
                <a:gd name="connsiteX293" fmla="*/ 276225 w 716407"/>
                <a:gd name="connsiteY293" fmla="*/ 440800 h 1101835"/>
                <a:gd name="connsiteX294" fmla="*/ 274320 w 716407"/>
                <a:gd name="connsiteY294" fmla="*/ 429370 h 1101835"/>
                <a:gd name="connsiteX295" fmla="*/ 272415 w 716407"/>
                <a:gd name="connsiteY295" fmla="*/ 423655 h 1101835"/>
                <a:gd name="connsiteX296" fmla="*/ 270510 w 716407"/>
                <a:gd name="connsiteY296" fmla="*/ 416035 h 1101835"/>
                <a:gd name="connsiteX297" fmla="*/ 272415 w 716407"/>
                <a:gd name="connsiteY297" fmla="*/ 400795 h 1101835"/>
                <a:gd name="connsiteX298" fmla="*/ 278130 w 716407"/>
                <a:gd name="connsiteY298" fmla="*/ 398890 h 1101835"/>
                <a:gd name="connsiteX299" fmla="*/ 291465 w 716407"/>
                <a:gd name="connsiteY299" fmla="*/ 393175 h 1101835"/>
                <a:gd name="connsiteX300" fmla="*/ 291709 w 716407"/>
                <a:gd name="connsiteY300" fmla="*/ 383688 h 1101835"/>
                <a:gd name="connsiteX301" fmla="*/ 316286 w 716407"/>
                <a:gd name="connsiteY301" fmla="*/ 377973 h 1101835"/>
                <a:gd name="connsiteX302" fmla="*/ 335339 w 716407"/>
                <a:gd name="connsiteY302" fmla="*/ 362731 h 1101835"/>
                <a:gd name="connsiteX303" fmla="*/ 363920 w 716407"/>
                <a:gd name="connsiteY303" fmla="*/ 355110 h 110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716407" h="1101835">
                  <a:moveTo>
                    <a:pt x="373446" y="343679"/>
                  </a:moveTo>
                  <a:cubicBezTo>
                    <a:pt x="375668" y="340504"/>
                    <a:pt x="382020" y="332249"/>
                    <a:pt x="382973" y="326533"/>
                  </a:cubicBezTo>
                  <a:cubicBezTo>
                    <a:pt x="383926" y="320817"/>
                    <a:pt x="381702" y="313514"/>
                    <a:pt x="379162" y="309386"/>
                  </a:cubicBezTo>
                  <a:cubicBezTo>
                    <a:pt x="376622" y="305258"/>
                    <a:pt x="372811" y="305575"/>
                    <a:pt x="367730" y="301765"/>
                  </a:cubicBezTo>
                  <a:cubicBezTo>
                    <a:pt x="362649" y="297955"/>
                    <a:pt x="349958" y="290974"/>
                    <a:pt x="348677" y="286524"/>
                  </a:cubicBezTo>
                  <a:cubicBezTo>
                    <a:pt x="347396" y="282074"/>
                    <a:pt x="356245" y="277927"/>
                    <a:pt x="360045" y="275065"/>
                  </a:cubicBezTo>
                  <a:cubicBezTo>
                    <a:pt x="363845" y="272203"/>
                    <a:pt x="357110" y="274138"/>
                    <a:pt x="371475" y="269350"/>
                  </a:cubicBezTo>
                  <a:cubicBezTo>
                    <a:pt x="380030" y="260795"/>
                    <a:pt x="376338" y="266191"/>
                    <a:pt x="381000" y="252205"/>
                  </a:cubicBezTo>
                  <a:cubicBezTo>
                    <a:pt x="382004" y="249193"/>
                    <a:pt x="386080" y="248395"/>
                    <a:pt x="388620" y="246490"/>
                  </a:cubicBezTo>
                  <a:cubicBezTo>
                    <a:pt x="389255" y="244585"/>
                    <a:pt x="390525" y="242783"/>
                    <a:pt x="390525" y="240775"/>
                  </a:cubicBezTo>
                  <a:cubicBezTo>
                    <a:pt x="390525" y="238014"/>
                    <a:pt x="386736" y="230886"/>
                    <a:pt x="384810" y="229345"/>
                  </a:cubicBezTo>
                  <a:cubicBezTo>
                    <a:pt x="383242" y="228091"/>
                    <a:pt x="381000" y="228075"/>
                    <a:pt x="379095" y="227440"/>
                  </a:cubicBezTo>
                  <a:cubicBezTo>
                    <a:pt x="369786" y="218131"/>
                    <a:pt x="376256" y="225806"/>
                    <a:pt x="369570" y="214105"/>
                  </a:cubicBezTo>
                  <a:cubicBezTo>
                    <a:pt x="368434" y="212117"/>
                    <a:pt x="366784" y="210438"/>
                    <a:pt x="365760" y="208390"/>
                  </a:cubicBezTo>
                  <a:cubicBezTo>
                    <a:pt x="364862" y="206594"/>
                    <a:pt x="364830" y="204430"/>
                    <a:pt x="363855" y="202675"/>
                  </a:cubicBezTo>
                  <a:cubicBezTo>
                    <a:pt x="361631" y="198672"/>
                    <a:pt x="358775" y="195055"/>
                    <a:pt x="356235" y="191245"/>
                  </a:cubicBezTo>
                  <a:lnTo>
                    <a:pt x="352425" y="185530"/>
                  </a:lnTo>
                  <a:cubicBezTo>
                    <a:pt x="351311" y="183859"/>
                    <a:pt x="348615" y="184260"/>
                    <a:pt x="346710" y="183625"/>
                  </a:cubicBezTo>
                  <a:cubicBezTo>
                    <a:pt x="344746" y="177732"/>
                    <a:pt x="342900" y="173185"/>
                    <a:pt x="342900" y="166480"/>
                  </a:cubicBezTo>
                  <a:cubicBezTo>
                    <a:pt x="342900" y="159466"/>
                    <a:pt x="344170" y="152510"/>
                    <a:pt x="344805" y="145525"/>
                  </a:cubicBezTo>
                  <a:cubicBezTo>
                    <a:pt x="344170" y="141080"/>
                    <a:pt x="342900" y="136680"/>
                    <a:pt x="342900" y="132190"/>
                  </a:cubicBezTo>
                  <a:cubicBezTo>
                    <a:pt x="342900" y="128952"/>
                    <a:pt x="344805" y="125903"/>
                    <a:pt x="344805" y="122665"/>
                  </a:cubicBezTo>
                  <a:cubicBezTo>
                    <a:pt x="344805" y="118067"/>
                    <a:pt x="342498" y="111935"/>
                    <a:pt x="340995" y="107425"/>
                  </a:cubicBezTo>
                  <a:cubicBezTo>
                    <a:pt x="343468" y="90114"/>
                    <a:pt x="332015" y="98358"/>
                    <a:pt x="337245" y="82668"/>
                  </a:cubicBezTo>
                  <a:cubicBezTo>
                    <a:pt x="338495" y="73140"/>
                    <a:pt x="340688" y="60119"/>
                    <a:pt x="340995" y="54085"/>
                  </a:cubicBezTo>
                  <a:cubicBezTo>
                    <a:pt x="341302" y="48051"/>
                    <a:pt x="339658" y="49021"/>
                    <a:pt x="339090" y="46465"/>
                  </a:cubicBezTo>
                  <a:cubicBezTo>
                    <a:pt x="338388" y="43304"/>
                    <a:pt x="338322" y="39972"/>
                    <a:pt x="337185" y="36940"/>
                  </a:cubicBezTo>
                  <a:cubicBezTo>
                    <a:pt x="336381" y="34796"/>
                    <a:pt x="334645" y="33130"/>
                    <a:pt x="333375" y="31225"/>
                  </a:cubicBezTo>
                  <a:cubicBezTo>
                    <a:pt x="332740" y="28685"/>
                    <a:pt x="332222" y="26113"/>
                    <a:pt x="331470" y="23605"/>
                  </a:cubicBezTo>
                  <a:cubicBezTo>
                    <a:pt x="330316" y="19758"/>
                    <a:pt x="328930" y="15985"/>
                    <a:pt x="327660" y="12175"/>
                  </a:cubicBezTo>
                  <a:lnTo>
                    <a:pt x="323850" y="745"/>
                  </a:lnTo>
                  <a:cubicBezTo>
                    <a:pt x="322952" y="-1949"/>
                    <a:pt x="328860" y="3436"/>
                    <a:pt x="331470" y="4555"/>
                  </a:cubicBezTo>
                  <a:cubicBezTo>
                    <a:pt x="333316" y="5346"/>
                    <a:pt x="335280" y="5825"/>
                    <a:pt x="337185" y="6460"/>
                  </a:cubicBezTo>
                  <a:cubicBezTo>
                    <a:pt x="356955" y="19640"/>
                    <a:pt x="345809" y="9953"/>
                    <a:pt x="350582" y="12176"/>
                  </a:cubicBezTo>
                  <a:cubicBezTo>
                    <a:pt x="355355" y="14399"/>
                    <a:pt x="359791" y="16622"/>
                    <a:pt x="365825" y="19797"/>
                  </a:cubicBezTo>
                  <a:cubicBezTo>
                    <a:pt x="371859" y="22972"/>
                    <a:pt x="379786" y="26782"/>
                    <a:pt x="386784" y="31228"/>
                  </a:cubicBezTo>
                  <a:cubicBezTo>
                    <a:pt x="393782" y="35674"/>
                    <a:pt x="402732" y="41077"/>
                    <a:pt x="407813" y="46475"/>
                  </a:cubicBezTo>
                  <a:cubicBezTo>
                    <a:pt x="412894" y="51873"/>
                    <a:pt x="413630" y="57584"/>
                    <a:pt x="417269" y="63616"/>
                  </a:cubicBezTo>
                  <a:cubicBezTo>
                    <a:pt x="420908" y="69648"/>
                    <a:pt x="423951" y="79491"/>
                    <a:pt x="429645" y="82668"/>
                  </a:cubicBezTo>
                  <a:cubicBezTo>
                    <a:pt x="435339" y="85845"/>
                    <a:pt x="438498" y="91877"/>
                    <a:pt x="443739" y="97910"/>
                  </a:cubicBezTo>
                  <a:cubicBezTo>
                    <a:pt x="448980" y="103943"/>
                    <a:pt x="454072" y="112199"/>
                    <a:pt x="461092" y="118867"/>
                  </a:cubicBezTo>
                  <a:cubicBezTo>
                    <a:pt x="468112" y="125535"/>
                    <a:pt x="478559" y="134744"/>
                    <a:pt x="485861" y="137919"/>
                  </a:cubicBezTo>
                  <a:cubicBezTo>
                    <a:pt x="493164" y="141094"/>
                    <a:pt x="500258" y="149877"/>
                    <a:pt x="508816" y="152415"/>
                  </a:cubicBezTo>
                  <a:cubicBezTo>
                    <a:pt x="517374" y="154953"/>
                    <a:pt x="522605" y="152828"/>
                    <a:pt x="537210" y="153145"/>
                  </a:cubicBezTo>
                  <a:cubicBezTo>
                    <a:pt x="548640" y="152510"/>
                    <a:pt x="560092" y="152191"/>
                    <a:pt x="571500" y="151240"/>
                  </a:cubicBezTo>
                  <a:cubicBezTo>
                    <a:pt x="575349" y="150919"/>
                    <a:pt x="579067" y="149335"/>
                    <a:pt x="582930" y="149335"/>
                  </a:cubicBezTo>
                  <a:cubicBezTo>
                    <a:pt x="601356" y="149335"/>
                    <a:pt x="619760" y="150605"/>
                    <a:pt x="638175" y="151240"/>
                  </a:cubicBezTo>
                  <a:cubicBezTo>
                    <a:pt x="639445" y="153145"/>
                    <a:pt x="641055" y="154863"/>
                    <a:pt x="641985" y="156955"/>
                  </a:cubicBezTo>
                  <a:cubicBezTo>
                    <a:pt x="643616" y="160625"/>
                    <a:pt x="643567" y="165043"/>
                    <a:pt x="645795" y="168385"/>
                  </a:cubicBezTo>
                  <a:lnTo>
                    <a:pt x="649605" y="174100"/>
                  </a:lnTo>
                  <a:cubicBezTo>
                    <a:pt x="646218" y="179180"/>
                    <a:pt x="645157" y="181581"/>
                    <a:pt x="640080" y="185530"/>
                  </a:cubicBezTo>
                  <a:cubicBezTo>
                    <a:pt x="636466" y="188341"/>
                    <a:pt x="628650" y="193150"/>
                    <a:pt x="628650" y="193150"/>
                  </a:cubicBezTo>
                  <a:cubicBezTo>
                    <a:pt x="627380" y="195055"/>
                    <a:pt x="625644" y="196721"/>
                    <a:pt x="624840" y="198865"/>
                  </a:cubicBezTo>
                  <a:cubicBezTo>
                    <a:pt x="617778" y="217697"/>
                    <a:pt x="628060" y="200702"/>
                    <a:pt x="619125" y="214105"/>
                  </a:cubicBezTo>
                  <a:cubicBezTo>
                    <a:pt x="619760" y="226170"/>
                    <a:pt x="619936" y="238268"/>
                    <a:pt x="621030" y="250300"/>
                  </a:cubicBezTo>
                  <a:cubicBezTo>
                    <a:pt x="621212" y="252300"/>
                    <a:pt x="622037" y="254219"/>
                    <a:pt x="622935" y="256015"/>
                  </a:cubicBezTo>
                  <a:cubicBezTo>
                    <a:pt x="623959" y="258063"/>
                    <a:pt x="624957" y="260300"/>
                    <a:pt x="626745" y="261730"/>
                  </a:cubicBezTo>
                  <a:cubicBezTo>
                    <a:pt x="628313" y="262984"/>
                    <a:pt x="630555" y="263000"/>
                    <a:pt x="632460" y="263635"/>
                  </a:cubicBezTo>
                  <a:cubicBezTo>
                    <a:pt x="635271" y="267852"/>
                    <a:pt x="637585" y="272131"/>
                    <a:pt x="641985" y="275065"/>
                  </a:cubicBezTo>
                  <a:cubicBezTo>
                    <a:pt x="643656" y="276179"/>
                    <a:pt x="645854" y="276179"/>
                    <a:pt x="647700" y="276970"/>
                  </a:cubicBezTo>
                  <a:cubicBezTo>
                    <a:pt x="664178" y="284032"/>
                    <a:pt x="647632" y="278217"/>
                    <a:pt x="661035" y="282685"/>
                  </a:cubicBezTo>
                  <a:cubicBezTo>
                    <a:pt x="669769" y="295786"/>
                    <a:pt x="664311" y="292667"/>
                    <a:pt x="674370" y="296020"/>
                  </a:cubicBezTo>
                  <a:cubicBezTo>
                    <a:pt x="675640" y="297925"/>
                    <a:pt x="676392" y="300305"/>
                    <a:pt x="678180" y="301735"/>
                  </a:cubicBezTo>
                  <a:cubicBezTo>
                    <a:pt x="679748" y="302989"/>
                    <a:pt x="682099" y="302742"/>
                    <a:pt x="683895" y="303640"/>
                  </a:cubicBezTo>
                  <a:cubicBezTo>
                    <a:pt x="685943" y="304664"/>
                    <a:pt x="687622" y="306314"/>
                    <a:pt x="689610" y="307450"/>
                  </a:cubicBezTo>
                  <a:cubicBezTo>
                    <a:pt x="692076" y="308859"/>
                    <a:pt x="694795" y="309799"/>
                    <a:pt x="697230" y="311260"/>
                  </a:cubicBezTo>
                  <a:cubicBezTo>
                    <a:pt x="708623" y="318096"/>
                    <a:pt x="706763" y="316983"/>
                    <a:pt x="714375" y="324595"/>
                  </a:cubicBezTo>
                  <a:cubicBezTo>
                    <a:pt x="715010" y="326500"/>
                    <a:pt x="716915" y="328405"/>
                    <a:pt x="716280" y="330310"/>
                  </a:cubicBezTo>
                  <a:cubicBezTo>
                    <a:pt x="714832" y="334654"/>
                    <a:pt x="711200" y="337930"/>
                    <a:pt x="708660" y="341740"/>
                  </a:cubicBezTo>
                  <a:cubicBezTo>
                    <a:pt x="707166" y="343982"/>
                    <a:pt x="705015" y="345730"/>
                    <a:pt x="702945" y="347455"/>
                  </a:cubicBezTo>
                  <a:cubicBezTo>
                    <a:pt x="699654" y="350198"/>
                    <a:pt x="695811" y="352454"/>
                    <a:pt x="691515" y="353170"/>
                  </a:cubicBezTo>
                  <a:cubicBezTo>
                    <a:pt x="685843" y="354115"/>
                    <a:pt x="680085" y="354440"/>
                    <a:pt x="674370" y="355075"/>
                  </a:cubicBezTo>
                  <a:cubicBezTo>
                    <a:pt x="672465" y="355710"/>
                    <a:pt x="670240" y="355747"/>
                    <a:pt x="668655" y="356980"/>
                  </a:cubicBezTo>
                  <a:cubicBezTo>
                    <a:pt x="658500" y="364878"/>
                    <a:pt x="656378" y="369680"/>
                    <a:pt x="649605" y="379840"/>
                  </a:cubicBezTo>
                  <a:cubicBezTo>
                    <a:pt x="646616" y="384323"/>
                    <a:pt x="638175" y="391270"/>
                    <a:pt x="638175" y="391270"/>
                  </a:cubicBezTo>
                  <a:cubicBezTo>
                    <a:pt x="636920" y="395035"/>
                    <a:pt x="635817" y="400014"/>
                    <a:pt x="632460" y="402700"/>
                  </a:cubicBezTo>
                  <a:cubicBezTo>
                    <a:pt x="630892" y="403954"/>
                    <a:pt x="628650" y="403970"/>
                    <a:pt x="626745" y="404605"/>
                  </a:cubicBezTo>
                  <a:cubicBezTo>
                    <a:pt x="626110" y="406510"/>
                    <a:pt x="626094" y="408752"/>
                    <a:pt x="624840" y="410320"/>
                  </a:cubicBezTo>
                  <a:cubicBezTo>
                    <a:pt x="620369" y="415909"/>
                    <a:pt x="611626" y="415201"/>
                    <a:pt x="605790" y="416035"/>
                  </a:cubicBezTo>
                  <a:cubicBezTo>
                    <a:pt x="599440" y="414765"/>
                    <a:pt x="592718" y="414716"/>
                    <a:pt x="586740" y="412225"/>
                  </a:cubicBezTo>
                  <a:cubicBezTo>
                    <a:pt x="584627" y="411344"/>
                    <a:pt x="587024" y="408084"/>
                    <a:pt x="582930" y="406510"/>
                  </a:cubicBezTo>
                  <a:cubicBezTo>
                    <a:pt x="578836" y="404936"/>
                    <a:pt x="568004" y="404238"/>
                    <a:pt x="562175" y="402781"/>
                  </a:cubicBezTo>
                  <a:cubicBezTo>
                    <a:pt x="552015" y="403416"/>
                    <a:pt x="549815" y="409415"/>
                    <a:pt x="543765" y="412266"/>
                  </a:cubicBezTo>
                  <a:cubicBezTo>
                    <a:pt x="537715" y="415117"/>
                    <a:pt x="530443" y="417664"/>
                    <a:pt x="525873" y="419887"/>
                  </a:cubicBezTo>
                  <a:cubicBezTo>
                    <a:pt x="521303" y="422110"/>
                    <a:pt x="519855" y="424022"/>
                    <a:pt x="516347" y="425602"/>
                  </a:cubicBezTo>
                  <a:cubicBezTo>
                    <a:pt x="512839" y="427182"/>
                    <a:pt x="507365" y="425877"/>
                    <a:pt x="504825" y="429370"/>
                  </a:cubicBezTo>
                  <a:cubicBezTo>
                    <a:pt x="503555" y="431275"/>
                    <a:pt x="502481" y="433326"/>
                    <a:pt x="501015" y="435085"/>
                  </a:cubicBezTo>
                  <a:cubicBezTo>
                    <a:pt x="499290" y="437155"/>
                    <a:pt x="496394" y="438338"/>
                    <a:pt x="495300" y="440800"/>
                  </a:cubicBezTo>
                  <a:cubicBezTo>
                    <a:pt x="493731" y="444330"/>
                    <a:pt x="494153" y="448442"/>
                    <a:pt x="493395" y="452230"/>
                  </a:cubicBezTo>
                  <a:cubicBezTo>
                    <a:pt x="492882" y="454797"/>
                    <a:pt x="492209" y="457333"/>
                    <a:pt x="491490" y="459850"/>
                  </a:cubicBezTo>
                  <a:cubicBezTo>
                    <a:pt x="490938" y="461781"/>
                    <a:pt x="491219" y="464398"/>
                    <a:pt x="489585" y="465565"/>
                  </a:cubicBezTo>
                  <a:cubicBezTo>
                    <a:pt x="486317" y="467899"/>
                    <a:pt x="478155" y="469375"/>
                    <a:pt x="478155" y="469375"/>
                  </a:cubicBezTo>
                  <a:cubicBezTo>
                    <a:pt x="477520" y="472550"/>
                    <a:pt x="477102" y="475776"/>
                    <a:pt x="476250" y="478900"/>
                  </a:cubicBezTo>
                  <a:cubicBezTo>
                    <a:pt x="475193" y="482775"/>
                    <a:pt x="472440" y="490330"/>
                    <a:pt x="472440" y="490330"/>
                  </a:cubicBezTo>
                  <a:cubicBezTo>
                    <a:pt x="473075" y="500490"/>
                    <a:pt x="473332" y="510681"/>
                    <a:pt x="474345" y="520810"/>
                  </a:cubicBezTo>
                  <a:cubicBezTo>
                    <a:pt x="474606" y="523415"/>
                    <a:pt x="475682" y="525874"/>
                    <a:pt x="476250" y="528430"/>
                  </a:cubicBezTo>
                  <a:cubicBezTo>
                    <a:pt x="476952" y="531591"/>
                    <a:pt x="477623" y="534761"/>
                    <a:pt x="478155" y="537955"/>
                  </a:cubicBezTo>
                  <a:cubicBezTo>
                    <a:pt x="484811" y="577888"/>
                    <a:pt x="474522" y="520055"/>
                    <a:pt x="481965" y="568435"/>
                  </a:cubicBezTo>
                  <a:cubicBezTo>
                    <a:pt x="482788" y="573782"/>
                    <a:pt x="486197" y="583035"/>
                    <a:pt x="487680" y="587485"/>
                  </a:cubicBezTo>
                  <a:cubicBezTo>
                    <a:pt x="488315" y="589390"/>
                    <a:pt x="487015" y="590005"/>
                    <a:pt x="489585" y="593200"/>
                  </a:cubicBezTo>
                  <a:cubicBezTo>
                    <a:pt x="492155" y="596395"/>
                    <a:pt x="498955" y="601885"/>
                    <a:pt x="503098" y="606658"/>
                  </a:cubicBezTo>
                  <a:cubicBezTo>
                    <a:pt x="507241" y="611431"/>
                    <a:pt x="510645" y="615179"/>
                    <a:pt x="514441" y="621837"/>
                  </a:cubicBezTo>
                  <a:cubicBezTo>
                    <a:pt x="518237" y="628495"/>
                    <a:pt x="528111" y="641535"/>
                    <a:pt x="525873" y="646605"/>
                  </a:cubicBezTo>
                  <a:lnTo>
                    <a:pt x="503009" y="667562"/>
                  </a:lnTo>
                  <a:cubicBezTo>
                    <a:pt x="501119" y="671701"/>
                    <a:pt x="496326" y="669772"/>
                    <a:pt x="495388" y="675182"/>
                  </a:cubicBezTo>
                  <a:cubicBezTo>
                    <a:pt x="494450" y="680592"/>
                    <a:pt x="497077" y="691776"/>
                    <a:pt x="497380" y="700020"/>
                  </a:cubicBezTo>
                  <a:cubicBezTo>
                    <a:pt x="497683" y="708264"/>
                    <a:pt x="497552" y="720858"/>
                    <a:pt x="497205" y="724645"/>
                  </a:cubicBezTo>
                  <a:cubicBezTo>
                    <a:pt x="496858" y="728432"/>
                    <a:pt x="502285" y="723692"/>
                    <a:pt x="495300" y="722740"/>
                  </a:cubicBezTo>
                  <a:cubicBezTo>
                    <a:pt x="486727" y="721470"/>
                    <a:pt x="462915" y="717660"/>
                    <a:pt x="455295" y="718930"/>
                  </a:cubicBezTo>
                  <a:cubicBezTo>
                    <a:pt x="444376" y="735308"/>
                    <a:pt x="457467" y="714586"/>
                    <a:pt x="449580" y="730360"/>
                  </a:cubicBezTo>
                  <a:cubicBezTo>
                    <a:pt x="448556" y="732408"/>
                    <a:pt x="446794" y="734027"/>
                    <a:pt x="445770" y="736075"/>
                  </a:cubicBezTo>
                  <a:cubicBezTo>
                    <a:pt x="444872" y="737871"/>
                    <a:pt x="445285" y="740370"/>
                    <a:pt x="443865" y="741790"/>
                  </a:cubicBezTo>
                  <a:cubicBezTo>
                    <a:pt x="442445" y="743210"/>
                    <a:pt x="440055" y="743060"/>
                    <a:pt x="438150" y="743695"/>
                  </a:cubicBezTo>
                  <a:cubicBezTo>
                    <a:pt x="437702" y="745489"/>
                    <a:pt x="435582" y="754794"/>
                    <a:pt x="434340" y="757030"/>
                  </a:cubicBezTo>
                  <a:cubicBezTo>
                    <a:pt x="432116" y="761033"/>
                    <a:pt x="429260" y="764650"/>
                    <a:pt x="426720" y="768460"/>
                  </a:cubicBezTo>
                  <a:lnTo>
                    <a:pt x="419100" y="779890"/>
                  </a:lnTo>
                  <a:cubicBezTo>
                    <a:pt x="417830" y="781795"/>
                    <a:pt x="416014" y="783433"/>
                    <a:pt x="415290" y="785605"/>
                  </a:cubicBezTo>
                  <a:cubicBezTo>
                    <a:pt x="412661" y="793492"/>
                    <a:pt x="414499" y="789649"/>
                    <a:pt x="409575" y="797035"/>
                  </a:cubicBezTo>
                  <a:cubicBezTo>
                    <a:pt x="413112" y="818255"/>
                    <a:pt x="408593" y="800787"/>
                    <a:pt x="415290" y="814180"/>
                  </a:cubicBezTo>
                  <a:cubicBezTo>
                    <a:pt x="416188" y="815976"/>
                    <a:pt x="415909" y="818352"/>
                    <a:pt x="417195" y="819895"/>
                  </a:cubicBezTo>
                  <a:cubicBezTo>
                    <a:pt x="419228" y="822334"/>
                    <a:pt x="422231" y="823765"/>
                    <a:pt x="424815" y="825610"/>
                  </a:cubicBezTo>
                  <a:cubicBezTo>
                    <a:pt x="426678" y="826941"/>
                    <a:pt x="428438" y="828490"/>
                    <a:pt x="430530" y="829420"/>
                  </a:cubicBezTo>
                  <a:cubicBezTo>
                    <a:pt x="434200" y="831051"/>
                    <a:pt x="441960" y="833230"/>
                    <a:pt x="441960" y="833230"/>
                  </a:cubicBezTo>
                  <a:cubicBezTo>
                    <a:pt x="443865" y="834500"/>
                    <a:pt x="445627" y="836016"/>
                    <a:pt x="447675" y="837040"/>
                  </a:cubicBezTo>
                  <a:cubicBezTo>
                    <a:pt x="449471" y="837938"/>
                    <a:pt x="451822" y="837691"/>
                    <a:pt x="453390" y="838945"/>
                  </a:cubicBezTo>
                  <a:cubicBezTo>
                    <a:pt x="455178" y="840375"/>
                    <a:pt x="455258" y="843447"/>
                    <a:pt x="457200" y="844660"/>
                  </a:cubicBezTo>
                  <a:cubicBezTo>
                    <a:pt x="460606" y="846789"/>
                    <a:pt x="464820" y="847200"/>
                    <a:pt x="468630" y="848470"/>
                  </a:cubicBezTo>
                  <a:lnTo>
                    <a:pt x="474345" y="850375"/>
                  </a:lnTo>
                  <a:lnTo>
                    <a:pt x="480060" y="852280"/>
                  </a:lnTo>
                  <a:cubicBezTo>
                    <a:pt x="481965" y="853550"/>
                    <a:pt x="483727" y="855066"/>
                    <a:pt x="485775" y="856090"/>
                  </a:cubicBezTo>
                  <a:cubicBezTo>
                    <a:pt x="493132" y="859768"/>
                    <a:pt x="491182" y="855859"/>
                    <a:pt x="499110" y="861805"/>
                  </a:cubicBezTo>
                  <a:cubicBezTo>
                    <a:pt x="501984" y="863960"/>
                    <a:pt x="504003" y="867087"/>
                    <a:pt x="506730" y="869425"/>
                  </a:cubicBezTo>
                  <a:cubicBezTo>
                    <a:pt x="511430" y="873454"/>
                    <a:pt x="512629" y="873296"/>
                    <a:pt x="518160" y="875140"/>
                  </a:cubicBezTo>
                  <a:cubicBezTo>
                    <a:pt x="520065" y="876410"/>
                    <a:pt x="522445" y="877162"/>
                    <a:pt x="523875" y="878950"/>
                  </a:cubicBezTo>
                  <a:cubicBezTo>
                    <a:pt x="525129" y="880518"/>
                    <a:pt x="525228" y="882734"/>
                    <a:pt x="525780" y="884665"/>
                  </a:cubicBezTo>
                  <a:cubicBezTo>
                    <a:pt x="529565" y="897914"/>
                    <a:pt x="526111" y="888392"/>
                    <a:pt x="529590" y="907525"/>
                  </a:cubicBezTo>
                  <a:cubicBezTo>
                    <a:pt x="530847" y="914441"/>
                    <a:pt x="535160" y="918737"/>
                    <a:pt x="539115" y="924670"/>
                  </a:cubicBezTo>
                  <a:cubicBezTo>
                    <a:pt x="540229" y="926341"/>
                    <a:pt x="540122" y="928589"/>
                    <a:pt x="541020" y="930385"/>
                  </a:cubicBezTo>
                  <a:cubicBezTo>
                    <a:pt x="542044" y="932433"/>
                    <a:pt x="543694" y="934112"/>
                    <a:pt x="544830" y="936100"/>
                  </a:cubicBezTo>
                  <a:cubicBezTo>
                    <a:pt x="549509" y="944288"/>
                    <a:pt x="543242" y="934512"/>
                    <a:pt x="542925" y="934195"/>
                  </a:cubicBezTo>
                  <a:lnTo>
                    <a:pt x="542925" y="934195"/>
                  </a:lnTo>
                  <a:cubicBezTo>
                    <a:pt x="539750" y="938640"/>
                    <a:pt x="536210" y="942846"/>
                    <a:pt x="533400" y="947530"/>
                  </a:cubicBezTo>
                  <a:cubicBezTo>
                    <a:pt x="532367" y="949252"/>
                    <a:pt x="533238" y="952249"/>
                    <a:pt x="531495" y="953245"/>
                  </a:cubicBezTo>
                  <a:cubicBezTo>
                    <a:pt x="528141" y="955161"/>
                    <a:pt x="523875" y="954515"/>
                    <a:pt x="520065" y="955150"/>
                  </a:cubicBezTo>
                  <a:cubicBezTo>
                    <a:pt x="506463" y="959684"/>
                    <a:pt x="511977" y="956732"/>
                    <a:pt x="502920" y="962770"/>
                  </a:cubicBezTo>
                  <a:cubicBezTo>
                    <a:pt x="501015" y="962135"/>
                    <a:pt x="498625" y="962285"/>
                    <a:pt x="497205" y="960865"/>
                  </a:cubicBezTo>
                  <a:cubicBezTo>
                    <a:pt x="489819" y="953479"/>
                    <a:pt x="488874" y="947301"/>
                    <a:pt x="485775" y="938005"/>
                  </a:cubicBezTo>
                  <a:cubicBezTo>
                    <a:pt x="484923" y="935449"/>
                    <a:pt x="482130" y="934015"/>
                    <a:pt x="480060" y="932290"/>
                  </a:cubicBezTo>
                  <a:cubicBezTo>
                    <a:pt x="471984" y="925560"/>
                    <a:pt x="470535" y="928057"/>
                    <a:pt x="457200" y="926575"/>
                  </a:cubicBezTo>
                  <a:cubicBezTo>
                    <a:pt x="449580" y="927210"/>
                    <a:pt x="441179" y="925060"/>
                    <a:pt x="434340" y="928480"/>
                  </a:cubicBezTo>
                  <a:cubicBezTo>
                    <a:pt x="430748" y="930276"/>
                    <a:pt x="431800" y="936100"/>
                    <a:pt x="430530" y="939910"/>
                  </a:cubicBezTo>
                  <a:cubicBezTo>
                    <a:pt x="429607" y="942680"/>
                    <a:pt x="421319" y="944885"/>
                    <a:pt x="419100" y="945625"/>
                  </a:cubicBezTo>
                  <a:cubicBezTo>
                    <a:pt x="415747" y="955684"/>
                    <a:pt x="418309" y="949669"/>
                    <a:pt x="409575" y="962770"/>
                  </a:cubicBezTo>
                  <a:cubicBezTo>
                    <a:pt x="400888" y="975801"/>
                    <a:pt x="411474" y="972298"/>
                    <a:pt x="400050" y="978010"/>
                  </a:cubicBezTo>
                  <a:cubicBezTo>
                    <a:pt x="398254" y="978908"/>
                    <a:pt x="396240" y="979280"/>
                    <a:pt x="394335" y="979915"/>
                  </a:cubicBezTo>
                  <a:cubicBezTo>
                    <a:pt x="392430" y="979280"/>
                    <a:pt x="389787" y="979644"/>
                    <a:pt x="388620" y="978010"/>
                  </a:cubicBezTo>
                  <a:cubicBezTo>
                    <a:pt x="384351" y="972034"/>
                    <a:pt x="386886" y="965574"/>
                    <a:pt x="381000" y="960865"/>
                  </a:cubicBezTo>
                  <a:cubicBezTo>
                    <a:pt x="379432" y="959611"/>
                    <a:pt x="377190" y="959595"/>
                    <a:pt x="375285" y="958960"/>
                  </a:cubicBezTo>
                  <a:cubicBezTo>
                    <a:pt x="373380" y="957690"/>
                    <a:pt x="371837" y="955474"/>
                    <a:pt x="369570" y="955150"/>
                  </a:cubicBezTo>
                  <a:cubicBezTo>
                    <a:pt x="359736" y="953745"/>
                    <a:pt x="362982" y="957483"/>
                    <a:pt x="360045" y="962770"/>
                  </a:cubicBezTo>
                  <a:cubicBezTo>
                    <a:pt x="353508" y="974536"/>
                    <a:pt x="355058" y="972444"/>
                    <a:pt x="346710" y="978010"/>
                  </a:cubicBezTo>
                  <a:cubicBezTo>
                    <a:pt x="345837" y="988484"/>
                    <a:pt x="348680" y="998900"/>
                    <a:pt x="340995" y="1006585"/>
                  </a:cubicBezTo>
                  <a:cubicBezTo>
                    <a:pt x="339376" y="1008204"/>
                    <a:pt x="337185" y="1009125"/>
                    <a:pt x="335280" y="1010395"/>
                  </a:cubicBezTo>
                  <a:cubicBezTo>
                    <a:pt x="334010" y="1012300"/>
                    <a:pt x="333089" y="1014491"/>
                    <a:pt x="331470" y="1016110"/>
                  </a:cubicBezTo>
                  <a:cubicBezTo>
                    <a:pt x="329851" y="1017729"/>
                    <a:pt x="326605" y="1017794"/>
                    <a:pt x="325755" y="1019920"/>
                  </a:cubicBezTo>
                  <a:cubicBezTo>
                    <a:pt x="322607" y="1027791"/>
                    <a:pt x="327119" y="1035212"/>
                    <a:pt x="320040" y="1040875"/>
                  </a:cubicBezTo>
                  <a:cubicBezTo>
                    <a:pt x="318472" y="1042129"/>
                    <a:pt x="316230" y="1042145"/>
                    <a:pt x="314325" y="1042780"/>
                  </a:cubicBezTo>
                  <a:cubicBezTo>
                    <a:pt x="313690" y="1044685"/>
                    <a:pt x="312610" y="1046496"/>
                    <a:pt x="312420" y="1048495"/>
                  </a:cubicBezTo>
                  <a:cubicBezTo>
                    <a:pt x="311335" y="1059891"/>
                    <a:pt x="315103" y="1072297"/>
                    <a:pt x="310515" y="1082785"/>
                  </a:cubicBezTo>
                  <a:lnTo>
                    <a:pt x="293370" y="1077070"/>
                  </a:lnTo>
                  <a:cubicBezTo>
                    <a:pt x="280401" y="1072747"/>
                    <a:pt x="289656" y="1075332"/>
                    <a:pt x="264795" y="1073260"/>
                  </a:cubicBezTo>
                  <a:cubicBezTo>
                    <a:pt x="254736" y="1069907"/>
                    <a:pt x="260751" y="1072469"/>
                    <a:pt x="247650" y="1063735"/>
                  </a:cubicBezTo>
                  <a:cubicBezTo>
                    <a:pt x="245979" y="1062621"/>
                    <a:pt x="243840" y="1062465"/>
                    <a:pt x="241935" y="1061830"/>
                  </a:cubicBezTo>
                  <a:cubicBezTo>
                    <a:pt x="236220" y="1062465"/>
                    <a:pt x="230429" y="1062607"/>
                    <a:pt x="224790" y="1063735"/>
                  </a:cubicBezTo>
                  <a:cubicBezTo>
                    <a:pt x="220852" y="1064523"/>
                    <a:pt x="217170" y="1066275"/>
                    <a:pt x="213360" y="1067545"/>
                  </a:cubicBezTo>
                  <a:lnTo>
                    <a:pt x="207645" y="1069450"/>
                  </a:lnTo>
                  <a:cubicBezTo>
                    <a:pt x="205740" y="1070720"/>
                    <a:pt x="204034" y="1072358"/>
                    <a:pt x="201930" y="1073260"/>
                  </a:cubicBezTo>
                  <a:cubicBezTo>
                    <a:pt x="196156" y="1075735"/>
                    <a:pt x="180607" y="1076688"/>
                    <a:pt x="177165" y="1077070"/>
                  </a:cubicBezTo>
                  <a:cubicBezTo>
                    <a:pt x="172517" y="1078619"/>
                    <a:pt x="169428" y="1079092"/>
                    <a:pt x="165735" y="1082785"/>
                  </a:cubicBezTo>
                  <a:cubicBezTo>
                    <a:pt x="164116" y="1084404"/>
                    <a:pt x="162949" y="1086452"/>
                    <a:pt x="161925" y="1088500"/>
                  </a:cubicBezTo>
                  <a:cubicBezTo>
                    <a:pt x="159624" y="1093101"/>
                    <a:pt x="160760" y="1096290"/>
                    <a:pt x="156210" y="1099930"/>
                  </a:cubicBezTo>
                  <a:cubicBezTo>
                    <a:pt x="154642" y="1101184"/>
                    <a:pt x="152400" y="1101200"/>
                    <a:pt x="150495" y="1101835"/>
                  </a:cubicBezTo>
                  <a:cubicBezTo>
                    <a:pt x="145415" y="1101200"/>
                    <a:pt x="140194" y="1101277"/>
                    <a:pt x="135255" y="1099930"/>
                  </a:cubicBezTo>
                  <a:cubicBezTo>
                    <a:pt x="126584" y="1097565"/>
                    <a:pt x="131861" y="1095310"/>
                    <a:pt x="125730" y="1090405"/>
                  </a:cubicBezTo>
                  <a:cubicBezTo>
                    <a:pt x="124162" y="1089151"/>
                    <a:pt x="121920" y="1089135"/>
                    <a:pt x="120015" y="1088500"/>
                  </a:cubicBezTo>
                  <a:cubicBezTo>
                    <a:pt x="118110" y="1087230"/>
                    <a:pt x="116348" y="1085714"/>
                    <a:pt x="114300" y="1084690"/>
                  </a:cubicBezTo>
                  <a:cubicBezTo>
                    <a:pt x="112504" y="1083792"/>
                    <a:pt x="109752" y="1084419"/>
                    <a:pt x="108585" y="1082785"/>
                  </a:cubicBezTo>
                  <a:cubicBezTo>
                    <a:pt x="106251" y="1079517"/>
                    <a:pt x="105749" y="1075251"/>
                    <a:pt x="104775" y="1071355"/>
                  </a:cubicBezTo>
                  <a:cubicBezTo>
                    <a:pt x="104140" y="1068815"/>
                    <a:pt x="104322" y="1065913"/>
                    <a:pt x="102870" y="1063735"/>
                  </a:cubicBezTo>
                  <a:cubicBezTo>
                    <a:pt x="101600" y="1061830"/>
                    <a:pt x="99060" y="1061195"/>
                    <a:pt x="97155" y="1059925"/>
                  </a:cubicBezTo>
                  <a:cubicBezTo>
                    <a:pt x="86345" y="1043711"/>
                    <a:pt x="94086" y="1047989"/>
                    <a:pt x="72390" y="1050400"/>
                  </a:cubicBezTo>
                  <a:cubicBezTo>
                    <a:pt x="58025" y="1055188"/>
                    <a:pt x="75175" y="1048172"/>
                    <a:pt x="62865" y="1058020"/>
                  </a:cubicBezTo>
                  <a:cubicBezTo>
                    <a:pt x="61623" y="1059014"/>
                    <a:pt x="50028" y="1061706"/>
                    <a:pt x="49530" y="1061830"/>
                  </a:cubicBezTo>
                  <a:cubicBezTo>
                    <a:pt x="36452" y="1060522"/>
                    <a:pt x="31340" y="1064072"/>
                    <a:pt x="24765" y="1054210"/>
                  </a:cubicBezTo>
                  <a:cubicBezTo>
                    <a:pt x="23651" y="1052539"/>
                    <a:pt x="24494" y="1049662"/>
                    <a:pt x="22860" y="1048495"/>
                  </a:cubicBezTo>
                  <a:lnTo>
                    <a:pt x="5715" y="1042780"/>
                  </a:lnTo>
                  <a:lnTo>
                    <a:pt x="0" y="1040875"/>
                  </a:lnTo>
                  <a:cubicBezTo>
                    <a:pt x="635" y="1038970"/>
                    <a:pt x="791" y="1036831"/>
                    <a:pt x="1905" y="1035160"/>
                  </a:cubicBezTo>
                  <a:cubicBezTo>
                    <a:pt x="11418" y="1020890"/>
                    <a:pt x="4995" y="1037319"/>
                    <a:pt x="9525" y="1023730"/>
                  </a:cubicBezTo>
                  <a:cubicBezTo>
                    <a:pt x="8452" y="1003345"/>
                    <a:pt x="8414" y="989285"/>
                    <a:pt x="5715" y="970390"/>
                  </a:cubicBezTo>
                  <a:cubicBezTo>
                    <a:pt x="5257" y="967185"/>
                    <a:pt x="4445" y="964040"/>
                    <a:pt x="3810" y="960865"/>
                  </a:cubicBezTo>
                  <a:cubicBezTo>
                    <a:pt x="4445" y="957690"/>
                    <a:pt x="3727" y="953896"/>
                    <a:pt x="5715" y="951340"/>
                  </a:cubicBezTo>
                  <a:cubicBezTo>
                    <a:pt x="8526" y="947726"/>
                    <a:pt x="17145" y="943720"/>
                    <a:pt x="17145" y="943720"/>
                  </a:cubicBezTo>
                  <a:cubicBezTo>
                    <a:pt x="17780" y="940545"/>
                    <a:pt x="18198" y="937319"/>
                    <a:pt x="19050" y="934195"/>
                  </a:cubicBezTo>
                  <a:lnTo>
                    <a:pt x="24765" y="917050"/>
                  </a:lnTo>
                  <a:cubicBezTo>
                    <a:pt x="25489" y="914878"/>
                    <a:pt x="27305" y="913240"/>
                    <a:pt x="28575" y="911335"/>
                  </a:cubicBezTo>
                  <a:cubicBezTo>
                    <a:pt x="27940" y="906255"/>
                    <a:pt x="26670" y="901215"/>
                    <a:pt x="26670" y="896095"/>
                  </a:cubicBezTo>
                  <a:cubicBezTo>
                    <a:pt x="26670" y="893634"/>
                    <a:pt x="28134" y="881268"/>
                    <a:pt x="30480" y="877045"/>
                  </a:cubicBezTo>
                  <a:cubicBezTo>
                    <a:pt x="32704" y="873042"/>
                    <a:pt x="35560" y="869425"/>
                    <a:pt x="38100" y="865615"/>
                  </a:cubicBezTo>
                  <a:cubicBezTo>
                    <a:pt x="40243" y="862401"/>
                    <a:pt x="45712" y="864297"/>
                    <a:pt x="49530" y="863710"/>
                  </a:cubicBezTo>
                  <a:cubicBezTo>
                    <a:pt x="53968" y="863027"/>
                    <a:pt x="58420" y="862440"/>
                    <a:pt x="62865" y="861805"/>
                  </a:cubicBezTo>
                  <a:cubicBezTo>
                    <a:pt x="75334" y="857649"/>
                    <a:pt x="63096" y="863421"/>
                    <a:pt x="70485" y="854185"/>
                  </a:cubicBezTo>
                  <a:cubicBezTo>
                    <a:pt x="71915" y="852397"/>
                    <a:pt x="74295" y="851645"/>
                    <a:pt x="76200" y="850375"/>
                  </a:cubicBezTo>
                  <a:cubicBezTo>
                    <a:pt x="79829" y="839489"/>
                    <a:pt x="75111" y="848561"/>
                    <a:pt x="83820" y="842755"/>
                  </a:cubicBezTo>
                  <a:cubicBezTo>
                    <a:pt x="86062" y="841261"/>
                    <a:pt x="87180" y="838348"/>
                    <a:pt x="89535" y="837040"/>
                  </a:cubicBezTo>
                  <a:cubicBezTo>
                    <a:pt x="93046" y="835090"/>
                    <a:pt x="97155" y="834500"/>
                    <a:pt x="100965" y="833230"/>
                  </a:cubicBezTo>
                  <a:lnTo>
                    <a:pt x="118110" y="827515"/>
                  </a:lnTo>
                  <a:lnTo>
                    <a:pt x="135255" y="821800"/>
                  </a:lnTo>
                  <a:lnTo>
                    <a:pt x="140970" y="819895"/>
                  </a:lnTo>
                  <a:cubicBezTo>
                    <a:pt x="156938" y="809250"/>
                    <a:pt x="149695" y="808769"/>
                    <a:pt x="154305" y="817990"/>
                  </a:cubicBezTo>
                  <a:cubicBezTo>
                    <a:pt x="155329" y="820038"/>
                    <a:pt x="156496" y="822086"/>
                    <a:pt x="158115" y="823705"/>
                  </a:cubicBezTo>
                  <a:cubicBezTo>
                    <a:pt x="159734" y="825324"/>
                    <a:pt x="161925" y="826245"/>
                    <a:pt x="163830" y="827515"/>
                  </a:cubicBezTo>
                  <a:cubicBezTo>
                    <a:pt x="173355" y="826880"/>
                    <a:pt x="182917" y="826664"/>
                    <a:pt x="192405" y="825610"/>
                  </a:cubicBezTo>
                  <a:cubicBezTo>
                    <a:pt x="194401" y="825388"/>
                    <a:pt x="196151" y="824099"/>
                    <a:pt x="198120" y="823705"/>
                  </a:cubicBezTo>
                  <a:cubicBezTo>
                    <a:pt x="202523" y="822824"/>
                    <a:pt x="207037" y="822603"/>
                    <a:pt x="211455" y="821800"/>
                  </a:cubicBezTo>
                  <a:cubicBezTo>
                    <a:pt x="217789" y="820648"/>
                    <a:pt x="224540" y="818073"/>
                    <a:pt x="230505" y="816085"/>
                  </a:cubicBezTo>
                  <a:cubicBezTo>
                    <a:pt x="232410" y="815450"/>
                    <a:pt x="234272" y="814667"/>
                    <a:pt x="236220" y="814180"/>
                  </a:cubicBezTo>
                  <a:cubicBezTo>
                    <a:pt x="247587" y="811338"/>
                    <a:pt x="241257" y="812705"/>
                    <a:pt x="255270" y="810370"/>
                  </a:cubicBezTo>
                  <a:cubicBezTo>
                    <a:pt x="257175" y="809100"/>
                    <a:pt x="259555" y="808348"/>
                    <a:pt x="260985" y="806560"/>
                  </a:cubicBezTo>
                  <a:cubicBezTo>
                    <a:pt x="262239" y="804992"/>
                    <a:pt x="262890" y="802853"/>
                    <a:pt x="262890" y="800845"/>
                  </a:cubicBezTo>
                  <a:cubicBezTo>
                    <a:pt x="262890" y="796905"/>
                    <a:pt x="261759" y="785248"/>
                    <a:pt x="259080" y="779890"/>
                  </a:cubicBezTo>
                  <a:cubicBezTo>
                    <a:pt x="258056" y="777842"/>
                    <a:pt x="256200" y="776267"/>
                    <a:pt x="255270" y="774175"/>
                  </a:cubicBezTo>
                  <a:cubicBezTo>
                    <a:pt x="253639" y="770505"/>
                    <a:pt x="252730" y="766555"/>
                    <a:pt x="251460" y="762745"/>
                  </a:cubicBezTo>
                  <a:cubicBezTo>
                    <a:pt x="250101" y="758668"/>
                    <a:pt x="249221" y="754356"/>
                    <a:pt x="245745" y="751315"/>
                  </a:cubicBezTo>
                  <a:cubicBezTo>
                    <a:pt x="242299" y="748300"/>
                    <a:pt x="238659" y="745143"/>
                    <a:pt x="234315" y="743695"/>
                  </a:cubicBezTo>
                  <a:lnTo>
                    <a:pt x="228600" y="741790"/>
                  </a:lnTo>
                  <a:cubicBezTo>
                    <a:pt x="226695" y="740520"/>
                    <a:pt x="224315" y="739768"/>
                    <a:pt x="222885" y="737980"/>
                  </a:cubicBezTo>
                  <a:cubicBezTo>
                    <a:pt x="221631" y="736412"/>
                    <a:pt x="221878" y="734061"/>
                    <a:pt x="220980" y="732265"/>
                  </a:cubicBezTo>
                  <a:cubicBezTo>
                    <a:pt x="219956" y="730217"/>
                    <a:pt x="218194" y="728598"/>
                    <a:pt x="217170" y="726550"/>
                  </a:cubicBezTo>
                  <a:cubicBezTo>
                    <a:pt x="214071" y="720352"/>
                    <a:pt x="216914" y="720579"/>
                    <a:pt x="211455" y="715120"/>
                  </a:cubicBezTo>
                  <a:cubicBezTo>
                    <a:pt x="209836" y="713501"/>
                    <a:pt x="207645" y="712580"/>
                    <a:pt x="205740" y="711310"/>
                  </a:cubicBezTo>
                  <a:cubicBezTo>
                    <a:pt x="205105" y="709405"/>
                    <a:pt x="205089" y="707163"/>
                    <a:pt x="203835" y="705595"/>
                  </a:cubicBezTo>
                  <a:cubicBezTo>
                    <a:pt x="193987" y="693285"/>
                    <a:pt x="201003" y="710435"/>
                    <a:pt x="196215" y="696070"/>
                  </a:cubicBezTo>
                  <a:cubicBezTo>
                    <a:pt x="195580" y="688450"/>
                    <a:pt x="201785" y="674822"/>
                    <a:pt x="194310" y="673210"/>
                  </a:cubicBezTo>
                  <a:cubicBezTo>
                    <a:pt x="163268" y="666515"/>
                    <a:pt x="130816" y="675115"/>
                    <a:pt x="99060" y="675115"/>
                  </a:cubicBezTo>
                  <a:cubicBezTo>
                    <a:pt x="94570" y="675115"/>
                    <a:pt x="90170" y="673845"/>
                    <a:pt x="85725" y="673210"/>
                  </a:cubicBezTo>
                  <a:cubicBezTo>
                    <a:pt x="69347" y="662291"/>
                    <a:pt x="88621" y="676830"/>
                    <a:pt x="78105" y="663685"/>
                  </a:cubicBezTo>
                  <a:cubicBezTo>
                    <a:pt x="74816" y="659574"/>
                    <a:pt x="69346" y="659114"/>
                    <a:pt x="64770" y="657970"/>
                  </a:cubicBezTo>
                  <a:cubicBezTo>
                    <a:pt x="63448" y="656648"/>
                    <a:pt x="55575" y="650478"/>
                    <a:pt x="57150" y="646540"/>
                  </a:cubicBezTo>
                  <a:cubicBezTo>
                    <a:pt x="58000" y="644414"/>
                    <a:pt x="61106" y="644196"/>
                    <a:pt x="62865" y="642730"/>
                  </a:cubicBezTo>
                  <a:cubicBezTo>
                    <a:pt x="64935" y="641005"/>
                    <a:pt x="66855" y="639085"/>
                    <a:pt x="68580" y="637015"/>
                  </a:cubicBezTo>
                  <a:cubicBezTo>
                    <a:pt x="70046" y="635256"/>
                    <a:pt x="70602" y="632730"/>
                    <a:pt x="72390" y="631300"/>
                  </a:cubicBezTo>
                  <a:cubicBezTo>
                    <a:pt x="73958" y="630046"/>
                    <a:pt x="76200" y="630030"/>
                    <a:pt x="78105" y="629395"/>
                  </a:cubicBezTo>
                  <a:cubicBezTo>
                    <a:pt x="80010" y="627490"/>
                    <a:pt x="81578" y="625174"/>
                    <a:pt x="83820" y="623680"/>
                  </a:cubicBezTo>
                  <a:cubicBezTo>
                    <a:pt x="85491" y="622566"/>
                    <a:pt x="87739" y="622673"/>
                    <a:pt x="89535" y="621775"/>
                  </a:cubicBezTo>
                  <a:cubicBezTo>
                    <a:pt x="91583" y="620751"/>
                    <a:pt x="93345" y="619235"/>
                    <a:pt x="95250" y="617965"/>
                  </a:cubicBezTo>
                  <a:lnTo>
                    <a:pt x="102870" y="595105"/>
                  </a:lnTo>
                  <a:cubicBezTo>
                    <a:pt x="104125" y="591340"/>
                    <a:pt x="105228" y="586361"/>
                    <a:pt x="108585" y="583675"/>
                  </a:cubicBezTo>
                  <a:cubicBezTo>
                    <a:pt x="110153" y="582421"/>
                    <a:pt x="112395" y="582405"/>
                    <a:pt x="114300" y="581770"/>
                  </a:cubicBezTo>
                  <a:lnTo>
                    <a:pt x="118110" y="570340"/>
                  </a:lnTo>
                  <a:cubicBezTo>
                    <a:pt x="118742" y="568444"/>
                    <a:pt x="119785" y="546363"/>
                    <a:pt x="123825" y="543670"/>
                  </a:cubicBezTo>
                  <a:lnTo>
                    <a:pt x="129540" y="539860"/>
                  </a:lnTo>
                  <a:cubicBezTo>
                    <a:pt x="131763" y="533827"/>
                    <a:pt x="127818" y="523710"/>
                    <a:pt x="129563" y="515146"/>
                  </a:cubicBezTo>
                  <a:cubicBezTo>
                    <a:pt x="131308" y="506582"/>
                    <a:pt x="138102" y="490379"/>
                    <a:pt x="140007" y="488474"/>
                  </a:cubicBezTo>
                  <a:cubicBezTo>
                    <a:pt x="140959" y="480219"/>
                    <a:pt x="143349" y="463350"/>
                    <a:pt x="142875" y="457945"/>
                  </a:cubicBezTo>
                  <a:cubicBezTo>
                    <a:pt x="142401" y="452540"/>
                    <a:pt x="135152" y="456040"/>
                    <a:pt x="137160" y="456040"/>
                  </a:cubicBezTo>
                  <a:cubicBezTo>
                    <a:pt x="141650" y="456040"/>
                    <a:pt x="146050" y="457310"/>
                    <a:pt x="150495" y="457945"/>
                  </a:cubicBezTo>
                  <a:cubicBezTo>
                    <a:pt x="152400" y="459215"/>
                    <a:pt x="151765" y="459850"/>
                    <a:pt x="156210" y="461755"/>
                  </a:cubicBezTo>
                  <a:cubicBezTo>
                    <a:pt x="160655" y="463660"/>
                    <a:pt x="171450" y="467788"/>
                    <a:pt x="177165" y="469375"/>
                  </a:cubicBezTo>
                  <a:cubicBezTo>
                    <a:pt x="182880" y="470963"/>
                    <a:pt x="186055" y="470645"/>
                    <a:pt x="190500" y="471280"/>
                  </a:cubicBezTo>
                  <a:cubicBezTo>
                    <a:pt x="194318" y="471867"/>
                    <a:pt x="198101" y="472675"/>
                    <a:pt x="201930" y="473185"/>
                  </a:cubicBezTo>
                  <a:cubicBezTo>
                    <a:pt x="207630" y="473945"/>
                    <a:pt x="213360" y="474455"/>
                    <a:pt x="219075" y="475090"/>
                  </a:cubicBezTo>
                  <a:cubicBezTo>
                    <a:pt x="220980" y="475725"/>
                    <a:pt x="223035" y="476020"/>
                    <a:pt x="224790" y="476995"/>
                  </a:cubicBezTo>
                  <a:cubicBezTo>
                    <a:pt x="228793" y="479219"/>
                    <a:pt x="236220" y="484615"/>
                    <a:pt x="236220" y="484615"/>
                  </a:cubicBezTo>
                  <a:cubicBezTo>
                    <a:pt x="237490" y="486520"/>
                    <a:pt x="236530" y="488734"/>
                    <a:pt x="240030" y="490330"/>
                  </a:cubicBezTo>
                  <a:cubicBezTo>
                    <a:pt x="243530" y="491926"/>
                    <a:pt x="246302" y="477811"/>
                    <a:pt x="257221" y="494189"/>
                  </a:cubicBezTo>
                  <a:cubicBezTo>
                    <a:pt x="256967" y="495205"/>
                    <a:pt x="245745" y="506522"/>
                    <a:pt x="245745" y="511285"/>
                  </a:cubicBezTo>
                  <a:cubicBezTo>
                    <a:pt x="245745" y="516048"/>
                    <a:pt x="259126" y="520862"/>
                    <a:pt x="257221" y="522767"/>
                  </a:cubicBezTo>
                  <a:cubicBezTo>
                    <a:pt x="260396" y="526577"/>
                    <a:pt x="261628" y="531296"/>
                    <a:pt x="264795" y="534145"/>
                  </a:cubicBezTo>
                  <a:cubicBezTo>
                    <a:pt x="267962" y="536994"/>
                    <a:pt x="261860" y="535072"/>
                    <a:pt x="276225" y="539860"/>
                  </a:cubicBezTo>
                  <a:cubicBezTo>
                    <a:pt x="285790" y="554208"/>
                    <a:pt x="274559" y="535973"/>
                    <a:pt x="281940" y="553195"/>
                  </a:cubicBezTo>
                  <a:cubicBezTo>
                    <a:pt x="282842" y="555299"/>
                    <a:pt x="284480" y="557005"/>
                    <a:pt x="285750" y="558910"/>
                  </a:cubicBezTo>
                  <a:lnTo>
                    <a:pt x="306705" y="557005"/>
                  </a:lnTo>
                  <a:cubicBezTo>
                    <a:pt x="309601" y="555557"/>
                    <a:pt x="307162" y="550376"/>
                    <a:pt x="308610" y="547480"/>
                  </a:cubicBezTo>
                  <a:cubicBezTo>
                    <a:pt x="310443" y="543813"/>
                    <a:pt x="316758" y="540143"/>
                    <a:pt x="320040" y="537955"/>
                  </a:cubicBezTo>
                  <a:cubicBezTo>
                    <a:pt x="324344" y="525043"/>
                    <a:pt x="319472" y="540795"/>
                    <a:pt x="323850" y="518905"/>
                  </a:cubicBezTo>
                  <a:cubicBezTo>
                    <a:pt x="324244" y="516936"/>
                    <a:pt x="325120" y="515095"/>
                    <a:pt x="325755" y="513190"/>
                  </a:cubicBezTo>
                  <a:cubicBezTo>
                    <a:pt x="325120" y="508110"/>
                    <a:pt x="324628" y="503010"/>
                    <a:pt x="323850" y="497950"/>
                  </a:cubicBezTo>
                  <a:cubicBezTo>
                    <a:pt x="323358" y="494750"/>
                    <a:pt x="323933" y="490981"/>
                    <a:pt x="321945" y="488425"/>
                  </a:cubicBezTo>
                  <a:cubicBezTo>
                    <a:pt x="315757" y="480469"/>
                    <a:pt x="311828" y="481912"/>
                    <a:pt x="304800" y="478900"/>
                  </a:cubicBezTo>
                  <a:cubicBezTo>
                    <a:pt x="302190" y="477781"/>
                    <a:pt x="299720" y="476360"/>
                    <a:pt x="297180" y="475090"/>
                  </a:cubicBezTo>
                  <a:lnTo>
                    <a:pt x="281940" y="452230"/>
                  </a:lnTo>
                  <a:cubicBezTo>
                    <a:pt x="280826" y="450559"/>
                    <a:pt x="280933" y="448311"/>
                    <a:pt x="280035" y="446515"/>
                  </a:cubicBezTo>
                  <a:cubicBezTo>
                    <a:pt x="279011" y="444467"/>
                    <a:pt x="277495" y="442705"/>
                    <a:pt x="276225" y="440800"/>
                  </a:cubicBezTo>
                  <a:cubicBezTo>
                    <a:pt x="275590" y="436990"/>
                    <a:pt x="275158" y="433141"/>
                    <a:pt x="274320" y="429370"/>
                  </a:cubicBezTo>
                  <a:cubicBezTo>
                    <a:pt x="273884" y="427410"/>
                    <a:pt x="272967" y="425586"/>
                    <a:pt x="272415" y="423655"/>
                  </a:cubicBezTo>
                  <a:cubicBezTo>
                    <a:pt x="271696" y="421138"/>
                    <a:pt x="271145" y="418575"/>
                    <a:pt x="270510" y="416035"/>
                  </a:cubicBezTo>
                  <a:cubicBezTo>
                    <a:pt x="271145" y="410955"/>
                    <a:pt x="270336" y="405473"/>
                    <a:pt x="272415" y="400795"/>
                  </a:cubicBezTo>
                  <a:cubicBezTo>
                    <a:pt x="273231" y="398960"/>
                    <a:pt x="276334" y="399788"/>
                    <a:pt x="278130" y="398890"/>
                  </a:cubicBezTo>
                  <a:cubicBezTo>
                    <a:pt x="294753" y="390579"/>
                    <a:pt x="289202" y="395709"/>
                    <a:pt x="291465" y="393175"/>
                  </a:cubicBezTo>
                  <a:cubicBezTo>
                    <a:pt x="293728" y="390641"/>
                    <a:pt x="287572" y="386222"/>
                    <a:pt x="291709" y="383688"/>
                  </a:cubicBezTo>
                  <a:cubicBezTo>
                    <a:pt x="295846" y="381154"/>
                    <a:pt x="309014" y="381466"/>
                    <a:pt x="316286" y="377973"/>
                  </a:cubicBezTo>
                  <a:cubicBezTo>
                    <a:pt x="323558" y="374480"/>
                    <a:pt x="327400" y="366542"/>
                    <a:pt x="335339" y="362731"/>
                  </a:cubicBezTo>
                  <a:cubicBezTo>
                    <a:pt x="343278" y="358921"/>
                    <a:pt x="363285" y="357015"/>
                    <a:pt x="363920" y="355110"/>
                  </a:cubicBezTo>
                </a:path>
              </a:pathLst>
            </a:cu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grpSp>
        <p:nvGrpSpPr>
          <p:cNvPr id="18" name="Gruppe 17"/>
          <p:cNvGrpSpPr/>
          <p:nvPr/>
        </p:nvGrpSpPr>
        <p:grpSpPr>
          <a:xfrm>
            <a:off x="1534186" y="4343400"/>
            <a:ext cx="2492374" cy="1828800"/>
            <a:chOff x="0" y="0"/>
            <a:chExt cx="2492891" cy="1829099"/>
          </a:xfrm>
        </p:grpSpPr>
        <p:grpSp>
          <p:nvGrpSpPr>
            <p:cNvPr id="19" name="Gruppe 18"/>
            <p:cNvGrpSpPr/>
            <p:nvPr/>
          </p:nvGrpSpPr>
          <p:grpSpPr>
            <a:xfrm>
              <a:off x="0" y="318976"/>
              <a:ext cx="1433830" cy="1510123"/>
              <a:chOff x="0" y="0"/>
              <a:chExt cx="1433830" cy="1510123"/>
            </a:xfrm>
          </p:grpSpPr>
          <p:sp>
            <p:nvSpPr>
              <p:cNvPr id="22" name="Kombinationstegning 21"/>
              <p:cNvSpPr/>
              <p:nvPr/>
            </p:nvSpPr>
            <p:spPr>
              <a:xfrm>
                <a:off x="348615" y="0"/>
                <a:ext cx="1085215" cy="1376680"/>
              </a:xfrm>
              <a:custGeom>
                <a:avLst/>
                <a:gdLst>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85971 w 1085777"/>
                  <a:gd name="connsiteY194" fmla="*/ 639021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75379 w 1085777"/>
                  <a:gd name="connsiteY193" fmla="*/ 628429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72995 w 1085777"/>
                  <a:gd name="connsiteY191" fmla="*/ 631960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71942 w 1085777"/>
                  <a:gd name="connsiteY131" fmla="*/ 158872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47321 w 1085777"/>
                  <a:gd name="connsiteY48" fmla="*/ 893217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89687 w 1085777"/>
                  <a:gd name="connsiteY52" fmla="*/ 843790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61443 w 1085777"/>
                  <a:gd name="connsiteY50" fmla="*/ 861442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82626 w 1085777"/>
                  <a:gd name="connsiteY51" fmla="*/ 854381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36729 w 1085777"/>
                  <a:gd name="connsiteY45" fmla="*/ 875564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0974 w 1085777"/>
                  <a:gd name="connsiteY45" fmla="*/ 877819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3199 w 1085777"/>
                  <a:gd name="connsiteY44" fmla="*/ 903808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6637 w 1085777"/>
                  <a:gd name="connsiteY133" fmla="*/ 183586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0759 w 1085777"/>
                  <a:gd name="connsiteY132" fmla="*/ 165933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6045 w 1085777"/>
                  <a:gd name="connsiteY134" fmla="*/ 204769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28430 w 1085777"/>
                  <a:gd name="connsiteY126" fmla="*/ 197708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31960 w 1085777"/>
                  <a:gd name="connsiteY125" fmla="*/ 208299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26138 w 1085777"/>
                  <a:gd name="connsiteY47" fmla="*/ 896747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2284 w 1085777"/>
                  <a:gd name="connsiteY47" fmla="*/ 90663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7442 w 1085777"/>
                  <a:gd name="connsiteY44" fmla="*/ 911791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7949 w 1085777"/>
                  <a:gd name="connsiteY77" fmla="*/ 48367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80361 w 1085777"/>
                  <a:gd name="connsiteY77" fmla="*/ 506741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3032 w 1085777"/>
                  <a:gd name="connsiteY195" fmla="*/ 649612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36544 w 1085777"/>
                  <a:gd name="connsiteY166" fmla="*/ 526045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40074 w 1085777"/>
                  <a:gd name="connsiteY165" fmla="*/ 515453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18891 w 1085777"/>
                  <a:gd name="connsiteY167" fmla="*/ 529575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88263 w 1085777"/>
                  <a:gd name="connsiteY172" fmla="*/ 564880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2995 w 1085777"/>
                  <a:gd name="connsiteY188" fmla="*/ 688448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76525 w 1085777"/>
                  <a:gd name="connsiteY189" fmla="*/ 674326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80056 w 1085777"/>
                  <a:gd name="connsiteY190" fmla="*/ 663734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41220 w 1085777"/>
                  <a:gd name="connsiteY208" fmla="*/ 75552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34159 w 1085777"/>
                  <a:gd name="connsiteY207" fmla="*/ 744936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62403 w 1085777"/>
                  <a:gd name="connsiteY209" fmla="*/ 762588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0647 w 1085777"/>
                  <a:gd name="connsiteY212" fmla="*/ 78730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056 w 1085777"/>
                  <a:gd name="connsiteY211" fmla="*/ 77671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69464 w 1085777"/>
                  <a:gd name="connsiteY210" fmla="*/ 773180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7708 w 1085777"/>
                  <a:gd name="connsiteY213" fmla="*/ 797893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196 w 1085777"/>
                  <a:gd name="connsiteY217" fmla="*/ 836729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5379 w 1085777"/>
                  <a:gd name="connsiteY218" fmla="*/ 85085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85971 w 1085777"/>
                  <a:gd name="connsiteY219" fmla="*/ 8579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806 w 1085777"/>
                  <a:gd name="connsiteY221" fmla="*/ 88262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7745 w 1085777"/>
                  <a:gd name="connsiteY220" fmla="*/ 872034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6027 w 1085777"/>
                  <a:gd name="connsiteY238" fmla="*/ 1143882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55620 w 1085777"/>
                  <a:gd name="connsiteY87" fmla="*/ 27537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45029 w 1085777"/>
                  <a:gd name="connsiteY88" fmla="*/ 271848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23846 w 1085777"/>
                  <a:gd name="connsiteY89" fmla="*/ 254196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55620 w 1085777"/>
                  <a:gd name="connsiteY86" fmla="*/ 314214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 name="connsiteX0" fmla="*/ 660204 w 1085777"/>
                  <a:gd name="connsiteY0" fmla="*/ 1369835 h 1377229"/>
                  <a:gd name="connsiteX1" fmla="*/ 660204 w 1085777"/>
                  <a:gd name="connsiteY1" fmla="*/ 1369835 h 1377229"/>
                  <a:gd name="connsiteX2" fmla="*/ 924992 w 1085777"/>
                  <a:gd name="connsiteY2" fmla="*/ 1373365 h 1377229"/>
                  <a:gd name="connsiteX3" fmla="*/ 935583 w 1085777"/>
                  <a:gd name="connsiteY3" fmla="*/ 1376896 h 1377229"/>
                  <a:gd name="connsiteX4" fmla="*/ 939114 w 1085777"/>
                  <a:gd name="connsiteY4" fmla="*/ 1366304 h 1377229"/>
                  <a:gd name="connsiteX5" fmla="*/ 949705 w 1085777"/>
                  <a:gd name="connsiteY5" fmla="*/ 1341591 h 1377229"/>
                  <a:gd name="connsiteX6" fmla="*/ 942644 w 1085777"/>
                  <a:gd name="connsiteY6" fmla="*/ 1334529 h 1377229"/>
                  <a:gd name="connsiteX7" fmla="*/ 932053 w 1085777"/>
                  <a:gd name="connsiteY7" fmla="*/ 1330999 h 1377229"/>
                  <a:gd name="connsiteX8" fmla="*/ 875565 w 1085777"/>
                  <a:gd name="connsiteY8" fmla="*/ 1327468 h 1377229"/>
                  <a:gd name="connsiteX9" fmla="*/ 872034 w 1085777"/>
                  <a:gd name="connsiteY9" fmla="*/ 1316877 h 1377229"/>
                  <a:gd name="connsiteX10" fmla="*/ 854382 w 1085777"/>
                  <a:gd name="connsiteY10" fmla="*/ 1299224 h 1377229"/>
                  <a:gd name="connsiteX11" fmla="*/ 833199 w 1085777"/>
                  <a:gd name="connsiteY11" fmla="*/ 1292163 h 1377229"/>
                  <a:gd name="connsiteX12" fmla="*/ 804955 w 1085777"/>
                  <a:gd name="connsiteY12" fmla="*/ 1281572 h 1377229"/>
                  <a:gd name="connsiteX13" fmla="*/ 797894 w 1085777"/>
                  <a:gd name="connsiteY13" fmla="*/ 1260389 h 1377229"/>
                  <a:gd name="connsiteX14" fmla="*/ 829668 w 1085777"/>
                  <a:gd name="connsiteY14" fmla="*/ 1242736 h 1377229"/>
                  <a:gd name="connsiteX15" fmla="*/ 872034 w 1085777"/>
                  <a:gd name="connsiteY15" fmla="*/ 1249797 h 1377229"/>
                  <a:gd name="connsiteX16" fmla="*/ 882626 w 1085777"/>
                  <a:gd name="connsiteY16" fmla="*/ 1256858 h 1377229"/>
                  <a:gd name="connsiteX17" fmla="*/ 896748 w 1085777"/>
                  <a:gd name="connsiteY17" fmla="*/ 1278041 h 1377229"/>
                  <a:gd name="connsiteX18" fmla="*/ 917931 w 1085777"/>
                  <a:gd name="connsiteY18" fmla="*/ 1285102 h 1377229"/>
                  <a:gd name="connsiteX19" fmla="*/ 949705 w 1085777"/>
                  <a:gd name="connsiteY19" fmla="*/ 1302755 h 1377229"/>
                  <a:gd name="connsiteX20" fmla="*/ 960297 w 1085777"/>
                  <a:gd name="connsiteY20" fmla="*/ 1313346 h 1377229"/>
                  <a:gd name="connsiteX21" fmla="*/ 967358 w 1085777"/>
                  <a:gd name="connsiteY21" fmla="*/ 1323938 h 1377229"/>
                  <a:gd name="connsiteX22" fmla="*/ 1006193 w 1085777"/>
                  <a:gd name="connsiteY22" fmla="*/ 1327468 h 1377229"/>
                  <a:gd name="connsiteX23" fmla="*/ 1030907 w 1085777"/>
                  <a:gd name="connsiteY23" fmla="*/ 1334529 h 1377229"/>
                  <a:gd name="connsiteX24" fmla="*/ 1027376 w 1085777"/>
                  <a:gd name="connsiteY24" fmla="*/ 1323938 h 1377229"/>
                  <a:gd name="connsiteX25" fmla="*/ 1016785 w 1085777"/>
                  <a:gd name="connsiteY25" fmla="*/ 1270980 h 1377229"/>
                  <a:gd name="connsiteX26" fmla="*/ 1006193 w 1085777"/>
                  <a:gd name="connsiteY26" fmla="*/ 1263919 h 1377229"/>
                  <a:gd name="connsiteX27" fmla="*/ 1002663 w 1085777"/>
                  <a:gd name="connsiteY27" fmla="*/ 1253328 h 1377229"/>
                  <a:gd name="connsiteX28" fmla="*/ 981480 w 1085777"/>
                  <a:gd name="connsiteY28" fmla="*/ 1242736 h 1377229"/>
                  <a:gd name="connsiteX29" fmla="*/ 974419 w 1085777"/>
                  <a:gd name="connsiteY29" fmla="*/ 1218023 h 1377229"/>
                  <a:gd name="connsiteX30" fmla="*/ 967358 w 1085777"/>
                  <a:gd name="connsiteY30" fmla="*/ 1207431 h 1377229"/>
                  <a:gd name="connsiteX31" fmla="*/ 963827 w 1085777"/>
                  <a:gd name="connsiteY31" fmla="*/ 1172126 h 1377229"/>
                  <a:gd name="connsiteX32" fmla="*/ 960297 w 1085777"/>
                  <a:gd name="connsiteY32" fmla="*/ 1158004 h 1377229"/>
                  <a:gd name="connsiteX33" fmla="*/ 956766 w 1085777"/>
                  <a:gd name="connsiteY33" fmla="*/ 1126230 h 1377229"/>
                  <a:gd name="connsiteX34" fmla="*/ 953236 w 1085777"/>
                  <a:gd name="connsiteY34" fmla="*/ 1115638 h 1377229"/>
                  <a:gd name="connsiteX35" fmla="*/ 946175 w 1085777"/>
                  <a:gd name="connsiteY35" fmla="*/ 1090925 h 1377229"/>
                  <a:gd name="connsiteX36" fmla="*/ 942644 w 1085777"/>
                  <a:gd name="connsiteY36" fmla="*/ 1023845 h 1377229"/>
                  <a:gd name="connsiteX37" fmla="*/ 939114 w 1085777"/>
                  <a:gd name="connsiteY37" fmla="*/ 1006193 h 1377229"/>
                  <a:gd name="connsiteX38" fmla="*/ 928522 w 1085777"/>
                  <a:gd name="connsiteY38" fmla="*/ 974418 h 1377229"/>
                  <a:gd name="connsiteX39" fmla="*/ 917931 w 1085777"/>
                  <a:gd name="connsiteY39" fmla="*/ 967357 h 1377229"/>
                  <a:gd name="connsiteX40" fmla="*/ 903809 w 1085777"/>
                  <a:gd name="connsiteY40" fmla="*/ 935583 h 1377229"/>
                  <a:gd name="connsiteX41" fmla="*/ 889687 w 1085777"/>
                  <a:gd name="connsiteY41" fmla="*/ 917930 h 1377229"/>
                  <a:gd name="connsiteX42" fmla="*/ 868504 w 1085777"/>
                  <a:gd name="connsiteY42" fmla="*/ 914400 h 1377229"/>
                  <a:gd name="connsiteX43" fmla="*/ 854382 w 1085777"/>
                  <a:gd name="connsiteY43" fmla="*/ 910869 h 1377229"/>
                  <a:gd name="connsiteX44" fmla="*/ 832158 w 1085777"/>
                  <a:gd name="connsiteY44" fmla="*/ 910249 h 1377229"/>
                  <a:gd name="connsiteX45" fmla="*/ 841410 w 1085777"/>
                  <a:gd name="connsiteY45" fmla="*/ 883886 h 1377229"/>
                  <a:gd name="connsiteX46" fmla="*/ 829668 w 1085777"/>
                  <a:gd name="connsiteY46" fmla="*/ 886156 h 1377229"/>
                  <a:gd name="connsiteX47" fmla="*/ 830809 w 1085777"/>
                  <a:gd name="connsiteY47" fmla="*/ 889843 h 1377229"/>
                  <a:gd name="connsiteX48" fmla="*/ 868954 w 1085777"/>
                  <a:gd name="connsiteY48" fmla="*/ 882978 h 1377229"/>
                  <a:gd name="connsiteX49" fmla="*/ 854382 w 1085777"/>
                  <a:gd name="connsiteY49" fmla="*/ 882625 h 1377229"/>
                  <a:gd name="connsiteX50" fmla="*/ 875231 w 1085777"/>
                  <a:gd name="connsiteY50" fmla="*/ 873220 h 1377229"/>
                  <a:gd name="connsiteX51" fmla="*/ 894519 w 1085777"/>
                  <a:gd name="connsiteY51" fmla="*/ 854722 h 1377229"/>
                  <a:gd name="connsiteX52" fmla="*/ 893680 w 1085777"/>
                  <a:gd name="connsiteY52" fmla="*/ 865318 h 1377229"/>
                  <a:gd name="connsiteX53" fmla="*/ 900278 w 1085777"/>
                  <a:gd name="connsiteY53" fmla="*/ 840259 h 1377229"/>
                  <a:gd name="connsiteX54" fmla="*/ 907339 w 1085777"/>
                  <a:gd name="connsiteY54" fmla="*/ 819076 h 1377229"/>
                  <a:gd name="connsiteX55" fmla="*/ 910870 w 1085777"/>
                  <a:gd name="connsiteY55" fmla="*/ 790832 h 1377229"/>
                  <a:gd name="connsiteX56" fmla="*/ 932053 w 1085777"/>
                  <a:gd name="connsiteY56" fmla="*/ 783771 h 1377229"/>
                  <a:gd name="connsiteX57" fmla="*/ 942644 w 1085777"/>
                  <a:gd name="connsiteY57" fmla="*/ 762588 h 1377229"/>
                  <a:gd name="connsiteX58" fmla="*/ 946175 w 1085777"/>
                  <a:gd name="connsiteY58" fmla="*/ 751997 h 1377229"/>
                  <a:gd name="connsiteX59" fmla="*/ 967358 w 1085777"/>
                  <a:gd name="connsiteY59" fmla="*/ 741405 h 1377229"/>
                  <a:gd name="connsiteX60" fmla="*/ 974419 w 1085777"/>
                  <a:gd name="connsiteY60" fmla="*/ 730814 h 1377229"/>
                  <a:gd name="connsiteX61" fmla="*/ 985010 w 1085777"/>
                  <a:gd name="connsiteY61" fmla="*/ 723753 h 1377229"/>
                  <a:gd name="connsiteX62" fmla="*/ 995602 w 1085777"/>
                  <a:gd name="connsiteY62" fmla="*/ 702570 h 1377229"/>
                  <a:gd name="connsiteX63" fmla="*/ 1006193 w 1085777"/>
                  <a:gd name="connsiteY63" fmla="*/ 699039 h 1377229"/>
                  <a:gd name="connsiteX64" fmla="*/ 1016785 w 1085777"/>
                  <a:gd name="connsiteY64" fmla="*/ 691978 h 1377229"/>
                  <a:gd name="connsiteX65" fmla="*/ 1020315 w 1085777"/>
                  <a:gd name="connsiteY65" fmla="*/ 681387 h 1377229"/>
                  <a:gd name="connsiteX66" fmla="*/ 1041498 w 1085777"/>
                  <a:gd name="connsiteY66" fmla="*/ 667265 h 1377229"/>
                  <a:gd name="connsiteX67" fmla="*/ 1045029 w 1085777"/>
                  <a:gd name="connsiteY67" fmla="*/ 624899 h 1377229"/>
                  <a:gd name="connsiteX68" fmla="*/ 1055620 w 1085777"/>
                  <a:gd name="connsiteY68" fmla="*/ 621368 h 1377229"/>
                  <a:gd name="connsiteX69" fmla="*/ 1083864 w 1085777"/>
                  <a:gd name="connsiteY69" fmla="*/ 617838 h 1377229"/>
                  <a:gd name="connsiteX70" fmla="*/ 1045029 w 1085777"/>
                  <a:gd name="connsiteY70" fmla="*/ 621368 h 1377229"/>
                  <a:gd name="connsiteX71" fmla="*/ 1041498 w 1085777"/>
                  <a:gd name="connsiteY71" fmla="*/ 631960 h 1377229"/>
                  <a:gd name="connsiteX72" fmla="*/ 1030907 w 1085777"/>
                  <a:gd name="connsiteY72" fmla="*/ 624899 h 1377229"/>
                  <a:gd name="connsiteX73" fmla="*/ 1020315 w 1085777"/>
                  <a:gd name="connsiteY73" fmla="*/ 603716 h 1377229"/>
                  <a:gd name="connsiteX74" fmla="*/ 1016785 w 1085777"/>
                  <a:gd name="connsiteY74" fmla="*/ 571941 h 1377229"/>
                  <a:gd name="connsiteX75" fmla="*/ 1013254 w 1085777"/>
                  <a:gd name="connsiteY75" fmla="*/ 561350 h 1377229"/>
                  <a:gd name="connsiteX76" fmla="*/ 981480 w 1085777"/>
                  <a:gd name="connsiteY76" fmla="*/ 543697 h 1377229"/>
                  <a:gd name="connsiteX77" fmla="*/ 973245 w 1085777"/>
                  <a:gd name="connsiteY77" fmla="*/ 508849 h 1377229"/>
                  <a:gd name="connsiteX78" fmla="*/ 988541 w 1085777"/>
                  <a:gd name="connsiteY78" fmla="*/ 480148 h 1377229"/>
                  <a:gd name="connsiteX79" fmla="*/ 1002663 w 1085777"/>
                  <a:gd name="connsiteY79" fmla="*/ 476618 h 1377229"/>
                  <a:gd name="connsiteX80" fmla="*/ 1013254 w 1085777"/>
                  <a:gd name="connsiteY80" fmla="*/ 473087 h 1377229"/>
                  <a:gd name="connsiteX81" fmla="*/ 1041498 w 1085777"/>
                  <a:gd name="connsiteY81" fmla="*/ 469557 h 1377229"/>
                  <a:gd name="connsiteX82" fmla="*/ 1034437 w 1085777"/>
                  <a:gd name="connsiteY82" fmla="*/ 448374 h 1377229"/>
                  <a:gd name="connsiteX83" fmla="*/ 1030907 w 1085777"/>
                  <a:gd name="connsiteY83" fmla="*/ 437782 h 1377229"/>
                  <a:gd name="connsiteX84" fmla="*/ 1041498 w 1085777"/>
                  <a:gd name="connsiteY84" fmla="*/ 384824 h 1377229"/>
                  <a:gd name="connsiteX85" fmla="*/ 1048559 w 1085777"/>
                  <a:gd name="connsiteY85" fmla="*/ 324806 h 1377229"/>
                  <a:gd name="connsiteX86" fmla="*/ 1073321 w 1085777"/>
                  <a:gd name="connsiteY86" fmla="*/ 306716 h 1377229"/>
                  <a:gd name="connsiteX87" fmla="*/ 1067603 w 1085777"/>
                  <a:gd name="connsiteY87" fmla="*/ 275489 h 1377229"/>
                  <a:gd name="connsiteX88" fmla="*/ 1053194 w 1085777"/>
                  <a:gd name="connsiteY88" fmla="*/ 260522 h 1377229"/>
                  <a:gd name="connsiteX89" fmla="*/ 1030094 w 1085777"/>
                  <a:gd name="connsiteY89" fmla="*/ 248580 h 1377229"/>
                  <a:gd name="connsiteX90" fmla="*/ 1016785 w 1085777"/>
                  <a:gd name="connsiteY90" fmla="*/ 229482 h 1377229"/>
                  <a:gd name="connsiteX91" fmla="*/ 1009724 w 1085777"/>
                  <a:gd name="connsiteY91" fmla="*/ 208299 h 1377229"/>
                  <a:gd name="connsiteX92" fmla="*/ 999132 w 1085777"/>
                  <a:gd name="connsiteY92" fmla="*/ 197708 h 1377229"/>
                  <a:gd name="connsiteX93" fmla="*/ 995602 w 1085777"/>
                  <a:gd name="connsiteY93" fmla="*/ 187116 h 1377229"/>
                  <a:gd name="connsiteX94" fmla="*/ 985010 w 1085777"/>
                  <a:gd name="connsiteY94" fmla="*/ 180055 h 1377229"/>
                  <a:gd name="connsiteX95" fmla="*/ 974419 w 1085777"/>
                  <a:gd name="connsiteY95" fmla="*/ 169464 h 1377229"/>
                  <a:gd name="connsiteX96" fmla="*/ 963827 w 1085777"/>
                  <a:gd name="connsiteY96" fmla="*/ 162403 h 1377229"/>
                  <a:gd name="connsiteX97" fmla="*/ 946175 w 1085777"/>
                  <a:gd name="connsiteY97" fmla="*/ 141220 h 1377229"/>
                  <a:gd name="connsiteX98" fmla="*/ 949705 w 1085777"/>
                  <a:gd name="connsiteY98" fmla="*/ 112976 h 1377229"/>
                  <a:gd name="connsiteX99" fmla="*/ 960297 w 1085777"/>
                  <a:gd name="connsiteY99" fmla="*/ 109445 h 1377229"/>
                  <a:gd name="connsiteX100" fmla="*/ 985010 w 1085777"/>
                  <a:gd name="connsiteY100" fmla="*/ 102384 h 1377229"/>
                  <a:gd name="connsiteX101" fmla="*/ 992071 w 1085777"/>
                  <a:gd name="connsiteY101" fmla="*/ 91793 h 1377229"/>
                  <a:gd name="connsiteX102" fmla="*/ 992071 w 1085777"/>
                  <a:gd name="connsiteY102" fmla="*/ 45896 h 1377229"/>
                  <a:gd name="connsiteX103" fmla="*/ 981480 w 1085777"/>
                  <a:gd name="connsiteY103" fmla="*/ 38835 h 1377229"/>
                  <a:gd name="connsiteX104" fmla="*/ 960297 w 1085777"/>
                  <a:gd name="connsiteY104" fmla="*/ 31774 h 1377229"/>
                  <a:gd name="connsiteX105" fmla="*/ 949705 w 1085777"/>
                  <a:gd name="connsiteY105" fmla="*/ 28244 h 1377229"/>
                  <a:gd name="connsiteX106" fmla="*/ 932053 w 1085777"/>
                  <a:gd name="connsiteY106" fmla="*/ 7061 h 1377229"/>
                  <a:gd name="connsiteX107" fmla="*/ 921461 w 1085777"/>
                  <a:gd name="connsiteY107" fmla="*/ 0 h 1377229"/>
                  <a:gd name="connsiteX108" fmla="*/ 910870 w 1085777"/>
                  <a:gd name="connsiteY108" fmla="*/ 31774 h 1377229"/>
                  <a:gd name="connsiteX109" fmla="*/ 907339 w 1085777"/>
                  <a:gd name="connsiteY109" fmla="*/ 45896 h 1377229"/>
                  <a:gd name="connsiteX110" fmla="*/ 900278 w 1085777"/>
                  <a:gd name="connsiteY110" fmla="*/ 56488 h 1377229"/>
                  <a:gd name="connsiteX111" fmla="*/ 847321 w 1085777"/>
                  <a:gd name="connsiteY111" fmla="*/ 52957 h 1377229"/>
                  <a:gd name="connsiteX112" fmla="*/ 826138 w 1085777"/>
                  <a:gd name="connsiteY112" fmla="*/ 49427 h 1377229"/>
                  <a:gd name="connsiteX113" fmla="*/ 822607 w 1085777"/>
                  <a:gd name="connsiteY113" fmla="*/ 70610 h 1377229"/>
                  <a:gd name="connsiteX114" fmla="*/ 812016 w 1085777"/>
                  <a:gd name="connsiteY114" fmla="*/ 74140 h 1377229"/>
                  <a:gd name="connsiteX115" fmla="*/ 787302 w 1085777"/>
                  <a:gd name="connsiteY115" fmla="*/ 77671 h 1377229"/>
                  <a:gd name="connsiteX116" fmla="*/ 783772 w 1085777"/>
                  <a:gd name="connsiteY116" fmla="*/ 105915 h 1377229"/>
                  <a:gd name="connsiteX117" fmla="*/ 783772 w 1085777"/>
                  <a:gd name="connsiteY117" fmla="*/ 137689 h 1377229"/>
                  <a:gd name="connsiteX118" fmla="*/ 773180 w 1085777"/>
                  <a:gd name="connsiteY118" fmla="*/ 144750 h 1377229"/>
                  <a:gd name="connsiteX119" fmla="*/ 769650 w 1085777"/>
                  <a:gd name="connsiteY119" fmla="*/ 155342 h 1377229"/>
                  <a:gd name="connsiteX120" fmla="*/ 759058 w 1085777"/>
                  <a:gd name="connsiteY120" fmla="*/ 158872 h 1377229"/>
                  <a:gd name="connsiteX121" fmla="*/ 748467 w 1085777"/>
                  <a:gd name="connsiteY121" fmla="*/ 165933 h 1377229"/>
                  <a:gd name="connsiteX122" fmla="*/ 695509 w 1085777"/>
                  <a:gd name="connsiteY122" fmla="*/ 172994 h 1377229"/>
                  <a:gd name="connsiteX123" fmla="*/ 663735 w 1085777"/>
                  <a:gd name="connsiteY123" fmla="*/ 187116 h 1377229"/>
                  <a:gd name="connsiteX124" fmla="*/ 646082 w 1085777"/>
                  <a:gd name="connsiteY124" fmla="*/ 211830 h 1377229"/>
                  <a:gd name="connsiteX125" fmla="*/ 645629 w 1085777"/>
                  <a:gd name="connsiteY125" fmla="*/ 209634 h 1377229"/>
                  <a:gd name="connsiteX126" fmla="*/ 638285 w 1085777"/>
                  <a:gd name="connsiteY126" fmla="*/ 197787 h 1377229"/>
                  <a:gd name="connsiteX127" fmla="*/ 646082 w 1085777"/>
                  <a:gd name="connsiteY127" fmla="*/ 162403 h 1377229"/>
                  <a:gd name="connsiteX128" fmla="*/ 642552 w 1085777"/>
                  <a:gd name="connsiteY128" fmla="*/ 151811 h 1377229"/>
                  <a:gd name="connsiteX129" fmla="*/ 610777 w 1085777"/>
                  <a:gd name="connsiteY129" fmla="*/ 134159 h 1377229"/>
                  <a:gd name="connsiteX130" fmla="*/ 586064 w 1085777"/>
                  <a:gd name="connsiteY130" fmla="*/ 137689 h 1377229"/>
                  <a:gd name="connsiteX131" fmla="*/ 568358 w 1085777"/>
                  <a:gd name="connsiteY131" fmla="*/ 144808 h 1377229"/>
                  <a:gd name="connsiteX132" fmla="*/ 551044 w 1085777"/>
                  <a:gd name="connsiteY132" fmla="*/ 154565 h 1377229"/>
                  <a:gd name="connsiteX133" fmla="*/ 531197 w 1085777"/>
                  <a:gd name="connsiteY133" fmla="*/ 168413 h 1377229"/>
                  <a:gd name="connsiteX134" fmla="*/ 524411 w 1085777"/>
                  <a:gd name="connsiteY134" fmla="*/ 195322 h 1377229"/>
                  <a:gd name="connsiteX135" fmla="*/ 494271 w 1085777"/>
                  <a:gd name="connsiteY135" fmla="*/ 201238 h 1377229"/>
                  <a:gd name="connsiteX136" fmla="*/ 476618 w 1085777"/>
                  <a:gd name="connsiteY136" fmla="*/ 172994 h 1377229"/>
                  <a:gd name="connsiteX137" fmla="*/ 466027 w 1085777"/>
                  <a:gd name="connsiteY137" fmla="*/ 165933 h 1377229"/>
                  <a:gd name="connsiteX138" fmla="*/ 448374 w 1085777"/>
                  <a:gd name="connsiteY138" fmla="*/ 148281 h 1377229"/>
                  <a:gd name="connsiteX139" fmla="*/ 441313 w 1085777"/>
                  <a:gd name="connsiteY139" fmla="*/ 137689 h 1377229"/>
                  <a:gd name="connsiteX140" fmla="*/ 427191 w 1085777"/>
                  <a:gd name="connsiteY140" fmla="*/ 134159 h 1377229"/>
                  <a:gd name="connsiteX141" fmla="*/ 416599 w 1085777"/>
                  <a:gd name="connsiteY141" fmla="*/ 130628 h 1377229"/>
                  <a:gd name="connsiteX142" fmla="*/ 391886 w 1085777"/>
                  <a:gd name="connsiteY142" fmla="*/ 134159 h 1377229"/>
                  <a:gd name="connsiteX143" fmla="*/ 370703 w 1085777"/>
                  <a:gd name="connsiteY143" fmla="*/ 148281 h 1377229"/>
                  <a:gd name="connsiteX144" fmla="*/ 360111 w 1085777"/>
                  <a:gd name="connsiteY144" fmla="*/ 151811 h 1377229"/>
                  <a:gd name="connsiteX145" fmla="*/ 349520 w 1085777"/>
                  <a:gd name="connsiteY145" fmla="*/ 158872 h 1377229"/>
                  <a:gd name="connsiteX146" fmla="*/ 328337 w 1085777"/>
                  <a:gd name="connsiteY146" fmla="*/ 169464 h 1377229"/>
                  <a:gd name="connsiteX147" fmla="*/ 324806 w 1085777"/>
                  <a:gd name="connsiteY147" fmla="*/ 180055 h 1377229"/>
                  <a:gd name="connsiteX148" fmla="*/ 300093 w 1085777"/>
                  <a:gd name="connsiteY148" fmla="*/ 183586 h 1377229"/>
                  <a:gd name="connsiteX149" fmla="*/ 285971 w 1085777"/>
                  <a:gd name="connsiteY149" fmla="*/ 187116 h 1377229"/>
                  <a:gd name="connsiteX150" fmla="*/ 303623 w 1085777"/>
                  <a:gd name="connsiteY150" fmla="*/ 211830 h 1377229"/>
                  <a:gd name="connsiteX151" fmla="*/ 303623 w 1085777"/>
                  <a:gd name="connsiteY151" fmla="*/ 233013 h 1377229"/>
                  <a:gd name="connsiteX152" fmla="*/ 296562 w 1085777"/>
                  <a:gd name="connsiteY152" fmla="*/ 271848 h 1377229"/>
                  <a:gd name="connsiteX153" fmla="*/ 285971 w 1085777"/>
                  <a:gd name="connsiteY153" fmla="*/ 321275 h 1377229"/>
                  <a:gd name="connsiteX154" fmla="*/ 278910 w 1085777"/>
                  <a:gd name="connsiteY154" fmla="*/ 342458 h 1377229"/>
                  <a:gd name="connsiteX155" fmla="*/ 275379 w 1085777"/>
                  <a:gd name="connsiteY155" fmla="*/ 353050 h 1377229"/>
                  <a:gd name="connsiteX156" fmla="*/ 296562 w 1085777"/>
                  <a:gd name="connsiteY156" fmla="*/ 395416 h 1377229"/>
                  <a:gd name="connsiteX157" fmla="*/ 307154 w 1085777"/>
                  <a:gd name="connsiteY157" fmla="*/ 398946 h 1377229"/>
                  <a:gd name="connsiteX158" fmla="*/ 310684 w 1085777"/>
                  <a:gd name="connsiteY158" fmla="*/ 409538 h 1377229"/>
                  <a:gd name="connsiteX159" fmla="*/ 324806 w 1085777"/>
                  <a:gd name="connsiteY159" fmla="*/ 427191 h 1377229"/>
                  <a:gd name="connsiteX160" fmla="*/ 303623 w 1085777"/>
                  <a:gd name="connsiteY160" fmla="*/ 483679 h 1377229"/>
                  <a:gd name="connsiteX161" fmla="*/ 293032 w 1085777"/>
                  <a:gd name="connsiteY161" fmla="*/ 487209 h 1377229"/>
                  <a:gd name="connsiteX162" fmla="*/ 264788 w 1085777"/>
                  <a:gd name="connsiteY162" fmla="*/ 494270 h 1377229"/>
                  <a:gd name="connsiteX163" fmla="*/ 261257 w 1085777"/>
                  <a:gd name="connsiteY163" fmla="*/ 483679 h 1377229"/>
                  <a:gd name="connsiteX164" fmla="*/ 243605 w 1085777"/>
                  <a:gd name="connsiteY164" fmla="*/ 480148 h 1377229"/>
                  <a:gd name="connsiteX165" fmla="*/ 228762 w 1085777"/>
                  <a:gd name="connsiteY165" fmla="*/ 506130 h 1377229"/>
                  <a:gd name="connsiteX166" fmla="*/ 221419 w 1085777"/>
                  <a:gd name="connsiteY166" fmla="*/ 514820 h 1377229"/>
                  <a:gd name="connsiteX167" fmla="*/ 205662 w 1085777"/>
                  <a:gd name="connsiteY167" fmla="*/ 529786 h 1377229"/>
                  <a:gd name="connsiteX168" fmla="*/ 187117 w 1085777"/>
                  <a:gd name="connsiteY168" fmla="*/ 540167 h 1377229"/>
                  <a:gd name="connsiteX169" fmla="*/ 165934 w 1085777"/>
                  <a:gd name="connsiteY169" fmla="*/ 547228 h 1377229"/>
                  <a:gd name="connsiteX170" fmla="*/ 155342 w 1085777"/>
                  <a:gd name="connsiteY170" fmla="*/ 550758 h 1377229"/>
                  <a:gd name="connsiteX171" fmla="*/ 120037 w 1085777"/>
                  <a:gd name="connsiteY171" fmla="*/ 568411 h 1377229"/>
                  <a:gd name="connsiteX172" fmla="*/ 107369 w 1085777"/>
                  <a:gd name="connsiteY172" fmla="*/ 561294 h 1377229"/>
                  <a:gd name="connsiteX173" fmla="*/ 91793 w 1085777"/>
                  <a:gd name="connsiteY173" fmla="*/ 540167 h 1377229"/>
                  <a:gd name="connsiteX174" fmla="*/ 81202 w 1085777"/>
                  <a:gd name="connsiteY174" fmla="*/ 529575 h 1377229"/>
                  <a:gd name="connsiteX175" fmla="*/ 56488 w 1085777"/>
                  <a:gd name="connsiteY175" fmla="*/ 533106 h 1377229"/>
                  <a:gd name="connsiteX176" fmla="*/ 52958 w 1085777"/>
                  <a:gd name="connsiteY176" fmla="*/ 543697 h 1377229"/>
                  <a:gd name="connsiteX177" fmla="*/ 42366 w 1085777"/>
                  <a:gd name="connsiteY177" fmla="*/ 550758 h 1377229"/>
                  <a:gd name="connsiteX178" fmla="*/ 38836 w 1085777"/>
                  <a:gd name="connsiteY178" fmla="*/ 564880 h 1377229"/>
                  <a:gd name="connsiteX179" fmla="*/ 28244 w 1085777"/>
                  <a:gd name="connsiteY179" fmla="*/ 596655 h 1377229"/>
                  <a:gd name="connsiteX180" fmla="*/ 14122 w 1085777"/>
                  <a:gd name="connsiteY180" fmla="*/ 617838 h 1377229"/>
                  <a:gd name="connsiteX181" fmla="*/ 7061 w 1085777"/>
                  <a:gd name="connsiteY181" fmla="*/ 628429 h 1377229"/>
                  <a:gd name="connsiteX182" fmla="*/ 0 w 1085777"/>
                  <a:gd name="connsiteY182" fmla="*/ 639021 h 1377229"/>
                  <a:gd name="connsiteX183" fmla="*/ 24714 w 1085777"/>
                  <a:gd name="connsiteY183" fmla="*/ 646082 h 1377229"/>
                  <a:gd name="connsiteX184" fmla="*/ 45897 w 1085777"/>
                  <a:gd name="connsiteY184" fmla="*/ 653143 h 1377229"/>
                  <a:gd name="connsiteX185" fmla="*/ 67080 w 1085777"/>
                  <a:gd name="connsiteY185" fmla="*/ 670795 h 1377229"/>
                  <a:gd name="connsiteX186" fmla="*/ 77671 w 1085777"/>
                  <a:gd name="connsiteY186" fmla="*/ 677856 h 1377229"/>
                  <a:gd name="connsiteX187" fmla="*/ 84732 w 1085777"/>
                  <a:gd name="connsiteY187" fmla="*/ 688448 h 1377229"/>
                  <a:gd name="connsiteX188" fmla="*/ 174991 w 1085777"/>
                  <a:gd name="connsiteY188" fmla="*/ 698251 h 1377229"/>
                  <a:gd name="connsiteX189" fmla="*/ 191869 w 1085777"/>
                  <a:gd name="connsiteY189" fmla="*/ 676501 h 1377229"/>
                  <a:gd name="connsiteX190" fmla="*/ 191869 w 1085777"/>
                  <a:gd name="connsiteY190" fmla="*/ 661299 h 1377229"/>
                  <a:gd name="connsiteX191" fmla="*/ 190746 w 1085777"/>
                  <a:gd name="connsiteY191" fmla="*/ 632212 h 1377229"/>
                  <a:gd name="connsiteX192" fmla="*/ 236544 w 1085777"/>
                  <a:gd name="connsiteY192" fmla="*/ 621368 h 1377229"/>
                  <a:gd name="connsiteX193" fmla="*/ 261392 w 1085777"/>
                  <a:gd name="connsiteY193" fmla="*/ 635743 h 1377229"/>
                  <a:gd name="connsiteX194" fmla="*/ 279054 w 1085777"/>
                  <a:gd name="connsiteY194" fmla="*/ 653403 h 1377229"/>
                  <a:gd name="connsiteX195" fmla="*/ 292251 w 1085777"/>
                  <a:gd name="connsiteY195" fmla="*/ 661299 h 1377229"/>
                  <a:gd name="connsiteX196" fmla="*/ 293032 w 1085777"/>
                  <a:gd name="connsiteY196" fmla="*/ 684917 h 1377229"/>
                  <a:gd name="connsiteX197" fmla="*/ 282440 w 1085777"/>
                  <a:gd name="connsiteY197" fmla="*/ 691978 h 1377229"/>
                  <a:gd name="connsiteX198" fmla="*/ 261257 w 1085777"/>
                  <a:gd name="connsiteY198" fmla="*/ 723753 h 1377229"/>
                  <a:gd name="connsiteX199" fmla="*/ 250666 w 1085777"/>
                  <a:gd name="connsiteY199" fmla="*/ 727283 h 1377229"/>
                  <a:gd name="connsiteX200" fmla="*/ 225952 w 1085777"/>
                  <a:gd name="connsiteY200" fmla="*/ 734344 h 1377229"/>
                  <a:gd name="connsiteX201" fmla="*/ 151812 w 1085777"/>
                  <a:gd name="connsiteY201" fmla="*/ 730814 h 1377229"/>
                  <a:gd name="connsiteX202" fmla="*/ 141220 w 1085777"/>
                  <a:gd name="connsiteY202" fmla="*/ 727283 h 1377229"/>
                  <a:gd name="connsiteX203" fmla="*/ 120037 w 1085777"/>
                  <a:gd name="connsiteY203" fmla="*/ 713161 h 1377229"/>
                  <a:gd name="connsiteX204" fmla="*/ 105915 w 1085777"/>
                  <a:gd name="connsiteY204" fmla="*/ 727283 h 1377229"/>
                  <a:gd name="connsiteX205" fmla="*/ 95324 w 1085777"/>
                  <a:gd name="connsiteY205" fmla="*/ 734344 h 1377229"/>
                  <a:gd name="connsiteX206" fmla="*/ 105915 w 1085777"/>
                  <a:gd name="connsiteY206" fmla="*/ 741405 h 1377229"/>
                  <a:gd name="connsiteX207" fmla="*/ 121830 w 1085777"/>
                  <a:gd name="connsiteY207" fmla="*/ 750950 h 1377229"/>
                  <a:gd name="connsiteX208" fmla="*/ 139387 w 1085777"/>
                  <a:gd name="connsiteY208" fmla="*/ 765357 h 1377229"/>
                  <a:gd name="connsiteX209" fmla="*/ 158197 w 1085777"/>
                  <a:gd name="connsiteY209" fmla="*/ 781950 h 1377229"/>
                  <a:gd name="connsiteX210" fmla="*/ 173364 w 1085777"/>
                  <a:gd name="connsiteY210" fmla="*/ 794452 h 1377229"/>
                  <a:gd name="connsiteX211" fmla="*/ 180149 w 1085777"/>
                  <a:gd name="connsiteY211" fmla="*/ 790360 h 1377229"/>
                  <a:gd name="connsiteX212" fmla="*/ 191869 w 1085777"/>
                  <a:gd name="connsiteY212" fmla="*/ 802862 h 1377229"/>
                  <a:gd name="connsiteX213" fmla="*/ 191869 w 1085777"/>
                  <a:gd name="connsiteY213" fmla="*/ 807740 h 1377229"/>
                  <a:gd name="connsiteX214" fmla="*/ 201239 w 1085777"/>
                  <a:gd name="connsiteY214" fmla="*/ 808485 h 1377229"/>
                  <a:gd name="connsiteX215" fmla="*/ 233013 w 1085777"/>
                  <a:gd name="connsiteY215" fmla="*/ 826137 h 1377229"/>
                  <a:gd name="connsiteX216" fmla="*/ 243605 w 1085777"/>
                  <a:gd name="connsiteY216" fmla="*/ 833198 h 1377229"/>
                  <a:gd name="connsiteX217" fmla="*/ 254328 w 1085777"/>
                  <a:gd name="connsiteY217" fmla="*/ 846591 h 1377229"/>
                  <a:gd name="connsiteX218" fmla="*/ 277428 w 1085777"/>
                  <a:gd name="connsiteY218" fmla="*/ 864531 h 1377229"/>
                  <a:gd name="connsiteX219" fmla="*/ 292251 w 1085777"/>
                  <a:gd name="connsiteY219" fmla="*/ 877312 h 1377229"/>
                  <a:gd name="connsiteX220" fmla="*/ 310286 w 1085777"/>
                  <a:gd name="connsiteY220" fmla="*/ 887628 h 1377229"/>
                  <a:gd name="connsiteX221" fmla="*/ 324974 w 1085777"/>
                  <a:gd name="connsiteY221" fmla="*/ 902035 h 1377229"/>
                  <a:gd name="connsiteX222" fmla="*/ 356581 w 1085777"/>
                  <a:gd name="connsiteY222" fmla="*/ 900278 h 1377229"/>
                  <a:gd name="connsiteX223" fmla="*/ 345989 w 1085777"/>
                  <a:gd name="connsiteY223" fmla="*/ 910869 h 1377229"/>
                  <a:gd name="connsiteX224" fmla="*/ 342459 w 1085777"/>
                  <a:gd name="connsiteY224" fmla="*/ 921461 h 1377229"/>
                  <a:gd name="connsiteX225" fmla="*/ 335398 w 1085777"/>
                  <a:gd name="connsiteY225" fmla="*/ 949705 h 1377229"/>
                  <a:gd name="connsiteX226" fmla="*/ 342459 w 1085777"/>
                  <a:gd name="connsiteY226" fmla="*/ 1006193 h 1377229"/>
                  <a:gd name="connsiteX227" fmla="*/ 349520 w 1085777"/>
                  <a:gd name="connsiteY227" fmla="*/ 1016784 h 1377229"/>
                  <a:gd name="connsiteX228" fmla="*/ 360111 w 1085777"/>
                  <a:gd name="connsiteY228" fmla="*/ 1037967 h 1377229"/>
                  <a:gd name="connsiteX229" fmla="*/ 370703 w 1085777"/>
                  <a:gd name="connsiteY229" fmla="*/ 1041498 h 1377229"/>
                  <a:gd name="connsiteX230" fmla="*/ 391886 w 1085777"/>
                  <a:gd name="connsiteY230" fmla="*/ 1052089 h 1377229"/>
                  <a:gd name="connsiteX231" fmla="*/ 402477 w 1085777"/>
                  <a:gd name="connsiteY231" fmla="*/ 1059150 h 1377229"/>
                  <a:gd name="connsiteX232" fmla="*/ 416599 w 1085777"/>
                  <a:gd name="connsiteY232" fmla="*/ 1062681 h 1377229"/>
                  <a:gd name="connsiteX233" fmla="*/ 427191 w 1085777"/>
                  <a:gd name="connsiteY233" fmla="*/ 1066211 h 1377229"/>
                  <a:gd name="connsiteX234" fmla="*/ 434252 w 1085777"/>
                  <a:gd name="connsiteY234" fmla="*/ 1076803 h 1377229"/>
                  <a:gd name="connsiteX235" fmla="*/ 455435 w 1085777"/>
                  <a:gd name="connsiteY235" fmla="*/ 1090925 h 1377229"/>
                  <a:gd name="connsiteX236" fmla="*/ 462496 w 1085777"/>
                  <a:gd name="connsiteY236" fmla="*/ 1101516 h 1377229"/>
                  <a:gd name="connsiteX237" fmla="*/ 469557 w 1085777"/>
                  <a:gd name="connsiteY237" fmla="*/ 1122699 h 1377229"/>
                  <a:gd name="connsiteX238" fmla="*/ 460550 w 1085777"/>
                  <a:gd name="connsiteY238" fmla="*/ 1138621 h 1377229"/>
                  <a:gd name="connsiteX239" fmla="*/ 434252 w 1085777"/>
                  <a:gd name="connsiteY239" fmla="*/ 1147413 h 1377229"/>
                  <a:gd name="connsiteX240" fmla="*/ 413069 w 1085777"/>
                  <a:gd name="connsiteY240" fmla="*/ 1136821 h 1377229"/>
                  <a:gd name="connsiteX241" fmla="*/ 409538 w 1085777"/>
                  <a:gd name="connsiteY241" fmla="*/ 1126230 h 1377229"/>
                  <a:gd name="connsiteX242" fmla="*/ 388355 w 1085777"/>
                  <a:gd name="connsiteY242" fmla="*/ 1119169 h 1377229"/>
                  <a:gd name="connsiteX243" fmla="*/ 342459 w 1085777"/>
                  <a:gd name="connsiteY243" fmla="*/ 1122699 h 1377229"/>
                  <a:gd name="connsiteX244" fmla="*/ 345989 w 1085777"/>
                  <a:gd name="connsiteY244" fmla="*/ 1133291 h 1377229"/>
                  <a:gd name="connsiteX245" fmla="*/ 367172 w 1085777"/>
                  <a:gd name="connsiteY245" fmla="*/ 1143882 h 1377229"/>
                  <a:gd name="connsiteX246" fmla="*/ 370703 w 1085777"/>
                  <a:gd name="connsiteY246" fmla="*/ 1200370 h 1377229"/>
                  <a:gd name="connsiteX247" fmla="*/ 363642 w 1085777"/>
                  <a:gd name="connsiteY247" fmla="*/ 1210962 h 1377229"/>
                  <a:gd name="connsiteX248" fmla="*/ 353050 w 1085777"/>
                  <a:gd name="connsiteY248" fmla="*/ 1214492 h 1377229"/>
                  <a:gd name="connsiteX249" fmla="*/ 356581 w 1085777"/>
                  <a:gd name="connsiteY249" fmla="*/ 1239206 h 1377229"/>
                  <a:gd name="connsiteX250" fmla="*/ 370703 w 1085777"/>
                  <a:gd name="connsiteY250" fmla="*/ 1260389 h 1377229"/>
                  <a:gd name="connsiteX251" fmla="*/ 374233 w 1085777"/>
                  <a:gd name="connsiteY251" fmla="*/ 1281572 h 1377229"/>
                  <a:gd name="connsiteX252" fmla="*/ 402477 w 1085777"/>
                  <a:gd name="connsiteY252" fmla="*/ 1278041 h 1377229"/>
                  <a:gd name="connsiteX253" fmla="*/ 420130 w 1085777"/>
                  <a:gd name="connsiteY253" fmla="*/ 1281572 h 1377229"/>
                  <a:gd name="connsiteX254" fmla="*/ 423660 w 1085777"/>
                  <a:gd name="connsiteY254" fmla="*/ 1292163 h 1377229"/>
                  <a:gd name="connsiteX255" fmla="*/ 455435 w 1085777"/>
                  <a:gd name="connsiteY255" fmla="*/ 1309816 h 1377229"/>
                  <a:gd name="connsiteX256" fmla="*/ 476618 w 1085777"/>
                  <a:gd name="connsiteY256" fmla="*/ 1320407 h 1377229"/>
                  <a:gd name="connsiteX257" fmla="*/ 490740 w 1085777"/>
                  <a:gd name="connsiteY257" fmla="*/ 1341591 h 1377229"/>
                  <a:gd name="connsiteX258" fmla="*/ 511923 w 1085777"/>
                  <a:gd name="connsiteY258" fmla="*/ 1348652 h 1377229"/>
                  <a:gd name="connsiteX259" fmla="*/ 522515 w 1085777"/>
                  <a:gd name="connsiteY259" fmla="*/ 1352182 h 1377229"/>
                  <a:gd name="connsiteX260" fmla="*/ 533106 w 1085777"/>
                  <a:gd name="connsiteY260" fmla="*/ 1345121 h 1377229"/>
                  <a:gd name="connsiteX261" fmla="*/ 614308 w 1085777"/>
                  <a:gd name="connsiteY261" fmla="*/ 1345121 h 1377229"/>
                  <a:gd name="connsiteX262" fmla="*/ 617838 w 1085777"/>
                  <a:gd name="connsiteY262" fmla="*/ 1334529 h 1377229"/>
                  <a:gd name="connsiteX263" fmla="*/ 607247 w 1085777"/>
                  <a:gd name="connsiteY263" fmla="*/ 1323938 h 1377229"/>
                  <a:gd name="connsiteX264" fmla="*/ 593125 w 1085777"/>
                  <a:gd name="connsiteY264" fmla="*/ 1316877 h 1377229"/>
                  <a:gd name="connsiteX265" fmla="*/ 571942 w 1085777"/>
                  <a:gd name="connsiteY265" fmla="*/ 1306285 h 1377229"/>
                  <a:gd name="connsiteX266" fmla="*/ 564881 w 1085777"/>
                  <a:gd name="connsiteY266" fmla="*/ 1295694 h 1377229"/>
                  <a:gd name="connsiteX267" fmla="*/ 554289 w 1085777"/>
                  <a:gd name="connsiteY267" fmla="*/ 1288633 h 1377229"/>
                  <a:gd name="connsiteX268" fmla="*/ 550759 w 1085777"/>
                  <a:gd name="connsiteY268" fmla="*/ 1278041 h 1377229"/>
                  <a:gd name="connsiteX269" fmla="*/ 536637 w 1085777"/>
                  <a:gd name="connsiteY269" fmla="*/ 1256858 h 1377229"/>
                  <a:gd name="connsiteX270" fmla="*/ 557820 w 1085777"/>
                  <a:gd name="connsiteY270" fmla="*/ 1246267 h 1377229"/>
                  <a:gd name="connsiteX271" fmla="*/ 571942 w 1085777"/>
                  <a:gd name="connsiteY271" fmla="*/ 1249797 h 1377229"/>
                  <a:gd name="connsiteX272" fmla="*/ 582533 w 1085777"/>
                  <a:gd name="connsiteY272" fmla="*/ 1256858 h 1377229"/>
                  <a:gd name="connsiteX273" fmla="*/ 593125 w 1085777"/>
                  <a:gd name="connsiteY273" fmla="*/ 1278041 h 1377229"/>
                  <a:gd name="connsiteX274" fmla="*/ 603716 w 1085777"/>
                  <a:gd name="connsiteY274" fmla="*/ 1281572 h 1377229"/>
                  <a:gd name="connsiteX275" fmla="*/ 614308 w 1085777"/>
                  <a:gd name="connsiteY275" fmla="*/ 1288633 h 1377229"/>
                  <a:gd name="connsiteX276" fmla="*/ 646082 w 1085777"/>
                  <a:gd name="connsiteY276" fmla="*/ 1302755 h 1377229"/>
                  <a:gd name="connsiteX277" fmla="*/ 660204 w 1085777"/>
                  <a:gd name="connsiteY277" fmla="*/ 1323938 h 1377229"/>
                  <a:gd name="connsiteX278" fmla="*/ 667265 w 1085777"/>
                  <a:gd name="connsiteY278" fmla="*/ 1313346 h 1377229"/>
                  <a:gd name="connsiteX279" fmla="*/ 684918 w 1085777"/>
                  <a:gd name="connsiteY279" fmla="*/ 1281572 h 1377229"/>
                  <a:gd name="connsiteX280" fmla="*/ 695509 w 1085777"/>
                  <a:gd name="connsiteY280" fmla="*/ 1274511 h 1377229"/>
                  <a:gd name="connsiteX281" fmla="*/ 716692 w 1085777"/>
                  <a:gd name="connsiteY281" fmla="*/ 1267450 h 1377229"/>
                  <a:gd name="connsiteX282" fmla="*/ 734345 w 1085777"/>
                  <a:gd name="connsiteY282" fmla="*/ 1270980 h 1377229"/>
                  <a:gd name="connsiteX283" fmla="*/ 751997 w 1085777"/>
                  <a:gd name="connsiteY283" fmla="*/ 1288633 h 1377229"/>
                  <a:gd name="connsiteX284" fmla="*/ 762589 w 1085777"/>
                  <a:gd name="connsiteY284" fmla="*/ 1295694 h 1377229"/>
                  <a:gd name="connsiteX285" fmla="*/ 766119 w 1085777"/>
                  <a:gd name="connsiteY285" fmla="*/ 1306285 h 1377229"/>
                  <a:gd name="connsiteX286" fmla="*/ 755528 w 1085777"/>
                  <a:gd name="connsiteY286" fmla="*/ 1313346 h 1377229"/>
                  <a:gd name="connsiteX287" fmla="*/ 713162 w 1085777"/>
                  <a:gd name="connsiteY287" fmla="*/ 1320407 h 1377229"/>
                  <a:gd name="connsiteX288" fmla="*/ 702570 w 1085777"/>
                  <a:gd name="connsiteY288" fmla="*/ 1327468 h 1377229"/>
                  <a:gd name="connsiteX289" fmla="*/ 691979 w 1085777"/>
                  <a:gd name="connsiteY289" fmla="*/ 1338060 h 1377229"/>
                  <a:gd name="connsiteX290" fmla="*/ 681387 w 1085777"/>
                  <a:gd name="connsiteY290" fmla="*/ 1341591 h 1377229"/>
                  <a:gd name="connsiteX291" fmla="*/ 674326 w 1085777"/>
                  <a:gd name="connsiteY291" fmla="*/ 1352182 h 1377229"/>
                  <a:gd name="connsiteX292" fmla="*/ 660204 w 1085777"/>
                  <a:gd name="connsiteY292" fmla="*/ 1369835 h 1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1085777" h="1377229">
                    <a:moveTo>
                      <a:pt x="660204" y="1369835"/>
                    </a:moveTo>
                    <a:lnTo>
                      <a:pt x="660204" y="1369835"/>
                    </a:lnTo>
                    <a:lnTo>
                      <a:pt x="924992" y="1373365"/>
                    </a:lnTo>
                    <a:cubicBezTo>
                      <a:pt x="928712" y="1373460"/>
                      <a:pt x="932255" y="1378560"/>
                      <a:pt x="935583" y="1376896"/>
                    </a:cubicBezTo>
                    <a:cubicBezTo>
                      <a:pt x="938912" y="1375232"/>
                      <a:pt x="938092" y="1369882"/>
                      <a:pt x="939114" y="1366304"/>
                    </a:cubicBezTo>
                    <a:cubicBezTo>
                      <a:pt x="944814" y="1346355"/>
                      <a:pt x="938955" y="1357715"/>
                      <a:pt x="949705" y="1341591"/>
                    </a:cubicBezTo>
                    <a:cubicBezTo>
                      <a:pt x="947351" y="1339237"/>
                      <a:pt x="945498" y="1336242"/>
                      <a:pt x="942644" y="1334529"/>
                    </a:cubicBezTo>
                    <a:cubicBezTo>
                      <a:pt x="939453" y="1332614"/>
                      <a:pt x="935754" y="1331389"/>
                      <a:pt x="932053" y="1330999"/>
                    </a:cubicBezTo>
                    <a:cubicBezTo>
                      <a:pt x="913291" y="1329024"/>
                      <a:pt x="894394" y="1328645"/>
                      <a:pt x="875565" y="1327468"/>
                    </a:cubicBezTo>
                    <a:cubicBezTo>
                      <a:pt x="874388" y="1323938"/>
                      <a:pt x="873698" y="1320205"/>
                      <a:pt x="872034" y="1316877"/>
                    </a:cubicBezTo>
                    <a:cubicBezTo>
                      <a:pt x="867663" y="1308135"/>
                      <a:pt x="863461" y="1303259"/>
                      <a:pt x="854382" y="1299224"/>
                    </a:cubicBezTo>
                    <a:cubicBezTo>
                      <a:pt x="847581" y="1296201"/>
                      <a:pt x="839392" y="1296291"/>
                      <a:pt x="833199" y="1292163"/>
                    </a:cubicBezTo>
                    <a:cubicBezTo>
                      <a:pt x="817614" y="1281774"/>
                      <a:pt x="826768" y="1285934"/>
                      <a:pt x="804955" y="1281572"/>
                    </a:cubicBezTo>
                    <a:cubicBezTo>
                      <a:pt x="802601" y="1274511"/>
                      <a:pt x="791701" y="1264518"/>
                      <a:pt x="797894" y="1260389"/>
                    </a:cubicBezTo>
                    <a:cubicBezTo>
                      <a:pt x="822173" y="1244203"/>
                      <a:pt x="811026" y="1248951"/>
                      <a:pt x="829668" y="1242736"/>
                    </a:cubicBezTo>
                    <a:cubicBezTo>
                      <a:pt x="839731" y="1243854"/>
                      <a:pt x="860206" y="1243883"/>
                      <a:pt x="872034" y="1249797"/>
                    </a:cubicBezTo>
                    <a:cubicBezTo>
                      <a:pt x="875829" y="1251695"/>
                      <a:pt x="879095" y="1254504"/>
                      <a:pt x="882626" y="1256858"/>
                    </a:cubicBezTo>
                    <a:cubicBezTo>
                      <a:pt x="887333" y="1263919"/>
                      <a:pt x="888697" y="1275357"/>
                      <a:pt x="896748" y="1278041"/>
                    </a:cubicBezTo>
                    <a:lnTo>
                      <a:pt x="917931" y="1285102"/>
                    </a:lnTo>
                    <a:cubicBezTo>
                      <a:pt x="931249" y="1289541"/>
                      <a:pt x="937567" y="1290618"/>
                      <a:pt x="949705" y="1302755"/>
                    </a:cubicBezTo>
                    <a:cubicBezTo>
                      <a:pt x="953236" y="1306285"/>
                      <a:pt x="957101" y="1309510"/>
                      <a:pt x="960297" y="1313346"/>
                    </a:cubicBezTo>
                    <a:cubicBezTo>
                      <a:pt x="963014" y="1316606"/>
                      <a:pt x="963302" y="1322690"/>
                      <a:pt x="967358" y="1323938"/>
                    </a:cubicBezTo>
                    <a:cubicBezTo>
                      <a:pt x="979782" y="1327761"/>
                      <a:pt x="993248" y="1326291"/>
                      <a:pt x="1006193" y="1327468"/>
                    </a:cubicBezTo>
                    <a:cubicBezTo>
                      <a:pt x="1008921" y="1328377"/>
                      <a:pt x="1029428" y="1335515"/>
                      <a:pt x="1030907" y="1334529"/>
                    </a:cubicBezTo>
                    <a:cubicBezTo>
                      <a:pt x="1034003" y="1332465"/>
                      <a:pt x="1028553" y="1327468"/>
                      <a:pt x="1027376" y="1323938"/>
                    </a:cubicBezTo>
                    <a:cubicBezTo>
                      <a:pt x="1025759" y="1304528"/>
                      <a:pt x="1031028" y="1285223"/>
                      <a:pt x="1016785" y="1270980"/>
                    </a:cubicBezTo>
                    <a:cubicBezTo>
                      <a:pt x="1013785" y="1267980"/>
                      <a:pt x="1009724" y="1266273"/>
                      <a:pt x="1006193" y="1263919"/>
                    </a:cubicBezTo>
                    <a:cubicBezTo>
                      <a:pt x="1005016" y="1260389"/>
                      <a:pt x="1004988" y="1256234"/>
                      <a:pt x="1002663" y="1253328"/>
                    </a:cubicBezTo>
                    <a:cubicBezTo>
                      <a:pt x="997686" y="1247107"/>
                      <a:pt x="988456" y="1245062"/>
                      <a:pt x="981480" y="1242736"/>
                    </a:cubicBezTo>
                    <a:cubicBezTo>
                      <a:pt x="980350" y="1238216"/>
                      <a:pt x="976950" y="1223085"/>
                      <a:pt x="974419" y="1218023"/>
                    </a:cubicBezTo>
                    <a:cubicBezTo>
                      <a:pt x="972521" y="1214228"/>
                      <a:pt x="969712" y="1210962"/>
                      <a:pt x="967358" y="1207431"/>
                    </a:cubicBezTo>
                    <a:cubicBezTo>
                      <a:pt x="966181" y="1195663"/>
                      <a:pt x="965500" y="1183834"/>
                      <a:pt x="963827" y="1172126"/>
                    </a:cubicBezTo>
                    <a:cubicBezTo>
                      <a:pt x="963141" y="1167323"/>
                      <a:pt x="961035" y="1162800"/>
                      <a:pt x="960297" y="1158004"/>
                    </a:cubicBezTo>
                    <a:cubicBezTo>
                      <a:pt x="958677" y="1147471"/>
                      <a:pt x="958518" y="1136742"/>
                      <a:pt x="956766" y="1126230"/>
                    </a:cubicBezTo>
                    <a:cubicBezTo>
                      <a:pt x="956154" y="1122559"/>
                      <a:pt x="954258" y="1119216"/>
                      <a:pt x="953236" y="1115638"/>
                    </a:cubicBezTo>
                    <a:cubicBezTo>
                      <a:pt x="944372" y="1084615"/>
                      <a:pt x="954637" y="1116312"/>
                      <a:pt x="946175" y="1090925"/>
                    </a:cubicBezTo>
                    <a:cubicBezTo>
                      <a:pt x="944998" y="1068565"/>
                      <a:pt x="944503" y="1046159"/>
                      <a:pt x="942644" y="1023845"/>
                    </a:cubicBezTo>
                    <a:cubicBezTo>
                      <a:pt x="942146" y="1017865"/>
                      <a:pt x="940693" y="1011982"/>
                      <a:pt x="939114" y="1006193"/>
                    </a:cubicBezTo>
                    <a:cubicBezTo>
                      <a:pt x="939111" y="1006180"/>
                      <a:pt x="930289" y="979720"/>
                      <a:pt x="928522" y="974418"/>
                    </a:cubicBezTo>
                    <a:cubicBezTo>
                      <a:pt x="927180" y="970393"/>
                      <a:pt x="921461" y="969711"/>
                      <a:pt x="917931" y="967357"/>
                    </a:cubicBezTo>
                    <a:cubicBezTo>
                      <a:pt x="899715" y="912710"/>
                      <a:pt x="920593" y="969149"/>
                      <a:pt x="903809" y="935583"/>
                    </a:cubicBezTo>
                    <a:cubicBezTo>
                      <a:pt x="898414" y="924794"/>
                      <a:pt x="903969" y="922691"/>
                      <a:pt x="889687" y="917930"/>
                    </a:cubicBezTo>
                    <a:cubicBezTo>
                      <a:pt x="882896" y="915666"/>
                      <a:pt x="875523" y="915804"/>
                      <a:pt x="868504" y="914400"/>
                    </a:cubicBezTo>
                    <a:cubicBezTo>
                      <a:pt x="863746" y="913448"/>
                      <a:pt x="860440" y="911561"/>
                      <a:pt x="854382" y="910869"/>
                    </a:cubicBezTo>
                    <a:cubicBezTo>
                      <a:pt x="848324" y="910177"/>
                      <a:pt x="834320" y="914746"/>
                      <a:pt x="832158" y="910249"/>
                    </a:cubicBezTo>
                    <a:cubicBezTo>
                      <a:pt x="829996" y="905752"/>
                      <a:pt x="824626" y="895076"/>
                      <a:pt x="841410" y="883886"/>
                    </a:cubicBezTo>
                    <a:cubicBezTo>
                      <a:pt x="839056" y="887417"/>
                      <a:pt x="831435" y="885163"/>
                      <a:pt x="829668" y="886156"/>
                    </a:cubicBezTo>
                    <a:cubicBezTo>
                      <a:pt x="827901" y="887149"/>
                      <a:pt x="824261" y="890373"/>
                      <a:pt x="830809" y="889843"/>
                    </a:cubicBezTo>
                    <a:cubicBezTo>
                      <a:pt x="837357" y="889313"/>
                      <a:pt x="861893" y="884155"/>
                      <a:pt x="868954" y="882978"/>
                    </a:cubicBezTo>
                    <a:cubicBezTo>
                      <a:pt x="871308" y="879447"/>
                      <a:pt x="853336" y="884251"/>
                      <a:pt x="854382" y="882625"/>
                    </a:cubicBezTo>
                    <a:cubicBezTo>
                      <a:pt x="855428" y="880999"/>
                      <a:pt x="868542" y="877870"/>
                      <a:pt x="875231" y="873220"/>
                    </a:cubicBezTo>
                    <a:cubicBezTo>
                      <a:pt x="881920" y="868570"/>
                      <a:pt x="891444" y="856039"/>
                      <a:pt x="894519" y="854722"/>
                    </a:cubicBezTo>
                    <a:cubicBezTo>
                      <a:pt x="897594" y="853405"/>
                      <a:pt x="892720" y="867729"/>
                      <a:pt x="893680" y="865318"/>
                    </a:cubicBezTo>
                    <a:cubicBezTo>
                      <a:pt x="894640" y="862907"/>
                      <a:pt x="898002" y="847966"/>
                      <a:pt x="900278" y="840259"/>
                    </a:cubicBezTo>
                    <a:cubicBezTo>
                      <a:pt x="902554" y="832552"/>
                      <a:pt x="907339" y="819076"/>
                      <a:pt x="907339" y="819076"/>
                    </a:cubicBezTo>
                    <a:cubicBezTo>
                      <a:pt x="908516" y="809661"/>
                      <a:pt x="905429" y="798605"/>
                      <a:pt x="910870" y="790832"/>
                    </a:cubicBezTo>
                    <a:cubicBezTo>
                      <a:pt x="915138" y="784735"/>
                      <a:pt x="932053" y="783771"/>
                      <a:pt x="932053" y="783771"/>
                    </a:cubicBezTo>
                    <a:cubicBezTo>
                      <a:pt x="940923" y="757158"/>
                      <a:pt x="928960" y="789956"/>
                      <a:pt x="942644" y="762588"/>
                    </a:cubicBezTo>
                    <a:cubicBezTo>
                      <a:pt x="944308" y="759260"/>
                      <a:pt x="943850" y="754903"/>
                      <a:pt x="946175" y="751997"/>
                    </a:cubicBezTo>
                    <a:cubicBezTo>
                      <a:pt x="951153" y="745775"/>
                      <a:pt x="960381" y="743731"/>
                      <a:pt x="967358" y="741405"/>
                    </a:cubicBezTo>
                    <a:cubicBezTo>
                      <a:pt x="969712" y="737875"/>
                      <a:pt x="971419" y="733814"/>
                      <a:pt x="974419" y="730814"/>
                    </a:cubicBezTo>
                    <a:cubicBezTo>
                      <a:pt x="977419" y="727814"/>
                      <a:pt x="982359" y="727066"/>
                      <a:pt x="985010" y="723753"/>
                    </a:cubicBezTo>
                    <a:cubicBezTo>
                      <a:pt x="996380" y="709540"/>
                      <a:pt x="979070" y="715796"/>
                      <a:pt x="995602" y="702570"/>
                    </a:cubicBezTo>
                    <a:cubicBezTo>
                      <a:pt x="998508" y="700245"/>
                      <a:pt x="1002865" y="700703"/>
                      <a:pt x="1006193" y="699039"/>
                    </a:cubicBezTo>
                    <a:cubicBezTo>
                      <a:pt x="1009988" y="697141"/>
                      <a:pt x="1013254" y="694332"/>
                      <a:pt x="1016785" y="691978"/>
                    </a:cubicBezTo>
                    <a:cubicBezTo>
                      <a:pt x="1017962" y="688448"/>
                      <a:pt x="1017684" y="684018"/>
                      <a:pt x="1020315" y="681387"/>
                    </a:cubicBezTo>
                    <a:cubicBezTo>
                      <a:pt x="1026316" y="675386"/>
                      <a:pt x="1041498" y="667265"/>
                      <a:pt x="1041498" y="667265"/>
                    </a:cubicBezTo>
                    <a:cubicBezTo>
                      <a:pt x="1050823" y="639291"/>
                      <a:pt x="1049782" y="653424"/>
                      <a:pt x="1045029" y="624899"/>
                    </a:cubicBezTo>
                    <a:cubicBezTo>
                      <a:pt x="1048559" y="623722"/>
                      <a:pt x="1051959" y="622034"/>
                      <a:pt x="1055620" y="621368"/>
                    </a:cubicBezTo>
                    <a:cubicBezTo>
                      <a:pt x="1064955" y="619671"/>
                      <a:pt x="1093352" y="617838"/>
                      <a:pt x="1083864" y="617838"/>
                    </a:cubicBezTo>
                    <a:cubicBezTo>
                      <a:pt x="1070866" y="617838"/>
                      <a:pt x="1057974" y="620191"/>
                      <a:pt x="1045029" y="621368"/>
                    </a:cubicBezTo>
                    <a:cubicBezTo>
                      <a:pt x="1043852" y="624899"/>
                      <a:pt x="1045109" y="631057"/>
                      <a:pt x="1041498" y="631960"/>
                    </a:cubicBezTo>
                    <a:cubicBezTo>
                      <a:pt x="1037382" y="632989"/>
                      <a:pt x="1033907" y="627899"/>
                      <a:pt x="1030907" y="624899"/>
                    </a:cubicBezTo>
                    <a:cubicBezTo>
                      <a:pt x="1024064" y="618056"/>
                      <a:pt x="1023187" y="612329"/>
                      <a:pt x="1020315" y="603716"/>
                    </a:cubicBezTo>
                    <a:cubicBezTo>
                      <a:pt x="1019138" y="593124"/>
                      <a:pt x="1018537" y="582453"/>
                      <a:pt x="1016785" y="571941"/>
                    </a:cubicBezTo>
                    <a:cubicBezTo>
                      <a:pt x="1016173" y="568270"/>
                      <a:pt x="1015885" y="563981"/>
                      <a:pt x="1013254" y="561350"/>
                    </a:cubicBezTo>
                    <a:cubicBezTo>
                      <a:pt x="1001115" y="549211"/>
                      <a:pt x="994798" y="548137"/>
                      <a:pt x="981480" y="543697"/>
                    </a:cubicBezTo>
                    <a:cubicBezTo>
                      <a:pt x="973519" y="519813"/>
                      <a:pt x="977276" y="542304"/>
                      <a:pt x="973245" y="508849"/>
                    </a:cubicBezTo>
                    <a:cubicBezTo>
                      <a:pt x="972800" y="505154"/>
                      <a:pt x="983638" y="485520"/>
                      <a:pt x="988541" y="480148"/>
                    </a:cubicBezTo>
                    <a:cubicBezTo>
                      <a:pt x="993444" y="474776"/>
                      <a:pt x="997998" y="477951"/>
                      <a:pt x="1002663" y="476618"/>
                    </a:cubicBezTo>
                    <a:cubicBezTo>
                      <a:pt x="1006241" y="475596"/>
                      <a:pt x="1009593" y="473753"/>
                      <a:pt x="1013254" y="473087"/>
                    </a:cubicBezTo>
                    <a:cubicBezTo>
                      <a:pt x="1022589" y="471390"/>
                      <a:pt x="1032083" y="470734"/>
                      <a:pt x="1041498" y="469557"/>
                    </a:cubicBezTo>
                    <a:lnTo>
                      <a:pt x="1034437" y="448374"/>
                    </a:lnTo>
                    <a:lnTo>
                      <a:pt x="1030907" y="437782"/>
                    </a:lnTo>
                    <a:cubicBezTo>
                      <a:pt x="1038580" y="391745"/>
                      <a:pt x="1033441" y="408998"/>
                      <a:pt x="1041498" y="384824"/>
                    </a:cubicBezTo>
                    <a:cubicBezTo>
                      <a:pt x="1041817" y="381318"/>
                      <a:pt x="1043255" y="337824"/>
                      <a:pt x="1048559" y="324806"/>
                    </a:cubicBezTo>
                    <a:cubicBezTo>
                      <a:pt x="1053863" y="311788"/>
                      <a:pt x="1070967" y="310247"/>
                      <a:pt x="1073321" y="306716"/>
                    </a:cubicBezTo>
                    <a:cubicBezTo>
                      <a:pt x="1076821" y="292716"/>
                      <a:pt x="1070958" y="283188"/>
                      <a:pt x="1067603" y="275489"/>
                    </a:cubicBezTo>
                    <a:cubicBezTo>
                      <a:pt x="1064249" y="267790"/>
                      <a:pt x="1059446" y="265007"/>
                      <a:pt x="1053194" y="260522"/>
                    </a:cubicBezTo>
                    <a:cubicBezTo>
                      <a:pt x="1046943" y="256037"/>
                      <a:pt x="1037904" y="256390"/>
                      <a:pt x="1030094" y="248580"/>
                    </a:cubicBezTo>
                    <a:cubicBezTo>
                      <a:pt x="1018234" y="213002"/>
                      <a:pt x="1020180" y="236196"/>
                      <a:pt x="1016785" y="229482"/>
                    </a:cubicBezTo>
                    <a:cubicBezTo>
                      <a:pt x="1013390" y="222768"/>
                      <a:pt x="1012078" y="215360"/>
                      <a:pt x="1009724" y="208299"/>
                    </a:cubicBezTo>
                    <a:cubicBezTo>
                      <a:pt x="1008145" y="203562"/>
                      <a:pt x="1002663" y="201238"/>
                      <a:pt x="999132" y="197708"/>
                    </a:cubicBezTo>
                    <a:cubicBezTo>
                      <a:pt x="997955" y="194177"/>
                      <a:pt x="997927" y="190022"/>
                      <a:pt x="995602" y="187116"/>
                    </a:cubicBezTo>
                    <a:cubicBezTo>
                      <a:pt x="992951" y="183803"/>
                      <a:pt x="988270" y="182771"/>
                      <a:pt x="985010" y="180055"/>
                    </a:cubicBezTo>
                    <a:cubicBezTo>
                      <a:pt x="981174" y="176859"/>
                      <a:pt x="978255" y="172660"/>
                      <a:pt x="974419" y="169464"/>
                    </a:cubicBezTo>
                    <a:cubicBezTo>
                      <a:pt x="971159" y="166748"/>
                      <a:pt x="967087" y="165120"/>
                      <a:pt x="963827" y="162403"/>
                    </a:cubicBezTo>
                    <a:cubicBezTo>
                      <a:pt x="953636" y="153910"/>
                      <a:pt x="953117" y="151632"/>
                      <a:pt x="946175" y="141220"/>
                    </a:cubicBezTo>
                    <a:cubicBezTo>
                      <a:pt x="947352" y="131805"/>
                      <a:pt x="945852" y="121646"/>
                      <a:pt x="949705" y="112976"/>
                    </a:cubicBezTo>
                    <a:cubicBezTo>
                      <a:pt x="951216" y="109575"/>
                      <a:pt x="956719" y="110467"/>
                      <a:pt x="960297" y="109445"/>
                    </a:cubicBezTo>
                    <a:cubicBezTo>
                      <a:pt x="991320" y="100581"/>
                      <a:pt x="959622" y="110848"/>
                      <a:pt x="985010" y="102384"/>
                    </a:cubicBezTo>
                    <a:cubicBezTo>
                      <a:pt x="987364" y="98854"/>
                      <a:pt x="990173" y="95588"/>
                      <a:pt x="992071" y="91793"/>
                    </a:cubicBezTo>
                    <a:cubicBezTo>
                      <a:pt x="999078" y="77780"/>
                      <a:pt x="996813" y="60121"/>
                      <a:pt x="992071" y="45896"/>
                    </a:cubicBezTo>
                    <a:cubicBezTo>
                      <a:pt x="990729" y="41871"/>
                      <a:pt x="985357" y="40558"/>
                      <a:pt x="981480" y="38835"/>
                    </a:cubicBezTo>
                    <a:cubicBezTo>
                      <a:pt x="974679" y="35812"/>
                      <a:pt x="967358" y="34128"/>
                      <a:pt x="960297" y="31774"/>
                    </a:cubicBezTo>
                    <a:lnTo>
                      <a:pt x="949705" y="28244"/>
                    </a:lnTo>
                    <a:cubicBezTo>
                      <a:pt x="942763" y="17830"/>
                      <a:pt x="942247" y="15555"/>
                      <a:pt x="932053" y="7061"/>
                    </a:cubicBezTo>
                    <a:cubicBezTo>
                      <a:pt x="928793" y="4345"/>
                      <a:pt x="924992" y="2354"/>
                      <a:pt x="921461" y="0"/>
                    </a:cubicBezTo>
                    <a:lnTo>
                      <a:pt x="910870" y="31774"/>
                    </a:lnTo>
                    <a:cubicBezTo>
                      <a:pt x="909336" y="36377"/>
                      <a:pt x="909250" y="41436"/>
                      <a:pt x="907339" y="45896"/>
                    </a:cubicBezTo>
                    <a:cubicBezTo>
                      <a:pt x="905667" y="49796"/>
                      <a:pt x="902632" y="52957"/>
                      <a:pt x="900278" y="56488"/>
                    </a:cubicBezTo>
                    <a:cubicBezTo>
                      <a:pt x="882626" y="55311"/>
                      <a:pt x="864933" y="54634"/>
                      <a:pt x="847321" y="52957"/>
                    </a:cubicBezTo>
                    <a:cubicBezTo>
                      <a:pt x="840195" y="52278"/>
                      <a:pt x="831963" y="45266"/>
                      <a:pt x="826138" y="49427"/>
                    </a:cubicBezTo>
                    <a:cubicBezTo>
                      <a:pt x="820313" y="53588"/>
                      <a:pt x="826159" y="64395"/>
                      <a:pt x="822607" y="70610"/>
                    </a:cubicBezTo>
                    <a:cubicBezTo>
                      <a:pt x="820761" y="73841"/>
                      <a:pt x="815665" y="73410"/>
                      <a:pt x="812016" y="74140"/>
                    </a:cubicBezTo>
                    <a:cubicBezTo>
                      <a:pt x="803856" y="75772"/>
                      <a:pt x="795540" y="76494"/>
                      <a:pt x="787302" y="77671"/>
                    </a:cubicBezTo>
                    <a:cubicBezTo>
                      <a:pt x="770826" y="102385"/>
                      <a:pt x="766119" y="94147"/>
                      <a:pt x="783772" y="105915"/>
                    </a:cubicBezTo>
                    <a:cubicBezTo>
                      <a:pt x="786709" y="117663"/>
                      <a:pt x="790787" y="125413"/>
                      <a:pt x="783772" y="137689"/>
                    </a:cubicBezTo>
                    <a:cubicBezTo>
                      <a:pt x="781667" y="141373"/>
                      <a:pt x="776711" y="142396"/>
                      <a:pt x="773180" y="144750"/>
                    </a:cubicBezTo>
                    <a:cubicBezTo>
                      <a:pt x="772003" y="148281"/>
                      <a:pt x="772282" y="152710"/>
                      <a:pt x="769650" y="155342"/>
                    </a:cubicBezTo>
                    <a:cubicBezTo>
                      <a:pt x="767018" y="157974"/>
                      <a:pt x="762387" y="157208"/>
                      <a:pt x="759058" y="158872"/>
                    </a:cubicBezTo>
                    <a:cubicBezTo>
                      <a:pt x="755263" y="160769"/>
                      <a:pt x="752262" y="164035"/>
                      <a:pt x="748467" y="165933"/>
                    </a:cubicBezTo>
                    <a:cubicBezTo>
                      <a:pt x="734044" y="173145"/>
                      <a:pt x="704981" y="172205"/>
                      <a:pt x="695509" y="172994"/>
                    </a:cubicBezTo>
                    <a:cubicBezTo>
                      <a:pt x="670301" y="181397"/>
                      <a:pt x="680519" y="175926"/>
                      <a:pt x="663735" y="187116"/>
                    </a:cubicBezTo>
                    <a:cubicBezTo>
                      <a:pt x="655497" y="211830"/>
                      <a:pt x="663735" y="205945"/>
                      <a:pt x="646082" y="211830"/>
                    </a:cubicBezTo>
                    <a:cubicBezTo>
                      <a:pt x="641375" y="210653"/>
                      <a:pt x="646928" y="211974"/>
                      <a:pt x="645629" y="209634"/>
                    </a:cubicBezTo>
                    <a:cubicBezTo>
                      <a:pt x="644330" y="207294"/>
                      <a:pt x="638210" y="205659"/>
                      <a:pt x="638285" y="197787"/>
                    </a:cubicBezTo>
                    <a:cubicBezTo>
                      <a:pt x="638360" y="189915"/>
                      <a:pt x="629813" y="173250"/>
                      <a:pt x="646082" y="162403"/>
                    </a:cubicBezTo>
                    <a:cubicBezTo>
                      <a:pt x="644905" y="158872"/>
                      <a:pt x="645184" y="154443"/>
                      <a:pt x="642552" y="151811"/>
                    </a:cubicBezTo>
                    <a:cubicBezTo>
                      <a:pt x="630412" y="139670"/>
                      <a:pt x="624096" y="138598"/>
                      <a:pt x="610777" y="134159"/>
                    </a:cubicBezTo>
                    <a:cubicBezTo>
                      <a:pt x="602539" y="135336"/>
                      <a:pt x="593134" y="135914"/>
                      <a:pt x="586064" y="137689"/>
                    </a:cubicBezTo>
                    <a:cubicBezTo>
                      <a:pt x="578994" y="139464"/>
                      <a:pt x="574195" y="141995"/>
                      <a:pt x="568358" y="144808"/>
                    </a:cubicBezTo>
                    <a:cubicBezTo>
                      <a:pt x="562521" y="147621"/>
                      <a:pt x="557237" y="150631"/>
                      <a:pt x="551044" y="154565"/>
                    </a:cubicBezTo>
                    <a:cubicBezTo>
                      <a:pt x="544851" y="158499"/>
                      <a:pt x="535636" y="161620"/>
                      <a:pt x="531197" y="168413"/>
                    </a:cubicBezTo>
                    <a:cubicBezTo>
                      <a:pt x="526758" y="175206"/>
                      <a:pt x="527283" y="186707"/>
                      <a:pt x="524411" y="195322"/>
                    </a:cubicBezTo>
                    <a:cubicBezTo>
                      <a:pt x="513820" y="194145"/>
                      <a:pt x="502236" y="204959"/>
                      <a:pt x="494271" y="201238"/>
                    </a:cubicBezTo>
                    <a:cubicBezTo>
                      <a:pt x="486306" y="197517"/>
                      <a:pt x="502636" y="190340"/>
                      <a:pt x="476618" y="172994"/>
                    </a:cubicBezTo>
                    <a:lnTo>
                      <a:pt x="466027" y="165933"/>
                    </a:lnTo>
                    <a:cubicBezTo>
                      <a:pt x="447196" y="137687"/>
                      <a:pt x="471914" y="171821"/>
                      <a:pt x="448374" y="148281"/>
                    </a:cubicBezTo>
                    <a:cubicBezTo>
                      <a:pt x="445374" y="145281"/>
                      <a:pt x="444844" y="140043"/>
                      <a:pt x="441313" y="137689"/>
                    </a:cubicBezTo>
                    <a:cubicBezTo>
                      <a:pt x="437276" y="134998"/>
                      <a:pt x="431856" y="135492"/>
                      <a:pt x="427191" y="134159"/>
                    </a:cubicBezTo>
                    <a:cubicBezTo>
                      <a:pt x="423613" y="133137"/>
                      <a:pt x="420130" y="131805"/>
                      <a:pt x="416599" y="130628"/>
                    </a:cubicBezTo>
                    <a:cubicBezTo>
                      <a:pt x="408361" y="131805"/>
                      <a:pt x="399653" y="131172"/>
                      <a:pt x="391886" y="134159"/>
                    </a:cubicBezTo>
                    <a:cubicBezTo>
                      <a:pt x="383965" y="137205"/>
                      <a:pt x="378754" y="145598"/>
                      <a:pt x="370703" y="148281"/>
                    </a:cubicBezTo>
                    <a:lnTo>
                      <a:pt x="360111" y="151811"/>
                    </a:lnTo>
                    <a:cubicBezTo>
                      <a:pt x="356581" y="154165"/>
                      <a:pt x="353315" y="156974"/>
                      <a:pt x="349520" y="158872"/>
                    </a:cubicBezTo>
                    <a:cubicBezTo>
                      <a:pt x="320287" y="173489"/>
                      <a:pt x="358688" y="149229"/>
                      <a:pt x="328337" y="169464"/>
                    </a:cubicBezTo>
                    <a:cubicBezTo>
                      <a:pt x="327160" y="172994"/>
                      <a:pt x="328134" y="178391"/>
                      <a:pt x="324806" y="180055"/>
                    </a:cubicBezTo>
                    <a:cubicBezTo>
                      <a:pt x="317363" y="183776"/>
                      <a:pt x="308280" y="182097"/>
                      <a:pt x="300093" y="183586"/>
                    </a:cubicBezTo>
                    <a:cubicBezTo>
                      <a:pt x="295319" y="184454"/>
                      <a:pt x="290678" y="185939"/>
                      <a:pt x="285971" y="187116"/>
                    </a:cubicBezTo>
                    <a:cubicBezTo>
                      <a:pt x="294209" y="211829"/>
                      <a:pt x="285971" y="205945"/>
                      <a:pt x="303623" y="211830"/>
                    </a:cubicBezTo>
                    <a:cubicBezTo>
                      <a:pt x="309716" y="230105"/>
                      <a:pt x="306946" y="214737"/>
                      <a:pt x="303623" y="233013"/>
                    </a:cubicBezTo>
                    <a:cubicBezTo>
                      <a:pt x="295639" y="276924"/>
                      <a:pt x="304660" y="247560"/>
                      <a:pt x="296562" y="271848"/>
                    </a:cubicBezTo>
                    <a:cubicBezTo>
                      <a:pt x="292109" y="307476"/>
                      <a:pt x="296032" y="291092"/>
                      <a:pt x="285971" y="321275"/>
                    </a:cubicBezTo>
                    <a:lnTo>
                      <a:pt x="278910" y="342458"/>
                    </a:lnTo>
                    <a:lnTo>
                      <a:pt x="275379" y="353050"/>
                    </a:lnTo>
                    <a:cubicBezTo>
                      <a:pt x="285124" y="382284"/>
                      <a:pt x="278311" y="368040"/>
                      <a:pt x="296562" y="395416"/>
                    </a:cubicBezTo>
                    <a:cubicBezTo>
                      <a:pt x="298626" y="398513"/>
                      <a:pt x="303623" y="397769"/>
                      <a:pt x="307154" y="398946"/>
                    </a:cubicBezTo>
                    <a:cubicBezTo>
                      <a:pt x="308331" y="402477"/>
                      <a:pt x="309020" y="406209"/>
                      <a:pt x="310684" y="409538"/>
                    </a:cubicBezTo>
                    <a:cubicBezTo>
                      <a:pt x="315136" y="418443"/>
                      <a:pt x="318240" y="420625"/>
                      <a:pt x="324806" y="427191"/>
                    </a:cubicBezTo>
                    <a:cubicBezTo>
                      <a:pt x="320527" y="491380"/>
                      <a:pt x="338742" y="474899"/>
                      <a:pt x="303623" y="483679"/>
                    </a:cubicBezTo>
                    <a:cubicBezTo>
                      <a:pt x="300013" y="484582"/>
                      <a:pt x="296562" y="486032"/>
                      <a:pt x="293032" y="487209"/>
                    </a:cubicBezTo>
                    <a:cubicBezTo>
                      <a:pt x="284938" y="499350"/>
                      <a:pt x="285200" y="505934"/>
                      <a:pt x="264788" y="494270"/>
                    </a:cubicBezTo>
                    <a:cubicBezTo>
                      <a:pt x="261557" y="492424"/>
                      <a:pt x="264353" y="485743"/>
                      <a:pt x="261257" y="483679"/>
                    </a:cubicBezTo>
                    <a:cubicBezTo>
                      <a:pt x="256264" y="480350"/>
                      <a:pt x="249489" y="481325"/>
                      <a:pt x="243605" y="480148"/>
                    </a:cubicBezTo>
                    <a:cubicBezTo>
                      <a:pt x="242428" y="491916"/>
                      <a:pt x="232460" y="500351"/>
                      <a:pt x="228762" y="506130"/>
                    </a:cubicBezTo>
                    <a:cubicBezTo>
                      <a:pt x="225064" y="511909"/>
                      <a:pt x="225269" y="510877"/>
                      <a:pt x="221419" y="514820"/>
                    </a:cubicBezTo>
                    <a:cubicBezTo>
                      <a:pt x="217569" y="518763"/>
                      <a:pt x="211379" y="525562"/>
                      <a:pt x="205662" y="529786"/>
                    </a:cubicBezTo>
                    <a:cubicBezTo>
                      <a:pt x="199945" y="534010"/>
                      <a:pt x="193738" y="537260"/>
                      <a:pt x="187117" y="540167"/>
                    </a:cubicBezTo>
                    <a:cubicBezTo>
                      <a:pt x="180496" y="543074"/>
                      <a:pt x="172995" y="544874"/>
                      <a:pt x="165934" y="547228"/>
                    </a:cubicBezTo>
                    <a:lnTo>
                      <a:pt x="155342" y="550758"/>
                    </a:lnTo>
                    <a:cubicBezTo>
                      <a:pt x="130122" y="567572"/>
                      <a:pt x="142392" y="562822"/>
                      <a:pt x="120037" y="568411"/>
                    </a:cubicBezTo>
                    <a:cubicBezTo>
                      <a:pt x="109446" y="567234"/>
                      <a:pt x="114904" y="568829"/>
                      <a:pt x="107369" y="561294"/>
                    </a:cubicBezTo>
                    <a:cubicBezTo>
                      <a:pt x="101485" y="555410"/>
                      <a:pt x="96154" y="545453"/>
                      <a:pt x="91793" y="540167"/>
                    </a:cubicBezTo>
                    <a:cubicBezTo>
                      <a:pt x="87432" y="534881"/>
                      <a:pt x="84732" y="533106"/>
                      <a:pt x="81202" y="529575"/>
                    </a:cubicBezTo>
                    <a:cubicBezTo>
                      <a:pt x="72964" y="530752"/>
                      <a:pt x="63931" y="529384"/>
                      <a:pt x="56488" y="533106"/>
                    </a:cubicBezTo>
                    <a:cubicBezTo>
                      <a:pt x="53160" y="534770"/>
                      <a:pt x="55283" y="540791"/>
                      <a:pt x="52958" y="543697"/>
                    </a:cubicBezTo>
                    <a:cubicBezTo>
                      <a:pt x="50307" y="547010"/>
                      <a:pt x="45897" y="548404"/>
                      <a:pt x="42366" y="550758"/>
                    </a:cubicBezTo>
                    <a:cubicBezTo>
                      <a:pt x="41189" y="555465"/>
                      <a:pt x="40230" y="560232"/>
                      <a:pt x="38836" y="564880"/>
                    </a:cubicBezTo>
                    <a:cubicBezTo>
                      <a:pt x="38829" y="564903"/>
                      <a:pt x="30013" y="591348"/>
                      <a:pt x="28244" y="596655"/>
                    </a:cubicBezTo>
                    <a:cubicBezTo>
                      <a:pt x="25560" y="604706"/>
                      <a:pt x="18829" y="610777"/>
                      <a:pt x="14122" y="617838"/>
                    </a:cubicBezTo>
                    <a:lnTo>
                      <a:pt x="7061" y="628429"/>
                    </a:lnTo>
                    <a:lnTo>
                      <a:pt x="0" y="639021"/>
                    </a:lnTo>
                    <a:cubicBezTo>
                      <a:pt x="35635" y="650897"/>
                      <a:pt x="-19667" y="632767"/>
                      <a:pt x="24714" y="646082"/>
                    </a:cubicBezTo>
                    <a:cubicBezTo>
                      <a:pt x="31843" y="648221"/>
                      <a:pt x="38836" y="650789"/>
                      <a:pt x="45897" y="653143"/>
                    </a:cubicBezTo>
                    <a:cubicBezTo>
                      <a:pt x="54660" y="656064"/>
                      <a:pt x="60528" y="665335"/>
                      <a:pt x="67080" y="670795"/>
                    </a:cubicBezTo>
                    <a:cubicBezTo>
                      <a:pt x="70340" y="673511"/>
                      <a:pt x="74141" y="675502"/>
                      <a:pt x="77671" y="677856"/>
                    </a:cubicBezTo>
                    <a:cubicBezTo>
                      <a:pt x="80025" y="681387"/>
                      <a:pt x="68512" y="685049"/>
                      <a:pt x="84732" y="688448"/>
                    </a:cubicBezTo>
                    <a:cubicBezTo>
                      <a:pt x="100952" y="691847"/>
                      <a:pt x="142645" y="709031"/>
                      <a:pt x="174991" y="698251"/>
                    </a:cubicBezTo>
                    <a:cubicBezTo>
                      <a:pt x="176168" y="693544"/>
                      <a:pt x="189056" y="682660"/>
                      <a:pt x="191869" y="676501"/>
                    </a:cubicBezTo>
                    <a:cubicBezTo>
                      <a:pt x="194682" y="670342"/>
                      <a:pt x="192056" y="668680"/>
                      <a:pt x="191869" y="661299"/>
                    </a:cubicBezTo>
                    <a:cubicBezTo>
                      <a:pt x="191682" y="653918"/>
                      <a:pt x="194386" y="643133"/>
                      <a:pt x="190746" y="632212"/>
                    </a:cubicBezTo>
                    <a:cubicBezTo>
                      <a:pt x="225373" y="620670"/>
                      <a:pt x="186761" y="625517"/>
                      <a:pt x="236544" y="621368"/>
                    </a:cubicBezTo>
                    <a:cubicBezTo>
                      <a:pt x="237736" y="621517"/>
                      <a:pt x="254307" y="630404"/>
                      <a:pt x="261392" y="635743"/>
                    </a:cubicBezTo>
                    <a:cubicBezTo>
                      <a:pt x="268477" y="641082"/>
                      <a:pt x="273911" y="649144"/>
                      <a:pt x="279054" y="653403"/>
                    </a:cubicBezTo>
                    <a:cubicBezTo>
                      <a:pt x="284197" y="657662"/>
                      <a:pt x="289897" y="657769"/>
                      <a:pt x="292251" y="661299"/>
                    </a:cubicBezTo>
                    <a:cubicBezTo>
                      <a:pt x="296771" y="674860"/>
                      <a:pt x="294667" y="679804"/>
                      <a:pt x="293032" y="684917"/>
                    </a:cubicBezTo>
                    <a:cubicBezTo>
                      <a:pt x="291397" y="690030"/>
                      <a:pt x="285971" y="689624"/>
                      <a:pt x="282440" y="691978"/>
                    </a:cubicBezTo>
                    <a:lnTo>
                      <a:pt x="261257" y="723753"/>
                    </a:lnTo>
                    <a:cubicBezTo>
                      <a:pt x="259193" y="726849"/>
                      <a:pt x="254244" y="726261"/>
                      <a:pt x="250666" y="727283"/>
                    </a:cubicBezTo>
                    <a:cubicBezTo>
                      <a:pt x="219626" y="736152"/>
                      <a:pt x="251354" y="725878"/>
                      <a:pt x="225952" y="734344"/>
                    </a:cubicBezTo>
                    <a:cubicBezTo>
                      <a:pt x="201239" y="733167"/>
                      <a:pt x="176468" y="732869"/>
                      <a:pt x="151812" y="730814"/>
                    </a:cubicBezTo>
                    <a:cubicBezTo>
                      <a:pt x="148103" y="730505"/>
                      <a:pt x="144317" y="729347"/>
                      <a:pt x="141220" y="727283"/>
                    </a:cubicBezTo>
                    <a:cubicBezTo>
                      <a:pt x="114773" y="709652"/>
                      <a:pt x="145223" y="721557"/>
                      <a:pt x="120037" y="713161"/>
                    </a:cubicBezTo>
                    <a:cubicBezTo>
                      <a:pt x="96929" y="720865"/>
                      <a:pt x="119609" y="710166"/>
                      <a:pt x="105915" y="727283"/>
                    </a:cubicBezTo>
                    <a:cubicBezTo>
                      <a:pt x="103264" y="730596"/>
                      <a:pt x="98854" y="731990"/>
                      <a:pt x="95324" y="734344"/>
                    </a:cubicBezTo>
                    <a:cubicBezTo>
                      <a:pt x="98854" y="736698"/>
                      <a:pt x="101497" y="738637"/>
                      <a:pt x="105915" y="741405"/>
                    </a:cubicBezTo>
                    <a:cubicBezTo>
                      <a:pt x="110333" y="744173"/>
                      <a:pt x="116251" y="746958"/>
                      <a:pt x="121830" y="750950"/>
                    </a:cubicBezTo>
                    <a:cubicBezTo>
                      <a:pt x="127409" y="754942"/>
                      <a:pt x="133326" y="760190"/>
                      <a:pt x="139387" y="765357"/>
                    </a:cubicBezTo>
                    <a:cubicBezTo>
                      <a:pt x="145448" y="770524"/>
                      <a:pt x="152534" y="777101"/>
                      <a:pt x="158197" y="781950"/>
                    </a:cubicBezTo>
                    <a:cubicBezTo>
                      <a:pt x="163860" y="786799"/>
                      <a:pt x="169705" y="793050"/>
                      <a:pt x="173364" y="794452"/>
                    </a:cubicBezTo>
                    <a:cubicBezTo>
                      <a:pt x="177023" y="795854"/>
                      <a:pt x="177065" y="788958"/>
                      <a:pt x="180149" y="790360"/>
                    </a:cubicBezTo>
                    <a:cubicBezTo>
                      <a:pt x="183233" y="791762"/>
                      <a:pt x="189916" y="799965"/>
                      <a:pt x="191869" y="802862"/>
                    </a:cubicBezTo>
                    <a:cubicBezTo>
                      <a:pt x="193822" y="805759"/>
                      <a:pt x="190307" y="806803"/>
                      <a:pt x="191869" y="807740"/>
                    </a:cubicBezTo>
                    <a:cubicBezTo>
                      <a:pt x="193431" y="808677"/>
                      <a:pt x="194382" y="805419"/>
                      <a:pt x="201239" y="808485"/>
                    </a:cubicBezTo>
                    <a:cubicBezTo>
                      <a:pt x="208096" y="811551"/>
                      <a:pt x="219694" y="821698"/>
                      <a:pt x="233013" y="826137"/>
                    </a:cubicBezTo>
                    <a:cubicBezTo>
                      <a:pt x="236544" y="828491"/>
                      <a:pt x="240053" y="829789"/>
                      <a:pt x="243605" y="833198"/>
                    </a:cubicBezTo>
                    <a:cubicBezTo>
                      <a:pt x="247158" y="836607"/>
                      <a:pt x="248691" y="841369"/>
                      <a:pt x="254328" y="846591"/>
                    </a:cubicBezTo>
                    <a:cubicBezTo>
                      <a:pt x="259965" y="851813"/>
                      <a:pt x="271108" y="859411"/>
                      <a:pt x="277428" y="864531"/>
                    </a:cubicBezTo>
                    <a:cubicBezTo>
                      <a:pt x="283748" y="869651"/>
                      <a:pt x="286775" y="873463"/>
                      <a:pt x="292251" y="877312"/>
                    </a:cubicBezTo>
                    <a:cubicBezTo>
                      <a:pt x="297727" y="881162"/>
                      <a:pt x="293502" y="876438"/>
                      <a:pt x="310286" y="887628"/>
                    </a:cubicBezTo>
                    <a:cubicBezTo>
                      <a:pt x="312640" y="891158"/>
                      <a:pt x="317258" y="899927"/>
                      <a:pt x="324974" y="902035"/>
                    </a:cubicBezTo>
                    <a:cubicBezTo>
                      <a:pt x="332690" y="904143"/>
                      <a:pt x="342034" y="895428"/>
                      <a:pt x="356581" y="900278"/>
                    </a:cubicBezTo>
                    <a:cubicBezTo>
                      <a:pt x="353050" y="903808"/>
                      <a:pt x="348759" y="906715"/>
                      <a:pt x="345989" y="910869"/>
                    </a:cubicBezTo>
                    <a:cubicBezTo>
                      <a:pt x="343925" y="913966"/>
                      <a:pt x="343362" y="917851"/>
                      <a:pt x="342459" y="921461"/>
                    </a:cubicBezTo>
                    <a:lnTo>
                      <a:pt x="335398" y="949705"/>
                    </a:lnTo>
                    <a:cubicBezTo>
                      <a:pt x="336072" y="958472"/>
                      <a:pt x="334837" y="990950"/>
                      <a:pt x="342459" y="1006193"/>
                    </a:cubicBezTo>
                    <a:cubicBezTo>
                      <a:pt x="344357" y="1009988"/>
                      <a:pt x="347166" y="1013254"/>
                      <a:pt x="349520" y="1016784"/>
                    </a:cubicBezTo>
                    <a:cubicBezTo>
                      <a:pt x="351846" y="1023762"/>
                      <a:pt x="353888" y="1032989"/>
                      <a:pt x="360111" y="1037967"/>
                    </a:cubicBezTo>
                    <a:cubicBezTo>
                      <a:pt x="363017" y="1040292"/>
                      <a:pt x="367374" y="1039834"/>
                      <a:pt x="370703" y="1041498"/>
                    </a:cubicBezTo>
                    <a:cubicBezTo>
                      <a:pt x="398072" y="1055183"/>
                      <a:pt x="365269" y="1043218"/>
                      <a:pt x="391886" y="1052089"/>
                    </a:cubicBezTo>
                    <a:cubicBezTo>
                      <a:pt x="395416" y="1054443"/>
                      <a:pt x="398577" y="1057479"/>
                      <a:pt x="402477" y="1059150"/>
                    </a:cubicBezTo>
                    <a:cubicBezTo>
                      <a:pt x="406937" y="1061062"/>
                      <a:pt x="411933" y="1061348"/>
                      <a:pt x="416599" y="1062681"/>
                    </a:cubicBezTo>
                    <a:cubicBezTo>
                      <a:pt x="420177" y="1063703"/>
                      <a:pt x="423660" y="1065034"/>
                      <a:pt x="427191" y="1066211"/>
                    </a:cubicBezTo>
                    <a:cubicBezTo>
                      <a:pt x="429545" y="1069742"/>
                      <a:pt x="431059" y="1074009"/>
                      <a:pt x="434252" y="1076803"/>
                    </a:cubicBezTo>
                    <a:cubicBezTo>
                      <a:pt x="440639" y="1082391"/>
                      <a:pt x="455435" y="1090925"/>
                      <a:pt x="455435" y="1090925"/>
                    </a:cubicBezTo>
                    <a:cubicBezTo>
                      <a:pt x="457789" y="1094455"/>
                      <a:pt x="460773" y="1097639"/>
                      <a:pt x="462496" y="1101516"/>
                    </a:cubicBezTo>
                    <a:cubicBezTo>
                      <a:pt x="465519" y="1108317"/>
                      <a:pt x="469881" y="1116515"/>
                      <a:pt x="469557" y="1122699"/>
                    </a:cubicBezTo>
                    <a:cubicBezTo>
                      <a:pt x="469233" y="1128883"/>
                      <a:pt x="465850" y="1133809"/>
                      <a:pt x="460550" y="1138621"/>
                    </a:cubicBezTo>
                    <a:cubicBezTo>
                      <a:pt x="454421" y="1144186"/>
                      <a:pt x="442440" y="1148778"/>
                      <a:pt x="434252" y="1147413"/>
                    </a:cubicBezTo>
                    <a:cubicBezTo>
                      <a:pt x="427275" y="1145087"/>
                      <a:pt x="418047" y="1143043"/>
                      <a:pt x="413069" y="1136821"/>
                    </a:cubicBezTo>
                    <a:cubicBezTo>
                      <a:pt x="410744" y="1133915"/>
                      <a:pt x="412566" y="1128393"/>
                      <a:pt x="409538" y="1126230"/>
                    </a:cubicBezTo>
                    <a:cubicBezTo>
                      <a:pt x="403481" y="1121904"/>
                      <a:pt x="388355" y="1119169"/>
                      <a:pt x="388355" y="1119169"/>
                    </a:cubicBezTo>
                    <a:cubicBezTo>
                      <a:pt x="373056" y="1120346"/>
                      <a:pt x="357015" y="1117847"/>
                      <a:pt x="342459" y="1122699"/>
                    </a:cubicBezTo>
                    <a:cubicBezTo>
                      <a:pt x="338928" y="1123876"/>
                      <a:pt x="343664" y="1130385"/>
                      <a:pt x="345989" y="1133291"/>
                    </a:cubicBezTo>
                    <a:cubicBezTo>
                      <a:pt x="350966" y="1139513"/>
                      <a:pt x="360195" y="1141557"/>
                      <a:pt x="367172" y="1143882"/>
                    </a:cubicBezTo>
                    <a:cubicBezTo>
                      <a:pt x="375896" y="1170054"/>
                      <a:pt x="378274" y="1167560"/>
                      <a:pt x="370703" y="1200370"/>
                    </a:cubicBezTo>
                    <a:cubicBezTo>
                      <a:pt x="369749" y="1204505"/>
                      <a:pt x="366955" y="1208311"/>
                      <a:pt x="363642" y="1210962"/>
                    </a:cubicBezTo>
                    <a:cubicBezTo>
                      <a:pt x="360736" y="1213287"/>
                      <a:pt x="356581" y="1213315"/>
                      <a:pt x="353050" y="1214492"/>
                    </a:cubicBezTo>
                    <a:cubicBezTo>
                      <a:pt x="354227" y="1222730"/>
                      <a:pt x="353594" y="1231439"/>
                      <a:pt x="356581" y="1239206"/>
                    </a:cubicBezTo>
                    <a:cubicBezTo>
                      <a:pt x="359627" y="1247127"/>
                      <a:pt x="370703" y="1260389"/>
                      <a:pt x="370703" y="1260389"/>
                    </a:cubicBezTo>
                    <a:cubicBezTo>
                      <a:pt x="371880" y="1267450"/>
                      <a:pt x="367975" y="1278096"/>
                      <a:pt x="374233" y="1281572"/>
                    </a:cubicBezTo>
                    <a:cubicBezTo>
                      <a:pt x="382527" y="1286180"/>
                      <a:pt x="392989" y="1278041"/>
                      <a:pt x="402477" y="1278041"/>
                    </a:cubicBezTo>
                    <a:cubicBezTo>
                      <a:pt x="408478" y="1278041"/>
                      <a:pt x="414246" y="1280395"/>
                      <a:pt x="420130" y="1281572"/>
                    </a:cubicBezTo>
                    <a:cubicBezTo>
                      <a:pt x="421307" y="1285102"/>
                      <a:pt x="421029" y="1289532"/>
                      <a:pt x="423660" y="1292163"/>
                    </a:cubicBezTo>
                    <a:cubicBezTo>
                      <a:pt x="445921" y="1314423"/>
                      <a:pt x="437679" y="1300937"/>
                      <a:pt x="455435" y="1309816"/>
                    </a:cubicBezTo>
                    <a:cubicBezTo>
                      <a:pt x="482803" y="1323500"/>
                      <a:pt x="450005" y="1311537"/>
                      <a:pt x="476618" y="1320407"/>
                    </a:cubicBezTo>
                    <a:cubicBezTo>
                      <a:pt x="481325" y="1327468"/>
                      <a:pt x="482689" y="1338907"/>
                      <a:pt x="490740" y="1341591"/>
                    </a:cubicBezTo>
                    <a:lnTo>
                      <a:pt x="511923" y="1348652"/>
                    </a:lnTo>
                    <a:lnTo>
                      <a:pt x="522515" y="1352182"/>
                    </a:lnTo>
                    <a:cubicBezTo>
                      <a:pt x="526045" y="1349828"/>
                      <a:pt x="529311" y="1347018"/>
                      <a:pt x="533106" y="1345121"/>
                    </a:cubicBezTo>
                    <a:cubicBezTo>
                      <a:pt x="556068" y="1333641"/>
                      <a:pt x="603225" y="1344567"/>
                      <a:pt x="614308" y="1345121"/>
                    </a:cubicBezTo>
                    <a:cubicBezTo>
                      <a:pt x="615485" y="1341590"/>
                      <a:pt x="619015" y="1338060"/>
                      <a:pt x="617838" y="1334529"/>
                    </a:cubicBezTo>
                    <a:cubicBezTo>
                      <a:pt x="616259" y="1329793"/>
                      <a:pt x="611310" y="1326840"/>
                      <a:pt x="607247" y="1323938"/>
                    </a:cubicBezTo>
                    <a:cubicBezTo>
                      <a:pt x="602964" y="1320879"/>
                      <a:pt x="597695" y="1319488"/>
                      <a:pt x="593125" y="1316877"/>
                    </a:cubicBezTo>
                    <a:cubicBezTo>
                      <a:pt x="573961" y="1305926"/>
                      <a:pt x="591361" y="1312759"/>
                      <a:pt x="571942" y="1306285"/>
                    </a:cubicBezTo>
                    <a:cubicBezTo>
                      <a:pt x="569588" y="1302755"/>
                      <a:pt x="567881" y="1298694"/>
                      <a:pt x="564881" y="1295694"/>
                    </a:cubicBezTo>
                    <a:cubicBezTo>
                      <a:pt x="561880" y="1292694"/>
                      <a:pt x="556940" y="1291946"/>
                      <a:pt x="554289" y="1288633"/>
                    </a:cubicBezTo>
                    <a:cubicBezTo>
                      <a:pt x="551964" y="1285727"/>
                      <a:pt x="552566" y="1281294"/>
                      <a:pt x="550759" y="1278041"/>
                    </a:cubicBezTo>
                    <a:cubicBezTo>
                      <a:pt x="546638" y="1270623"/>
                      <a:pt x="536637" y="1256858"/>
                      <a:pt x="536637" y="1256858"/>
                    </a:cubicBezTo>
                    <a:cubicBezTo>
                      <a:pt x="541994" y="1253287"/>
                      <a:pt x="550510" y="1246267"/>
                      <a:pt x="557820" y="1246267"/>
                    </a:cubicBezTo>
                    <a:cubicBezTo>
                      <a:pt x="562672" y="1246267"/>
                      <a:pt x="567235" y="1248620"/>
                      <a:pt x="571942" y="1249797"/>
                    </a:cubicBezTo>
                    <a:cubicBezTo>
                      <a:pt x="575472" y="1252151"/>
                      <a:pt x="579882" y="1253545"/>
                      <a:pt x="582533" y="1256858"/>
                    </a:cubicBezTo>
                    <a:cubicBezTo>
                      <a:pt x="593903" y="1271071"/>
                      <a:pt x="576593" y="1264815"/>
                      <a:pt x="593125" y="1278041"/>
                    </a:cubicBezTo>
                    <a:cubicBezTo>
                      <a:pt x="596031" y="1280366"/>
                      <a:pt x="600388" y="1279908"/>
                      <a:pt x="603716" y="1281572"/>
                    </a:cubicBezTo>
                    <a:cubicBezTo>
                      <a:pt x="607511" y="1283470"/>
                      <a:pt x="610430" y="1286910"/>
                      <a:pt x="614308" y="1288633"/>
                    </a:cubicBezTo>
                    <a:cubicBezTo>
                      <a:pt x="652117" y="1305437"/>
                      <a:pt x="622115" y="1286776"/>
                      <a:pt x="646082" y="1302755"/>
                    </a:cubicBezTo>
                    <a:cubicBezTo>
                      <a:pt x="650789" y="1309816"/>
                      <a:pt x="655497" y="1330999"/>
                      <a:pt x="660204" y="1323938"/>
                    </a:cubicBezTo>
                    <a:cubicBezTo>
                      <a:pt x="662558" y="1320407"/>
                      <a:pt x="665542" y="1317224"/>
                      <a:pt x="667265" y="1313346"/>
                    </a:cubicBezTo>
                    <a:cubicBezTo>
                      <a:pt x="677699" y="1289869"/>
                      <a:pt x="667859" y="1295787"/>
                      <a:pt x="684918" y="1281572"/>
                    </a:cubicBezTo>
                    <a:cubicBezTo>
                      <a:pt x="688178" y="1278856"/>
                      <a:pt x="691632" y="1276234"/>
                      <a:pt x="695509" y="1274511"/>
                    </a:cubicBezTo>
                    <a:cubicBezTo>
                      <a:pt x="702310" y="1271488"/>
                      <a:pt x="716692" y="1267450"/>
                      <a:pt x="716692" y="1267450"/>
                    </a:cubicBezTo>
                    <a:cubicBezTo>
                      <a:pt x="722576" y="1268627"/>
                      <a:pt x="728726" y="1268873"/>
                      <a:pt x="734345" y="1270980"/>
                    </a:cubicBezTo>
                    <a:cubicBezTo>
                      <a:pt x="749408" y="1276628"/>
                      <a:pt x="741641" y="1278277"/>
                      <a:pt x="751997" y="1288633"/>
                    </a:cubicBezTo>
                    <a:cubicBezTo>
                      <a:pt x="754997" y="1291633"/>
                      <a:pt x="759058" y="1293340"/>
                      <a:pt x="762589" y="1295694"/>
                    </a:cubicBezTo>
                    <a:cubicBezTo>
                      <a:pt x="763766" y="1299224"/>
                      <a:pt x="767501" y="1302830"/>
                      <a:pt x="766119" y="1306285"/>
                    </a:cubicBezTo>
                    <a:cubicBezTo>
                      <a:pt x="764543" y="1310225"/>
                      <a:pt x="759428" y="1311675"/>
                      <a:pt x="755528" y="1313346"/>
                    </a:cubicBezTo>
                    <a:cubicBezTo>
                      <a:pt x="745920" y="1317464"/>
                      <a:pt x="719395" y="1319628"/>
                      <a:pt x="713162" y="1320407"/>
                    </a:cubicBezTo>
                    <a:cubicBezTo>
                      <a:pt x="709631" y="1322761"/>
                      <a:pt x="705830" y="1324751"/>
                      <a:pt x="702570" y="1327468"/>
                    </a:cubicBezTo>
                    <a:cubicBezTo>
                      <a:pt x="698734" y="1330664"/>
                      <a:pt x="696133" y="1335290"/>
                      <a:pt x="691979" y="1338060"/>
                    </a:cubicBezTo>
                    <a:cubicBezTo>
                      <a:pt x="688882" y="1340125"/>
                      <a:pt x="684918" y="1340414"/>
                      <a:pt x="681387" y="1341591"/>
                    </a:cubicBezTo>
                    <a:cubicBezTo>
                      <a:pt x="679033" y="1345121"/>
                      <a:pt x="675997" y="1348282"/>
                      <a:pt x="674326" y="1352182"/>
                    </a:cubicBezTo>
                    <a:cubicBezTo>
                      <a:pt x="672415" y="1356642"/>
                      <a:pt x="670796" y="1366304"/>
                      <a:pt x="660204" y="1369835"/>
                    </a:cubicBezTo>
                    <a:close/>
                  </a:path>
                </a:pathLst>
              </a:custGeom>
              <a:solidFill>
                <a:schemeClr val="accent2"/>
              </a:solidFill>
              <a:ln w="63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3" name="Kombinationstegning 22"/>
              <p:cNvSpPr/>
              <p:nvPr/>
            </p:nvSpPr>
            <p:spPr>
              <a:xfrm>
                <a:off x="422910" y="1381125"/>
                <a:ext cx="117750" cy="128998"/>
              </a:xfrm>
              <a:custGeom>
                <a:avLst/>
                <a:gdLst>
                  <a:gd name="connsiteX0" fmla="*/ 52957 w 117750"/>
                  <a:gd name="connsiteY0" fmla="*/ 127098 h 128998"/>
                  <a:gd name="connsiteX1" fmla="*/ 52957 w 117750"/>
                  <a:gd name="connsiteY1" fmla="*/ 127098 h 128998"/>
                  <a:gd name="connsiteX2" fmla="*/ 74140 w 117750"/>
                  <a:gd name="connsiteY2" fmla="*/ 102385 h 128998"/>
                  <a:gd name="connsiteX3" fmla="*/ 81201 w 117750"/>
                  <a:gd name="connsiteY3" fmla="*/ 77671 h 128998"/>
                  <a:gd name="connsiteX4" fmla="*/ 91793 w 117750"/>
                  <a:gd name="connsiteY4" fmla="*/ 70610 h 128998"/>
                  <a:gd name="connsiteX5" fmla="*/ 105915 w 117750"/>
                  <a:gd name="connsiteY5" fmla="*/ 49427 h 128998"/>
                  <a:gd name="connsiteX6" fmla="*/ 112976 w 117750"/>
                  <a:gd name="connsiteY6" fmla="*/ 38836 h 128998"/>
                  <a:gd name="connsiteX7" fmla="*/ 112976 w 117750"/>
                  <a:gd name="connsiteY7" fmla="*/ 3531 h 128998"/>
                  <a:gd name="connsiteX8" fmla="*/ 102384 w 117750"/>
                  <a:gd name="connsiteY8" fmla="*/ 0 h 128998"/>
                  <a:gd name="connsiteX9" fmla="*/ 70610 w 117750"/>
                  <a:gd name="connsiteY9" fmla="*/ 3531 h 128998"/>
                  <a:gd name="connsiteX10" fmla="*/ 49427 w 117750"/>
                  <a:gd name="connsiteY10" fmla="*/ 17653 h 128998"/>
                  <a:gd name="connsiteX11" fmla="*/ 38835 w 117750"/>
                  <a:gd name="connsiteY11" fmla="*/ 21183 h 128998"/>
                  <a:gd name="connsiteX12" fmla="*/ 21183 w 117750"/>
                  <a:gd name="connsiteY12" fmla="*/ 35305 h 128998"/>
                  <a:gd name="connsiteX13" fmla="*/ 14122 w 117750"/>
                  <a:gd name="connsiteY13" fmla="*/ 45897 h 128998"/>
                  <a:gd name="connsiteX14" fmla="*/ 3530 w 117750"/>
                  <a:gd name="connsiteY14" fmla="*/ 52958 h 128998"/>
                  <a:gd name="connsiteX15" fmla="*/ 0 w 117750"/>
                  <a:gd name="connsiteY15" fmla="*/ 63549 h 128998"/>
                  <a:gd name="connsiteX16" fmla="*/ 7061 w 117750"/>
                  <a:gd name="connsiteY16" fmla="*/ 95324 h 128998"/>
                  <a:gd name="connsiteX17" fmla="*/ 17652 w 117750"/>
                  <a:gd name="connsiteY17" fmla="*/ 105915 h 128998"/>
                  <a:gd name="connsiteX18" fmla="*/ 31774 w 117750"/>
                  <a:gd name="connsiteY18" fmla="*/ 112976 h 128998"/>
                  <a:gd name="connsiteX19" fmla="*/ 42366 w 117750"/>
                  <a:gd name="connsiteY19" fmla="*/ 120037 h 128998"/>
                  <a:gd name="connsiteX20" fmla="*/ 63549 w 117750"/>
                  <a:gd name="connsiteY20" fmla="*/ 127098 h 128998"/>
                  <a:gd name="connsiteX21" fmla="*/ 52957 w 117750"/>
                  <a:gd name="connsiteY21" fmla="*/ 127098 h 12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750" h="128998">
                    <a:moveTo>
                      <a:pt x="52957" y="127098"/>
                    </a:moveTo>
                    <a:lnTo>
                      <a:pt x="52957" y="127098"/>
                    </a:lnTo>
                    <a:cubicBezTo>
                      <a:pt x="60018" y="118860"/>
                      <a:pt x="68315" y="111538"/>
                      <a:pt x="74140" y="102385"/>
                    </a:cubicBezTo>
                    <a:cubicBezTo>
                      <a:pt x="76106" y="99295"/>
                      <a:pt x="78029" y="81636"/>
                      <a:pt x="81201" y="77671"/>
                    </a:cubicBezTo>
                    <a:cubicBezTo>
                      <a:pt x="83852" y="74358"/>
                      <a:pt x="88262" y="72964"/>
                      <a:pt x="91793" y="70610"/>
                    </a:cubicBezTo>
                    <a:lnTo>
                      <a:pt x="105915" y="49427"/>
                    </a:lnTo>
                    <a:lnTo>
                      <a:pt x="112976" y="38836"/>
                    </a:lnTo>
                    <a:cubicBezTo>
                      <a:pt x="117323" y="25793"/>
                      <a:pt x="121089" y="19756"/>
                      <a:pt x="112976" y="3531"/>
                    </a:cubicBezTo>
                    <a:cubicBezTo>
                      <a:pt x="111312" y="202"/>
                      <a:pt x="105915" y="1177"/>
                      <a:pt x="102384" y="0"/>
                    </a:cubicBezTo>
                    <a:cubicBezTo>
                      <a:pt x="91793" y="1177"/>
                      <a:pt x="80720" y="161"/>
                      <a:pt x="70610" y="3531"/>
                    </a:cubicBezTo>
                    <a:cubicBezTo>
                      <a:pt x="62559" y="6215"/>
                      <a:pt x="56488" y="12946"/>
                      <a:pt x="49427" y="17653"/>
                    </a:cubicBezTo>
                    <a:cubicBezTo>
                      <a:pt x="46330" y="19717"/>
                      <a:pt x="42366" y="20006"/>
                      <a:pt x="38835" y="21183"/>
                    </a:cubicBezTo>
                    <a:cubicBezTo>
                      <a:pt x="18598" y="51540"/>
                      <a:pt x="45544" y="15815"/>
                      <a:pt x="21183" y="35305"/>
                    </a:cubicBezTo>
                    <a:cubicBezTo>
                      <a:pt x="17870" y="37956"/>
                      <a:pt x="17122" y="42897"/>
                      <a:pt x="14122" y="45897"/>
                    </a:cubicBezTo>
                    <a:cubicBezTo>
                      <a:pt x="11122" y="48897"/>
                      <a:pt x="7061" y="50604"/>
                      <a:pt x="3530" y="52958"/>
                    </a:cubicBezTo>
                    <a:cubicBezTo>
                      <a:pt x="2353" y="56488"/>
                      <a:pt x="0" y="59828"/>
                      <a:pt x="0" y="63549"/>
                    </a:cubicBezTo>
                    <a:cubicBezTo>
                      <a:pt x="0" y="65475"/>
                      <a:pt x="3419" y="89862"/>
                      <a:pt x="7061" y="95324"/>
                    </a:cubicBezTo>
                    <a:cubicBezTo>
                      <a:pt x="9830" y="99478"/>
                      <a:pt x="13589" y="103013"/>
                      <a:pt x="17652" y="105915"/>
                    </a:cubicBezTo>
                    <a:cubicBezTo>
                      <a:pt x="21935" y="108974"/>
                      <a:pt x="27204" y="110365"/>
                      <a:pt x="31774" y="112976"/>
                    </a:cubicBezTo>
                    <a:cubicBezTo>
                      <a:pt x="35458" y="115081"/>
                      <a:pt x="38488" y="118314"/>
                      <a:pt x="42366" y="120037"/>
                    </a:cubicBezTo>
                    <a:cubicBezTo>
                      <a:pt x="49167" y="123060"/>
                      <a:pt x="56488" y="124744"/>
                      <a:pt x="63549" y="127098"/>
                    </a:cubicBezTo>
                    <a:cubicBezTo>
                      <a:pt x="76374" y="131373"/>
                      <a:pt x="54722" y="127098"/>
                      <a:pt x="52957" y="127098"/>
                    </a:cubicBezTo>
                    <a:close/>
                  </a:path>
                </a:pathLst>
              </a:custGeom>
              <a:solidFill>
                <a:schemeClr val="accent2"/>
              </a:solidFill>
              <a:ln w="63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4" name="Kombinationstegning 23"/>
              <p:cNvSpPr/>
              <p:nvPr/>
            </p:nvSpPr>
            <p:spPr>
              <a:xfrm>
                <a:off x="506730" y="1059180"/>
                <a:ext cx="134103" cy="289204"/>
              </a:xfrm>
              <a:custGeom>
                <a:avLst/>
                <a:gdLst>
                  <a:gd name="connsiteX0" fmla="*/ 100510 w 134103"/>
                  <a:gd name="connsiteY0" fmla="*/ 285971 h 289204"/>
                  <a:gd name="connsiteX1" fmla="*/ 100510 w 134103"/>
                  <a:gd name="connsiteY1" fmla="*/ 285971 h 289204"/>
                  <a:gd name="connsiteX2" fmla="*/ 132284 w 134103"/>
                  <a:gd name="connsiteY2" fmla="*/ 282441 h 289204"/>
                  <a:gd name="connsiteX3" fmla="*/ 114632 w 134103"/>
                  <a:gd name="connsiteY3" fmla="*/ 250666 h 289204"/>
                  <a:gd name="connsiteX4" fmla="*/ 104040 w 134103"/>
                  <a:gd name="connsiteY4" fmla="*/ 243605 h 289204"/>
                  <a:gd name="connsiteX5" fmla="*/ 96979 w 134103"/>
                  <a:gd name="connsiteY5" fmla="*/ 233013 h 289204"/>
                  <a:gd name="connsiteX6" fmla="*/ 89918 w 134103"/>
                  <a:gd name="connsiteY6" fmla="*/ 211830 h 289204"/>
                  <a:gd name="connsiteX7" fmla="*/ 89918 w 134103"/>
                  <a:gd name="connsiteY7" fmla="*/ 144751 h 289204"/>
                  <a:gd name="connsiteX8" fmla="*/ 72266 w 134103"/>
                  <a:gd name="connsiteY8" fmla="*/ 120037 h 289204"/>
                  <a:gd name="connsiteX9" fmla="*/ 65205 w 134103"/>
                  <a:gd name="connsiteY9" fmla="*/ 98854 h 289204"/>
                  <a:gd name="connsiteX10" fmla="*/ 61674 w 134103"/>
                  <a:gd name="connsiteY10" fmla="*/ 88263 h 289204"/>
                  <a:gd name="connsiteX11" fmla="*/ 65205 w 134103"/>
                  <a:gd name="connsiteY11" fmla="*/ 56488 h 289204"/>
                  <a:gd name="connsiteX12" fmla="*/ 75796 w 134103"/>
                  <a:gd name="connsiteY12" fmla="*/ 52958 h 289204"/>
                  <a:gd name="connsiteX13" fmla="*/ 79327 w 134103"/>
                  <a:gd name="connsiteY13" fmla="*/ 42366 h 289204"/>
                  <a:gd name="connsiteX14" fmla="*/ 72266 w 134103"/>
                  <a:gd name="connsiteY14" fmla="*/ 14122 h 289204"/>
                  <a:gd name="connsiteX15" fmla="*/ 51083 w 134103"/>
                  <a:gd name="connsiteY15" fmla="*/ 0 h 289204"/>
                  <a:gd name="connsiteX16" fmla="*/ 29900 w 134103"/>
                  <a:gd name="connsiteY16" fmla="*/ 3531 h 289204"/>
                  <a:gd name="connsiteX17" fmla="*/ 44022 w 134103"/>
                  <a:gd name="connsiteY17" fmla="*/ 225952 h 289204"/>
                  <a:gd name="connsiteX18" fmla="*/ 47552 w 134103"/>
                  <a:gd name="connsiteY18" fmla="*/ 236544 h 289204"/>
                  <a:gd name="connsiteX19" fmla="*/ 58144 w 134103"/>
                  <a:gd name="connsiteY19" fmla="*/ 240074 h 289204"/>
                  <a:gd name="connsiteX20" fmla="*/ 79327 w 134103"/>
                  <a:gd name="connsiteY20" fmla="*/ 250666 h 289204"/>
                  <a:gd name="connsiteX21" fmla="*/ 89918 w 134103"/>
                  <a:gd name="connsiteY21" fmla="*/ 261257 h 289204"/>
                  <a:gd name="connsiteX22" fmla="*/ 93449 w 134103"/>
                  <a:gd name="connsiteY22" fmla="*/ 285971 h 289204"/>
                  <a:gd name="connsiteX23" fmla="*/ 100510 w 134103"/>
                  <a:gd name="connsiteY23" fmla="*/ 285971 h 28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103" h="289204">
                    <a:moveTo>
                      <a:pt x="100510" y="285971"/>
                    </a:moveTo>
                    <a:lnTo>
                      <a:pt x="100510" y="285971"/>
                    </a:lnTo>
                    <a:cubicBezTo>
                      <a:pt x="111101" y="284794"/>
                      <a:pt x="124749" y="289976"/>
                      <a:pt x="132284" y="282441"/>
                    </a:cubicBezTo>
                    <a:cubicBezTo>
                      <a:pt x="140346" y="274378"/>
                      <a:pt x="119283" y="254542"/>
                      <a:pt x="114632" y="250666"/>
                    </a:cubicBezTo>
                    <a:cubicBezTo>
                      <a:pt x="111372" y="247950"/>
                      <a:pt x="107571" y="245959"/>
                      <a:pt x="104040" y="243605"/>
                    </a:cubicBezTo>
                    <a:cubicBezTo>
                      <a:pt x="101686" y="240074"/>
                      <a:pt x="98702" y="236891"/>
                      <a:pt x="96979" y="233013"/>
                    </a:cubicBezTo>
                    <a:cubicBezTo>
                      <a:pt x="93956" y="226212"/>
                      <a:pt x="89918" y="211830"/>
                      <a:pt x="89918" y="211830"/>
                    </a:cubicBezTo>
                    <a:cubicBezTo>
                      <a:pt x="93408" y="180420"/>
                      <a:pt x="96004" y="177209"/>
                      <a:pt x="89918" y="144751"/>
                    </a:cubicBezTo>
                    <a:cubicBezTo>
                      <a:pt x="85524" y="121319"/>
                      <a:pt x="87996" y="125281"/>
                      <a:pt x="72266" y="120037"/>
                    </a:cubicBezTo>
                    <a:lnTo>
                      <a:pt x="65205" y="98854"/>
                    </a:lnTo>
                    <a:lnTo>
                      <a:pt x="61674" y="88263"/>
                    </a:lnTo>
                    <a:cubicBezTo>
                      <a:pt x="62851" y="77671"/>
                      <a:pt x="61247" y="66383"/>
                      <a:pt x="65205" y="56488"/>
                    </a:cubicBezTo>
                    <a:cubicBezTo>
                      <a:pt x="66587" y="53033"/>
                      <a:pt x="73165" y="55589"/>
                      <a:pt x="75796" y="52958"/>
                    </a:cubicBezTo>
                    <a:cubicBezTo>
                      <a:pt x="78428" y="50326"/>
                      <a:pt x="78150" y="45897"/>
                      <a:pt x="79327" y="42366"/>
                    </a:cubicBezTo>
                    <a:lnTo>
                      <a:pt x="72266" y="14122"/>
                    </a:lnTo>
                    <a:cubicBezTo>
                      <a:pt x="70208" y="5889"/>
                      <a:pt x="51083" y="0"/>
                      <a:pt x="51083" y="0"/>
                    </a:cubicBezTo>
                    <a:lnTo>
                      <a:pt x="29900" y="3531"/>
                    </a:lnTo>
                    <a:cubicBezTo>
                      <a:pt x="12780" y="219241"/>
                      <a:pt x="-34744" y="199702"/>
                      <a:pt x="44022" y="225952"/>
                    </a:cubicBezTo>
                    <a:cubicBezTo>
                      <a:pt x="45199" y="229483"/>
                      <a:pt x="44920" y="233912"/>
                      <a:pt x="47552" y="236544"/>
                    </a:cubicBezTo>
                    <a:cubicBezTo>
                      <a:pt x="50184" y="239176"/>
                      <a:pt x="54815" y="238410"/>
                      <a:pt x="58144" y="240074"/>
                    </a:cubicBezTo>
                    <a:cubicBezTo>
                      <a:pt x="85528" y="253765"/>
                      <a:pt x="52696" y="241788"/>
                      <a:pt x="79327" y="250666"/>
                    </a:cubicBezTo>
                    <a:cubicBezTo>
                      <a:pt x="82857" y="254196"/>
                      <a:pt x="88064" y="256621"/>
                      <a:pt x="89918" y="261257"/>
                    </a:cubicBezTo>
                    <a:cubicBezTo>
                      <a:pt x="93009" y="268983"/>
                      <a:pt x="91817" y="277811"/>
                      <a:pt x="93449" y="285971"/>
                    </a:cubicBezTo>
                    <a:cubicBezTo>
                      <a:pt x="94904" y="293246"/>
                      <a:pt x="99333" y="285971"/>
                      <a:pt x="100510" y="285971"/>
                    </a:cubicBezTo>
                    <a:close/>
                  </a:path>
                </a:pathLst>
              </a:custGeom>
              <a:solidFill>
                <a:schemeClr val="accent2"/>
              </a:solidFill>
              <a:ln w="63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5" name="Kombinationstegning 24"/>
              <p:cNvSpPr/>
              <p:nvPr/>
            </p:nvSpPr>
            <p:spPr>
              <a:xfrm>
                <a:off x="0" y="661035"/>
                <a:ext cx="141220" cy="63754"/>
              </a:xfrm>
              <a:custGeom>
                <a:avLst/>
                <a:gdLst>
                  <a:gd name="connsiteX0" fmla="*/ 52957 w 141220"/>
                  <a:gd name="connsiteY0" fmla="*/ 63549 h 63754"/>
                  <a:gd name="connsiteX1" fmla="*/ 52957 w 141220"/>
                  <a:gd name="connsiteY1" fmla="*/ 63549 h 63754"/>
                  <a:gd name="connsiteX2" fmla="*/ 70610 w 141220"/>
                  <a:gd name="connsiteY2" fmla="*/ 38835 h 63754"/>
                  <a:gd name="connsiteX3" fmla="*/ 88262 w 141220"/>
                  <a:gd name="connsiteY3" fmla="*/ 52957 h 63754"/>
                  <a:gd name="connsiteX4" fmla="*/ 109445 w 141220"/>
                  <a:gd name="connsiteY4" fmla="*/ 60018 h 63754"/>
                  <a:gd name="connsiteX5" fmla="*/ 130628 w 141220"/>
                  <a:gd name="connsiteY5" fmla="*/ 52957 h 63754"/>
                  <a:gd name="connsiteX6" fmla="*/ 137689 w 141220"/>
                  <a:gd name="connsiteY6" fmla="*/ 31774 h 63754"/>
                  <a:gd name="connsiteX7" fmla="*/ 141220 w 141220"/>
                  <a:gd name="connsiteY7" fmla="*/ 21183 h 63754"/>
                  <a:gd name="connsiteX8" fmla="*/ 130628 w 141220"/>
                  <a:gd name="connsiteY8" fmla="*/ 17652 h 63754"/>
                  <a:gd name="connsiteX9" fmla="*/ 123567 w 141220"/>
                  <a:gd name="connsiteY9" fmla="*/ 7061 h 63754"/>
                  <a:gd name="connsiteX10" fmla="*/ 102384 w 141220"/>
                  <a:gd name="connsiteY10" fmla="*/ 0 h 63754"/>
                  <a:gd name="connsiteX11" fmla="*/ 24713 w 141220"/>
                  <a:gd name="connsiteY11" fmla="*/ 3530 h 63754"/>
                  <a:gd name="connsiteX12" fmla="*/ 14122 w 141220"/>
                  <a:gd name="connsiteY12" fmla="*/ 10591 h 63754"/>
                  <a:gd name="connsiteX13" fmla="*/ 0 w 141220"/>
                  <a:gd name="connsiteY13" fmla="*/ 31774 h 63754"/>
                  <a:gd name="connsiteX14" fmla="*/ 3530 w 141220"/>
                  <a:gd name="connsiteY14" fmla="*/ 45896 h 63754"/>
                  <a:gd name="connsiteX15" fmla="*/ 21183 w 141220"/>
                  <a:gd name="connsiteY15" fmla="*/ 49427 h 63754"/>
                  <a:gd name="connsiteX16" fmla="*/ 35305 w 141220"/>
                  <a:gd name="connsiteY16" fmla="*/ 52957 h 63754"/>
                  <a:gd name="connsiteX17" fmla="*/ 56488 w 141220"/>
                  <a:gd name="connsiteY17" fmla="*/ 63549 h 63754"/>
                  <a:gd name="connsiteX18" fmla="*/ 52957 w 141220"/>
                  <a:gd name="connsiteY18" fmla="*/ 63549 h 6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220" h="63754">
                    <a:moveTo>
                      <a:pt x="52957" y="63549"/>
                    </a:moveTo>
                    <a:lnTo>
                      <a:pt x="52957" y="63549"/>
                    </a:lnTo>
                    <a:cubicBezTo>
                      <a:pt x="58841" y="55311"/>
                      <a:pt x="62187" y="44451"/>
                      <a:pt x="70610" y="38835"/>
                    </a:cubicBezTo>
                    <a:cubicBezTo>
                      <a:pt x="87503" y="27573"/>
                      <a:pt x="83842" y="49800"/>
                      <a:pt x="88262" y="52957"/>
                    </a:cubicBezTo>
                    <a:cubicBezTo>
                      <a:pt x="94319" y="57283"/>
                      <a:pt x="109445" y="60018"/>
                      <a:pt x="109445" y="60018"/>
                    </a:cubicBezTo>
                    <a:lnTo>
                      <a:pt x="130628" y="52957"/>
                    </a:lnTo>
                    <a:cubicBezTo>
                      <a:pt x="137689" y="50603"/>
                      <a:pt x="135335" y="38835"/>
                      <a:pt x="137689" y="31774"/>
                    </a:cubicBezTo>
                    <a:lnTo>
                      <a:pt x="141220" y="21183"/>
                    </a:lnTo>
                    <a:cubicBezTo>
                      <a:pt x="137689" y="20006"/>
                      <a:pt x="133534" y="19977"/>
                      <a:pt x="130628" y="17652"/>
                    </a:cubicBezTo>
                    <a:cubicBezTo>
                      <a:pt x="127315" y="15001"/>
                      <a:pt x="127165" y="9310"/>
                      <a:pt x="123567" y="7061"/>
                    </a:cubicBezTo>
                    <a:cubicBezTo>
                      <a:pt x="117255" y="3116"/>
                      <a:pt x="102384" y="0"/>
                      <a:pt x="102384" y="0"/>
                    </a:cubicBezTo>
                    <a:cubicBezTo>
                      <a:pt x="76494" y="1177"/>
                      <a:pt x="50445" y="442"/>
                      <a:pt x="24713" y="3530"/>
                    </a:cubicBezTo>
                    <a:cubicBezTo>
                      <a:pt x="20500" y="4036"/>
                      <a:pt x="16916" y="7398"/>
                      <a:pt x="14122" y="10591"/>
                    </a:cubicBezTo>
                    <a:cubicBezTo>
                      <a:pt x="8534" y="16978"/>
                      <a:pt x="0" y="31774"/>
                      <a:pt x="0" y="31774"/>
                    </a:cubicBezTo>
                    <a:cubicBezTo>
                      <a:pt x="1177" y="36481"/>
                      <a:pt x="-197" y="42790"/>
                      <a:pt x="3530" y="45896"/>
                    </a:cubicBezTo>
                    <a:cubicBezTo>
                      <a:pt x="8140" y="49738"/>
                      <a:pt x="15325" y="48125"/>
                      <a:pt x="21183" y="49427"/>
                    </a:cubicBezTo>
                    <a:cubicBezTo>
                      <a:pt x="25920" y="50480"/>
                      <a:pt x="30598" y="51780"/>
                      <a:pt x="35305" y="52957"/>
                    </a:cubicBezTo>
                    <a:cubicBezTo>
                      <a:pt x="44231" y="58908"/>
                      <a:pt x="46047" y="61461"/>
                      <a:pt x="56488" y="63549"/>
                    </a:cubicBezTo>
                    <a:cubicBezTo>
                      <a:pt x="58796" y="64011"/>
                      <a:pt x="53545" y="63549"/>
                      <a:pt x="52957" y="63549"/>
                    </a:cubicBezTo>
                    <a:close/>
                  </a:path>
                </a:pathLst>
              </a:custGeom>
              <a:solidFill>
                <a:schemeClr val="accent2"/>
              </a:solidFill>
              <a:ln w="635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sp>
          <p:nvSpPr>
            <p:cNvPr id="20" name="Kombinationstegning 19"/>
            <p:cNvSpPr/>
            <p:nvPr/>
          </p:nvSpPr>
          <p:spPr>
            <a:xfrm>
              <a:off x="935665" y="0"/>
              <a:ext cx="954461" cy="968798"/>
            </a:xfrm>
            <a:custGeom>
              <a:avLst/>
              <a:gdLst>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70641 w 954461"/>
                <a:gd name="connsiteY100" fmla="*/ 238125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872546 w 954461"/>
                <a:gd name="connsiteY101" fmla="*/ 232410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885881 w 954461"/>
                <a:gd name="connsiteY102" fmla="*/ 230505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893501 w 954461"/>
                <a:gd name="connsiteY104" fmla="*/ 2133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897311 w 954461"/>
                <a:gd name="connsiteY105" fmla="*/ 201930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889691 w 954461"/>
                <a:gd name="connsiteY103" fmla="*/ 219075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53496 w 954461"/>
                <a:gd name="connsiteY97" fmla="*/ 308610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68736 w 954461"/>
                <a:gd name="connsiteY99" fmla="*/ 293370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59211 w 954461"/>
                <a:gd name="connsiteY98" fmla="*/ 304800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16 w 954461"/>
                <a:gd name="connsiteY88" fmla="*/ 382905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790631 w 954461"/>
                <a:gd name="connsiteY89" fmla="*/ 37147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02061 w 954461"/>
                <a:gd name="connsiteY91" fmla="*/ 354330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11586 w 954461"/>
                <a:gd name="connsiteY92" fmla="*/ 342900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28731 w 954461"/>
                <a:gd name="connsiteY95" fmla="*/ 329565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36351 w 954461"/>
                <a:gd name="connsiteY96" fmla="*/ 321945 h 968798"/>
                <a:gd name="connsiteX97" fmla="*/ 863072 w 954461"/>
                <a:gd name="connsiteY97" fmla="*/ 314462 h 968798"/>
                <a:gd name="connsiteX98" fmla="*/ 866882 w 954461"/>
                <a:gd name="connsiteY98" fmla="*/ 306839 h 968798"/>
                <a:gd name="connsiteX99" fmla="*/ 878313 w 954461"/>
                <a:gd name="connsiteY99" fmla="*/ 293498 h 968798"/>
                <a:gd name="connsiteX100" fmla="*/ 899269 w 954461"/>
                <a:gd name="connsiteY100" fmla="*/ 253476 h 968798"/>
                <a:gd name="connsiteX101" fmla="*/ 903079 w 954461"/>
                <a:gd name="connsiteY101" fmla="*/ 230606 h 968798"/>
                <a:gd name="connsiteX102" fmla="*/ 910699 w 954461"/>
                <a:gd name="connsiteY102" fmla="*/ 213453 h 968798"/>
                <a:gd name="connsiteX103" fmla="*/ 904984 w 954461"/>
                <a:gd name="connsiteY103" fmla="*/ 215359 h 968798"/>
                <a:gd name="connsiteX104" fmla="*/ 904984 w 954461"/>
                <a:gd name="connsiteY104" fmla="*/ 182960 h 968798"/>
                <a:gd name="connsiteX105" fmla="*/ 903079 w 954461"/>
                <a:gd name="connsiteY105" fmla="*/ 200112 h 968798"/>
                <a:gd name="connsiteX106" fmla="*/ 897311 w 954461"/>
                <a:gd name="connsiteY106" fmla="*/ 133350 h 968798"/>
                <a:gd name="connsiteX107" fmla="*/ 885881 w 954461"/>
                <a:gd name="connsiteY107" fmla="*/ 129540 h 968798"/>
                <a:gd name="connsiteX108" fmla="*/ 880166 w 954461"/>
                <a:gd name="connsiteY108" fmla="*/ 125730 h 968798"/>
                <a:gd name="connsiteX109" fmla="*/ 874451 w 954461"/>
                <a:gd name="connsiteY109" fmla="*/ 123825 h 968798"/>
                <a:gd name="connsiteX110" fmla="*/ 864926 w 954461"/>
                <a:gd name="connsiteY110" fmla="*/ 108585 h 968798"/>
                <a:gd name="connsiteX111" fmla="*/ 834446 w 954461"/>
                <a:gd name="connsiteY111" fmla="*/ 110490 h 968798"/>
                <a:gd name="connsiteX112" fmla="*/ 824921 w 954461"/>
                <a:gd name="connsiteY112" fmla="*/ 112395 h 968798"/>
                <a:gd name="connsiteX113" fmla="*/ 815396 w 954461"/>
                <a:gd name="connsiteY113" fmla="*/ 120015 h 968798"/>
                <a:gd name="connsiteX114" fmla="*/ 809681 w 954461"/>
                <a:gd name="connsiteY114" fmla="*/ 123825 h 968798"/>
                <a:gd name="connsiteX115" fmla="*/ 786821 w 954461"/>
                <a:gd name="connsiteY115" fmla="*/ 120015 h 968798"/>
                <a:gd name="connsiteX116" fmla="*/ 781106 w 954461"/>
                <a:gd name="connsiteY116" fmla="*/ 114300 h 968798"/>
                <a:gd name="connsiteX117" fmla="*/ 767771 w 954461"/>
                <a:gd name="connsiteY117" fmla="*/ 108585 h 968798"/>
                <a:gd name="connsiteX118" fmla="*/ 750626 w 954461"/>
                <a:gd name="connsiteY118" fmla="*/ 100965 h 968798"/>
                <a:gd name="connsiteX119" fmla="*/ 744911 w 954461"/>
                <a:gd name="connsiteY119" fmla="*/ 99060 h 968798"/>
                <a:gd name="connsiteX120" fmla="*/ 739196 w 954461"/>
                <a:gd name="connsiteY120" fmla="*/ 97155 h 968798"/>
                <a:gd name="connsiteX121" fmla="*/ 735386 w 954461"/>
                <a:gd name="connsiteY121" fmla="*/ 91440 h 968798"/>
                <a:gd name="connsiteX122" fmla="*/ 714431 w 954461"/>
                <a:gd name="connsiteY122" fmla="*/ 80010 h 968798"/>
                <a:gd name="connsiteX123" fmla="*/ 706811 w 954461"/>
                <a:gd name="connsiteY123" fmla="*/ 76200 h 968798"/>
                <a:gd name="connsiteX124" fmla="*/ 701096 w 954461"/>
                <a:gd name="connsiteY124" fmla="*/ 72390 h 968798"/>
                <a:gd name="connsiteX125" fmla="*/ 689666 w 954461"/>
                <a:gd name="connsiteY125" fmla="*/ 68580 h 968798"/>
                <a:gd name="connsiteX126" fmla="*/ 683951 w 954461"/>
                <a:gd name="connsiteY126" fmla="*/ 66675 h 968798"/>
                <a:gd name="connsiteX127" fmla="*/ 666806 w 954461"/>
                <a:gd name="connsiteY127" fmla="*/ 57150 h 968798"/>
                <a:gd name="connsiteX128" fmla="*/ 649661 w 954461"/>
                <a:gd name="connsiteY128" fmla="*/ 47625 h 968798"/>
                <a:gd name="connsiteX129" fmla="*/ 643946 w 954461"/>
                <a:gd name="connsiteY129" fmla="*/ 45720 h 968798"/>
                <a:gd name="connsiteX130" fmla="*/ 632516 w 954461"/>
                <a:gd name="connsiteY130" fmla="*/ 38100 h 968798"/>
                <a:gd name="connsiteX131" fmla="*/ 622991 w 954461"/>
                <a:gd name="connsiteY131" fmla="*/ 30480 h 968798"/>
                <a:gd name="connsiteX132" fmla="*/ 615371 w 954461"/>
                <a:gd name="connsiteY132" fmla="*/ 24765 h 968798"/>
                <a:gd name="connsiteX133" fmla="*/ 603941 w 954461"/>
                <a:gd name="connsiteY133" fmla="*/ 17145 h 968798"/>
                <a:gd name="connsiteX134" fmla="*/ 600131 w 954461"/>
                <a:gd name="connsiteY134" fmla="*/ 11430 h 968798"/>
                <a:gd name="connsiteX135" fmla="*/ 598226 w 954461"/>
                <a:gd name="connsiteY135" fmla="*/ 5715 h 968798"/>
                <a:gd name="connsiteX136" fmla="*/ 584891 w 954461"/>
                <a:gd name="connsiteY136" fmla="*/ 0 h 968798"/>
                <a:gd name="connsiteX137" fmla="*/ 542981 w 954461"/>
                <a:gd name="connsiteY137" fmla="*/ 3810 h 968798"/>
                <a:gd name="connsiteX138" fmla="*/ 531551 w 954461"/>
                <a:gd name="connsiteY138" fmla="*/ 7620 h 968798"/>
                <a:gd name="connsiteX139" fmla="*/ 525836 w 954461"/>
                <a:gd name="connsiteY139" fmla="*/ 9525 h 968798"/>
                <a:gd name="connsiteX140" fmla="*/ 514406 w 954461"/>
                <a:gd name="connsiteY140" fmla="*/ 17145 h 968798"/>
                <a:gd name="connsiteX141" fmla="*/ 502976 w 954461"/>
                <a:gd name="connsiteY141" fmla="*/ 20955 h 968798"/>
                <a:gd name="connsiteX142" fmla="*/ 470591 w 954461"/>
                <a:gd name="connsiteY142" fmla="*/ 19050 h 968798"/>
                <a:gd name="connsiteX143" fmla="*/ 432491 w 954461"/>
                <a:gd name="connsiteY143" fmla="*/ 22860 h 968798"/>
                <a:gd name="connsiteX144" fmla="*/ 426776 w 954461"/>
                <a:gd name="connsiteY144" fmla="*/ 28575 h 968798"/>
                <a:gd name="connsiteX145" fmla="*/ 421061 w 954461"/>
                <a:gd name="connsiteY145" fmla="*/ 32385 h 968798"/>
                <a:gd name="connsiteX146" fmla="*/ 417251 w 954461"/>
                <a:gd name="connsiteY146" fmla="*/ 38100 h 968798"/>
                <a:gd name="connsiteX147" fmla="*/ 369626 w 954461"/>
                <a:gd name="connsiteY147" fmla="*/ 43815 h 968798"/>
                <a:gd name="connsiteX148" fmla="*/ 348671 w 954461"/>
                <a:gd name="connsiteY148" fmla="*/ 45720 h 968798"/>
                <a:gd name="connsiteX149" fmla="*/ 320096 w 954461"/>
                <a:gd name="connsiteY149" fmla="*/ 47625 h 968798"/>
                <a:gd name="connsiteX150" fmla="*/ 312476 w 954461"/>
                <a:gd name="connsiteY150" fmla="*/ 49530 h 968798"/>
                <a:gd name="connsiteX151" fmla="*/ 308666 w 954461"/>
                <a:gd name="connsiteY151" fmla="*/ 60960 h 968798"/>
                <a:gd name="connsiteX152" fmla="*/ 299141 w 954461"/>
                <a:gd name="connsiteY152" fmla="*/ 78105 h 968798"/>
                <a:gd name="connsiteX153" fmla="*/ 302951 w 954461"/>
                <a:gd name="connsiteY153" fmla="*/ 83820 h 968798"/>
                <a:gd name="connsiteX154" fmla="*/ 314381 w 954461"/>
                <a:gd name="connsiteY154" fmla="*/ 91440 h 968798"/>
                <a:gd name="connsiteX155" fmla="*/ 329621 w 954461"/>
                <a:gd name="connsiteY155" fmla="*/ 114300 h 968798"/>
                <a:gd name="connsiteX156" fmla="*/ 335336 w 954461"/>
                <a:gd name="connsiteY156" fmla="*/ 118110 h 968798"/>
                <a:gd name="connsiteX157" fmla="*/ 341051 w 954461"/>
                <a:gd name="connsiteY157" fmla="*/ 135255 h 968798"/>
                <a:gd name="connsiteX158" fmla="*/ 342956 w 954461"/>
                <a:gd name="connsiteY158" fmla="*/ 140970 h 968798"/>
                <a:gd name="connsiteX159" fmla="*/ 335336 w 954461"/>
                <a:gd name="connsiteY159" fmla="*/ 184785 h 968798"/>
                <a:gd name="connsiteX160" fmla="*/ 329621 w 954461"/>
                <a:gd name="connsiteY160" fmla="*/ 188595 h 968798"/>
                <a:gd name="connsiteX161" fmla="*/ 320096 w 954461"/>
                <a:gd name="connsiteY161" fmla="*/ 180975 h 968798"/>
                <a:gd name="connsiteX162" fmla="*/ 314381 w 954461"/>
                <a:gd name="connsiteY162" fmla="*/ 179070 h 968798"/>
                <a:gd name="connsiteX163" fmla="*/ 306761 w 954461"/>
                <a:gd name="connsiteY163" fmla="*/ 167640 h 968798"/>
                <a:gd name="connsiteX164" fmla="*/ 302951 w 954461"/>
                <a:gd name="connsiteY164" fmla="*/ 161925 h 968798"/>
                <a:gd name="connsiteX165" fmla="*/ 297236 w 954461"/>
                <a:gd name="connsiteY165" fmla="*/ 158115 h 968798"/>
                <a:gd name="connsiteX166" fmla="*/ 295331 w 954461"/>
                <a:gd name="connsiteY166" fmla="*/ 152400 h 968798"/>
                <a:gd name="connsiteX167" fmla="*/ 283901 w 954461"/>
                <a:gd name="connsiteY167" fmla="*/ 148590 h 968798"/>
                <a:gd name="connsiteX168" fmla="*/ 245801 w 954461"/>
                <a:gd name="connsiteY168" fmla="*/ 144780 h 968798"/>
                <a:gd name="connsiteX169" fmla="*/ 179126 w 954461"/>
                <a:gd name="connsiteY169" fmla="*/ 142875 h 968798"/>
                <a:gd name="connsiteX170" fmla="*/ 173411 w 954461"/>
                <a:gd name="connsiteY170" fmla="*/ 140970 h 968798"/>
                <a:gd name="connsiteX171" fmla="*/ 91496 w 954461"/>
                <a:gd name="connsiteY171" fmla="*/ 144780 h 968798"/>
                <a:gd name="connsiteX172" fmla="*/ 85781 w 954461"/>
                <a:gd name="connsiteY172" fmla="*/ 148590 h 968798"/>
                <a:gd name="connsiteX173" fmla="*/ 74351 w 954461"/>
                <a:gd name="connsiteY173" fmla="*/ 152400 h 968798"/>
                <a:gd name="connsiteX174" fmla="*/ 57206 w 954461"/>
                <a:gd name="connsiteY174" fmla="*/ 156210 h 968798"/>
                <a:gd name="connsiteX175" fmla="*/ 53396 w 954461"/>
                <a:gd name="connsiteY175" fmla="*/ 161925 h 968798"/>
                <a:gd name="connsiteX176" fmla="*/ 51491 w 954461"/>
                <a:gd name="connsiteY176" fmla="*/ 169545 h 968798"/>
                <a:gd name="connsiteX177" fmla="*/ 45776 w 954461"/>
                <a:gd name="connsiteY177" fmla="*/ 171450 h 968798"/>
                <a:gd name="connsiteX178" fmla="*/ 21011 w 954461"/>
                <a:gd name="connsiteY178" fmla="*/ 173355 h 968798"/>
                <a:gd name="connsiteX179" fmla="*/ 15296 w 954461"/>
                <a:gd name="connsiteY179" fmla="*/ 177165 h 968798"/>
                <a:gd name="connsiteX180" fmla="*/ 3866 w 954461"/>
                <a:gd name="connsiteY180" fmla="*/ 180975 h 968798"/>
                <a:gd name="connsiteX181" fmla="*/ 56 w 954461"/>
                <a:gd name="connsiteY181" fmla="*/ 186690 h 968798"/>
                <a:gd name="connsiteX182" fmla="*/ 1961 w 954461"/>
                <a:gd name="connsiteY182" fmla="*/ 194310 h 968798"/>
                <a:gd name="connsiteX183" fmla="*/ 15296 w 954461"/>
                <a:gd name="connsiteY183" fmla="*/ 207645 h 968798"/>
                <a:gd name="connsiteX184" fmla="*/ 26726 w 954461"/>
                <a:gd name="connsiteY184" fmla="*/ 213360 h 968798"/>
                <a:gd name="connsiteX185" fmla="*/ 45776 w 954461"/>
                <a:gd name="connsiteY185" fmla="*/ 217170 h 968798"/>
                <a:gd name="connsiteX186" fmla="*/ 57206 w 954461"/>
                <a:gd name="connsiteY186" fmla="*/ 220980 h 968798"/>
                <a:gd name="connsiteX187" fmla="*/ 62921 w 954461"/>
                <a:gd name="connsiteY187" fmla="*/ 226695 h 968798"/>
                <a:gd name="connsiteX188" fmla="*/ 68636 w 954461"/>
                <a:gd name="connsiteY188" fmla="*/ 230505 h 968798"/>
                <a:gd name="connsiteX189" fmla="*/ 78161 w 954461"/>
                <a:gd name="connsiteY189" fmla="*/ 238125 h 968798"/>
                <a:gd name="connsiteX190" fmla="*/ 83876 w 954461"/>
                <a:gd name="connsiteY190" fmla="*/ 241935 h 968798"/>
                <a:gd name="connsiteX191" fmla="*/ 95306 w 954461"/>
                <a:gd name="connsiteY191" fmla="*/ 245745 h 968798"/>
                <a:gd name="connsiteX192" fmla="*/ 110546 w 954461"/>
                <a:gd name="connsiteY192" fmla="*/ 249555 h 968798"/>
                <a:gd name="connsiteX193" fmla="*/ 135311 w 954461"/>
                <a:gd name="connsiteY193" fmla="*/ 253365 h 968798"/>
                <a:gd name="connsiteX194" fmla="*/ 146741 w 954461"/>
                <a:gd name="connsiteY194" fmla="*/ 257175 h 968798"/>
                <a:gd name="connsiteX195" fmla="*/ 152456 w 954461"/>
                <a:gd name="connsiteY195" fmla="*/ 259080 h 968798"/>
                <a:gd name="connsiteX196" fmla="*/ 165791 w 954461"/>
                <a:gd name="connsiteY196" fmla="*/ 266700 h 968798"/>
                <a:gd name="connsiteX197" fmla="*/ 177221 w 954461"/>
                <a:gd name="connsiteY197" fmla="*/ 270510 h 968798"/>
                <a:gd name="connsiteX198" fmla="*/ 190556 w 954461"/>
                <a:gd name="connsiteY198" fmla="*/ 274320 h 968798"/>
                <a:gd name="connsiteX199" fmla="*/ 205796 w 954461"/>
                <a:gd name="connsiteY199" fmla="*/ 276225 h 968798"/>
                <a:gd name="connsiteX200" fmla="*/ 253421 w 954461"/>
                <a:gd name="connsiteY200" fmla="*/ 276225 h 968798"/>
                <a:gd name="connsiteX201" fmla="*/ 264851 w 954461"/>
                <a:gd name="connsiteY201" fmla="*/ 285750 h 968798"/>
                <a:gd name="connsiteX202" fmla="*/ 270566 w 954461"/>
                <a:gd name="connsiteY202" fmla="*/ 289560 h 968798"/>
                <a:gd name="connsiteX203" fmla="*/ 272471 w 954461"/>
                <a:gd name="connsiteY203" fmla="*/ 295275 h 968798"/>
                <a:gd name="connsiteX204" fmla="*/ 245801 w 954461"/>
                <a:gd name="connsiteY204" fmla="*/ 297180 h 968798"/>
                <a:gd name="connsiteX205" fmla="*/ 240086 w 954461"/>
                <a:gd name="connsiteY205" fmla="*/ 299085 h 968798"/>
                <a:gd name="connsiteX206" fmla="*/ 236276 w 954461"/>
                <a:gd name="connsiteY206" fmla="*/ 304800 h 968798"/>
                <a:gd name="connsiteX207" fmla="*/ 230561 w 954461"/>
                <a:gd name="connsiteY207" fmla="*/ 306705 h 968798"/>
                <a:gd name="connsiteX208" fmla="*/ 226751 w 954461"/>
                <a:gd name="connsiteY208" fmla="*/ 318135 h 968798"/>
                <a:gd name="connsiteX209" fmla="*/ 224846 w 954461"/>
                <a:gd name="connsiteY209" fmla="*/ 323850 h 968798"/>
                <a:gd name="connsiteX210" fmla="*/ 228656 w 954461"/>
                <a:gd name="connsiteY210" fmla="*/ 348615 h 968798"/>
                <a:gd name="connsiteX211" fmla="*/ 232466 w 954461"/>
                <a:gd name="connsiteY211" fmla="*/ 354330 h 968798"/>
                <a:gd name="connsiteX212" fmla="*/ 238181 w 954461"/>
                <a:gd name="connsiteY212" fmla="*/ 369570 h 968798"/>
                <a:gd name="connsiteX213" fmla="*/ 240086 w 954461"/>
                <a:gd name="connsiteY213" fmla="*/ 375285 h 968798"/>
                <a:gd name="connsiteX214" fmla="*/ 251516 w 954461"/>
                <a:gd name="connsiteY214" fmla="*/ 381000 h 968798"/>
                <a:gd name="connsiteX215" fmla="*/ 293426 w 954461"/>
                <a:gd name="connsiteY215" fmla="*/ 381000 h 968798"/>
                <a:gd name="connsiteX216" fmla="*/ 299141 w 954461"/>
                <a:gd name="connsiteY216" fmla="*/ 382905 h 968798"/>
                <a:gd name="connsiteX217" fmla="*/ 310571 w 954461"/>
                <a:gd name="connsiteY217" fmla="*/ 384810 h 968798"/>
                <a:gd name="connsiteX218" fmla="*/ 323906 w 954461"/>
                <a:gd name="connsiteY218" fmla="*/ 382905 h 968798"/>
                <a:gd name="connsiteX219" fmla="*/ 327716 w 954461"/>
                <a:gd name="connsiteY219" fmla="*/ 371475 h 968798"/>
                <a:gd name="connsiteX220" fmla="*/ 333431 w 954461"/>
                <a:gd name="connsiteY220" fmla="*/ 350520 h 968798"/>
                <a:gd name="connsiteX221" fmla="*/ 339146 w 954461"/>
                <a:gd name="connsiteY221" fmla="*/ 346710 h 968798"/>
                <a:gd name="connsiteX222" fmla="*/ 341051 w 954461"/>
                <a:gd name="connsiteY222" fmla="*/ 339090 h 968798"/>
                <a:gd name="connsiteX223" fmla="*/ 342956 w 954461"/>
                <a:gd name="connsiteY223" fmla="*/ 327660 h 968798"/>
                <a:gd name="connsiteX224" fmla="*/ 350576 w 954461"/>
                <a:gd name="connsiteY224" fmla="*/ 329565 h 968798"/>
                <a:gd name="connsiteX225" fmla="*/ 356291 w 954461"/>
                <a:gd name="connsiteY225" fmla="*/ 335280 h 968798"/>
                <a:gd name="connsiteX226" fmla="*/ 360101 w 954461"/>
                <a:gd name="connsiteY226" fmla="*/ 340995 h 968798"/>
                <a:gd name="connsiteX227" fmla="*/ 371531 w 954461"/>
                <a:gd name="connsiteY227" fmla="*/ 348615 h 968798"/>
                <a:gd name="connsiteX228" fmla="*/ 382961 w 954461"/>
                <a:gd name="connsiteY228" fmla="*/ 354330 h 968798"/>
                <a:gd name="connsiteX229" fmla="*/ 392486 w 954461"/>
                <a:gd name="connsiteY229" fmla="*/ 365760 h 968798"/>
                <a:gd name="connsiteX230" fmla="*/ 400106 w 954461"/>
                <a:gd name="connsiteY230" fmla="*/ 377190 h 968798"/>
                <a:gd name="connsiteX231" fmla="*/ 403916 w 954461"/>
                <a:gd name="connsiteY231" fmla="*/ 382905 h 968798"/>
                <a:gd name="connsiteX232" fmla="*/ 405821 w 954461"/>
                <a:gd name="connsiteY232" fmla="*/ 388620 h 968798"/>
                <a:gd name="connsiteX233" fmla="*/ 411536 w 954461"/>
                <a:gd name="connsiteY233" fmla="*/ 400050 h 968798"/>
                <a:gd name="connsiteX234" fmla="*/ 411536 w 954461"/>
                <a:gd name="connsiteY234" fmla="*/ 421005 h 968798"/>
                <a:gd name="connsiteX235" fmla="*/ 405821 w 954461"/>
                <a:gd name="connsiteY235" fmla="*/ 424815 h 968798"/>
                <a:gd name="connsiteX236" fmla="*/ 400106 w 954461"/>
                <a:gd name="connsiteY236" fmla="*/ 430530 h 968798"/>
                <a:gd name="connsiteX237" fmla="*/ 371531 w 954461"/>
                <a:gd name="connsiteY237" fmla="*/ 432435 h 968798"/>
                <a:gd name="connsiteX238" fmla="*/ 367721 w 954461"/>
                <a:gd name="connsiteY238" fmla="*/ 438150 h 968798"/>
                <a:gd name="connsiteX239" fmla="*/ 363911 w 954461"/>
                <a:gd name="connsiteY239" fmla="*/ 455295 h 968798"/>
                <a:gd name="connsiteX240" fmla="*/ 365816 w 954461"/>
                <a:gd name="connsiteY240" fmla="*/ 464820 h 968798"/>
                <a:gd name="connsiteX241" fmla="*/ 373436 w 954461"/>
                <a:gd name="connsiteY241" fmla="*/ 476250 h 968798"/>
                <a:gd name="connsiteX242" fmla="*/ 377246 w 954461"/>
                <a:gd name="connsiteY242" fmla="*/ 481965 h 968798"/>
                <a:gd name="connsiteX243" fmla="*/ 381056 w 954461"/>
                <a:gd name="connsiteY243" fmla="*/ 487680 h 968798"/>
                <a:gd name="connsiteX244" fmla="*/ 386771 w 954461"/>
                <a:gd name="connsiteY244" fmla="*/ 504825 h 968798"/>
                <a:gd name="connsiteX245" fmla="*/ 398201 w 954461"/>
                <a:gd name="connsiteY245" fmla="*/ 516255 h 968798"/>
                <a:gd name="connsiteX246" fmla="*/ 402011 w 954461"/>
                <a:gd name="connsiteY246" fmla="*/ 521970 h 968798"/>
                <a:gd name="connsiteX247" fmla="*/ 419156 w 954461"/>
                <a:gd name="connsiteY247" fmla="*/ 535305 h 968798"/>
                <a:gd name="connsiteX248" fmla="*/ 426776 w 954461"/>
                <a:gd name="connsiteY248" fmla="*/ 546735 h 968798"/>
                <a:gd name="connsiteX249" fmla="*/ 430586 w 954461"/>
                <a:gd name="connsiteY249" fmla="*/ 552450 h 968798"/>
                <a:gd name="connsiteX250" fmla="*/ 442016 w 954461"/>
                <a:gd name="connsiteY250" fmla="*/ 563880 h 968798"/>
                <a:gd name="connsiteX251" fmla="*/ 449636 w 954461"/>
                <a:gd name="connsiteY251" fmla="*/ 575310 h 968798"/>
                <a:gd name="connsiteX252" fmla="*/ 461066 w 954461"/>
                <a:gd name="connsiteY252" fmla="*/ 586740 h 968798"/>
                <a:gd name="connsiteX253" fmla="*/ 480116 w 954461"/>
                <a:gd name="connsiteY253" fmla="*/ 592455 h 968798"/>
                <a:gd name="connsiteX254" fmla="*/ 483926 w 954461"/>
                <a:gd name="connsiteY254" fmla="*/ 598170 h 968798"/>
                <a:gd name="connsiteX255" fmla="*/ 487736 w 954461"/>
                <a:gd name="connsiteY255" fmla="*/ 613410 h 968798"/>
                <a:gd name="connsiteX256" fmla="*/ 491546 w 954461"/>
                <a:gd name="connsiteY256" fmla="*/ 624840 h 968798"/>
                <a:gd name="connsiteX257" fmla="*/ 493451 w 954461"/>
                <a:gd name="connsiteY257" fmla="*/ 630555 h 968798"/>
                <a:gd name="connsiteX258" fmla="*/ 491546 w 954461"/>
                <a:gd name="connsiteY258" fmla="*/ 641985 h 968798"/>
                <a:gd name="connsiteX259" fmla="*/ 485831 w 954461"/>
                <a:gd name="connsiteY259" fmla="*/ 643890 h 968798"/>
                <a:gd name="connsiteX260" fmla="*/ 464876 w 954461"/>
                <a:gd name="connsiteY260" fmla="*/ 647700 h 968798"/>
                <a:gd name="connsiteX261" fmla="*/ 459161 w 954461"/>
                <a:gd name="connsiteY261" fmla="*/ 670560 h 968798"/>
                <a:gd name="connsiteX262" fmla="*/ 457256 w 954461"/>
                <a:gd name="connsiteY262" fmla="*/ 706755 h 968798"/>
                <a:gd name="connsiteX263" fmla="*/ 455351 w 954461"/>
                <a:gd name="connsiteY263" fmla="*/ 716280 h 968798"/>
                <a:gd name="connsiteX264" fmla="*/ 453446 w 954461"/>
                <a:gd name="connsiteY264" fmla="*/ 735330 h 968798"/>
                <a:gd name="connsiteX265" fmla="*/ 451541 w 954461"/>
                <a:gd name="connsiteY265" fmla="*/ 750570 h 968798"/>
                <a:gd name="connsiteX266" fmla="*/ 453446 w 954461"/>
                <a:gd name="connsiteY266" fmla="*/ 790575 h 968798"/>
                <a:gd name="connsiteX267" fmla="*/ 453446 w 954461"/>
                <a:gd name="connsiteY267" fmla="*/ 803910 h 968798"/>
                <a:gd name="connsiteX268" fmla="*/ 432491 w 954461"/>
                <a:gd name="connsiteY268" fmla="*/ 803910 h 968798"/>
                <a:gd name="connsiteX269" fmla="*/ 426776 w 954461"/>
                <a:gd name="connsiteY269" fmla="*/ 807720 h 968798"/>
                <a:gd name="connsiteX270" fmla="*/ 415346 w 954461"/>
                <a:gd name="connsiteY270" fmla="*/ 811530 h 968798"/>
                <a:gd name="connsiteX271" fmla="*/ 403916 w 954461"/>
                <a:gd name="connsiteY271" fmla="*/ 819150 h 968798"/>
                <a:gd name="connsiteX272" fmla="*/ 394391 w 954461"/>
                <a:gd name="connsiteY272" fmla="*/ 830580 h 968798"/>
                <a:gd name="connsiteX273" fmla="*/ 388676 w 954461"/>
                <a:gd name="connsiteY273" fmla="*/ 836295 h 968798"/>
                <a:gd name="connsiteX274" fmla="*/ 386771 w 954461"/>
                <a:gd name="connsiteY274" fmla="*/ 842010 h 968798"/>
                <a:gd name="connsiteX275" fmla="*/ 388676 w 954461"/>
                <a:gd name="connsiteY275" fmla="*/ 851535 h 968798"/>
                <a:gd name="connsiteX276" fmla="*/ 396296 w 954461"/>
                <a:gd name="connsiteY276" fmla="*/ 857250 h 968798"/>
                <a:gd name="connsiteX277" fmla="*/ 402011 w 954461"/>
                <a:gd name="connsiteY277" fmla="*/ 862965 h 968798"/>
                <a:gd name="connsiteX278" fmla="*/ 413441 w 954461"/>
                <a:gd name="connsiteY278" fmla="*/ 878205 h 968798"/>
                <a:gd name="connsiteX279" fmla="*/ 422966 w 954461"/>
                <a:gd name="connsiteY279" fmla="*/ 889635 h 968798"/>
                <a:gd name="connsiteX280" fmla="*/ 426776 w 954461"/>
                <a:gd name="connsiteY280" fmla="*/ 901065 h 968798"/>
                <a:gd name="connsiteX281" fmla="*/ 434396 w 954461"/>
                <a:gd name="connsiteY281" fmla="*/ 923925 h 968798"/>
                <a:gd name="connsiteX282" fmla="*/ 436301 w 954461"/>
                <a:gd name="connsiteY282" fmla="*/ 929640 h 968798"/>
                <a:gd name="connsiteX283" fmla="*/ 438206 w 954461"/>
                <a:gd name="connsiteY283" fmla="*/ 935355 h 968798"/>
                <a:gd name="connsiteX284" fmla="*/ 442016 w 954461"/>
                <a:gd name="connsiteY284" fmla="*/ 941070 h 968798"/>
                <a:gd name="connsiteX285" fmla="*/ 443921 w 954461"/>
                <a:gd name="connsiteY285" fmla="*/ 946785 h 968798"/>
                <a:gd name="connsiteX286" fmla="*/ 457256 w 954461"/>
                <a:gd name="connsiteY286" fmla="*/ 962025 h 968798"/>
                <a:gd name="connsiteX287" fmla="*/ 461066 w 954461"/>
                <a:gd name="connsiteY287" fmla="*/ 967740 h 968798"/>
                <a:gd name="connsiteX288" fmla="*/ 462971 w 954461"/>
                <a:gd name="connsiteY288"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23016 w 954461"/>
                <a:gd name="connsiteY94" fmla="*/ 333375 h 968798"/>
                <a:gd name="connsiteX95" fmla="*/ 851641 w 954461"/>
                <a:gd name="connsiteY95" fmla="*/ 327803 h 968798"/>
                <a:gd name="connsiteX96" fmla="*/ 863072 w 954461"/>
                <a:gd name="connsiteY96" fmla="*/ 314462 h 968798"/>
                <a:gd name="connsiteX97" fmla="*/ 866882 w 954461"/>
                <a:gd name="connsiteY97" fmla="*/ 306839 h 968798"/>
                <a:gd name="connsiteX98" fmla="*/ 878313 w 954461"/>
                <a:gd name="connsiteY98" fmla="*/ 293498 h 968798"/>
                <a:gd name="connsiteX99" fmla="*/ 899269 w 954461"/>
                <a:gd name="connsiteY99" fmla="*/ 253476 h 968798"/>
                <a:gd name="connsiteX100" fmla="*/ 903079 w 954461"/>
                <a:gd name="connsiteY100" fmla="*/ 230606 h 968798"/>
                <a:gd name="connsiteX101" fmla="*/ 910699 w 954461"/>
                <a:gd name="connsiteY101" fmla="*/ 213453 h 968798"/>
                <a:gd name="connsiteX102" fmla="*/ 904984 w 954461"/>
                <a:gd name="connsiteY102" fmla="*/ 215359 h 968798"/>
                <a:gd name="connsiteX103" fmla="*/ 904984 w 954461"/>
                <a:gd name="connsiteY103" fmla="*/ 182960 h 968798"/>
                <a:gd name="connsiteX104" fmla="*/ 903079 w 954461"/>
                <a:gd name="connsiteY104" fmla="*/ 200112 h 968798"/>
                <a:gd name="connsiteX105" fmla="*/ 897311 w 954461"/>
                <a:gd name="connsiteY105" fmla="*/ 133350 h 968798"/>
                <a:gd name="connsiteX106" fmla="*/ 885881 w 954461"/>
                <a:gd name="connsiteY106" fmla="*/ 129540 h 968798"/>
                <a:gd name="connsiteX107" fmla="*/ 880166 w 954461"/>
                <a:gd name="connsiteY107" fmla="*/ 125730 h 968798"/>
                <a:gd name="connsiteX108" fmla="*/ 874451 w 954461"/>
                <a:gd name="connsiteY108" fmla="*/ 123825 h 968798"/>
                <a:gd name="connsiteX109" fmla="*/ 864926 w 954461"/>
                <a:gd name="connsiteY109" fmla="*/ 108585 h 968798"/>
                <a:gd name="connsiteX110" fmla="*/ 834446 w 954461"/>
                <a:gd name="connsiteY110" fmla="*/ 110490 h 968798"/>
                <a:gd name="connsiteX111" fmla="*/ 824921 w 954461"/>
                <a:gd name="connsiteY111" fmla="*/ 112395 h 968798"/>
                <a:gd name="connsiteX112" fmla="*/ 815396 w 954461"/>
                <a:gd name="connsiteY112" fmla="*/ 120015 h 968798"/>
                <a:gd name="connsiteX113" fmla="*/ 809681 w 954461"/>
                <a:gd name="connsiteY113" fmla="*/ 123825 h 968798"/>
                <a:gd name="connsiteX114" fmla="*/ 786821 w 954461"/>
                <a:gd name="connsiteY114" fmla="*/ 120015 h 968798"/>
                <a:gd name="connsiteX115" fmla="*/ 781106 w 954461"/>
                <a:gd name="connsiteY115" fmla="*/ 114300 h 968798"/>
                <a:gd name="connsiteX116" fmla="*/ 767771 w 954461"/>
                <a:gd name="connsiteY116" fmla="*/ 108585 h 968798"/>
                <a:gd name="connsiteX117" fmla="*/ 750626 w 954461"/>
                <a:gd name="connsiteY117" fmla="*/ 100965 h 968798"/>
                <a:gd name="connsiteX118" fmla="*/ 744911 w 954461"/>
                <a:gd name="connsiteY118" fmla="*/ 99060 h 968798"/>
                <a:gd name="connsiteX119" fmla="*/ 739196 w 954461"/>
                <a:gd name="connsiteY119" fmla="*/ 97155 h 968798"/>
                <a:gd name="connsiteX120" fmla="*/ 735386 w 954461"/>
                <a:gd name="connsiteY120" fmla="*/ 91440 h 968798"/>
                <a:gd name="connsiteX121" fmla="*/ 714431 w 954461"/>
                <a:gd name="connsiteY121" fmla="*/ 80010 h 968798"/>
                <a:gd name="connsiteX122" fmla="*/ 706811 w 954461"/>
                <a:gd name="connsiteY122" fmla="*/ 76200 h 968798"/>
                <a:gd name="connsiteX123" fmla="*/ 701096 w 954461"/>
                <a:gd name="connsiteY123" fmla="*/ 72390 h 968798"/>
                <a:gd name="connsiteX124" fmla="*/ 689666 w 954461"/>
                <a:gd name="connsiteY124" fmla="*/ 68580 h 968798"/>
                <a:gd name="connsiteX125" fmla="*/ 683951 w 954461"/>
                <a:gd name="connsiteY125" fmla="*/ 66675 h 968798"/>
                <a:gd name="connsiteX126" fmla="*/ 666806 w 954461"/>
                <a:gd name="connsiteY126" fmla="*/ 57150 h 968798"/>
                <a:gd name="connsiteX127" fmla="*/ 649661 w 954461"/>
                <a:gd name="connsiteY127" fmla="*/ 47625 h 968798"/>
                <a:gd name="connsiteX128" fmla="*/ 643946 w 954461"/>
                <a:gd name="connsiteY128" fmla="*/ 45720 h 968798"/>
                <a:gd name="connsiteX129" fmla="*/ 632516 w 954461"/>
                <a:gd name="connsiteY129" fmla="*/ 38100 h 968798"/>
                <a:gd name="connsiteX130" fmla="*/ 622991 w 954461"/>
                <a:gd name="connsiteY130" fmla="*/ 30480 h 968798"/>
                <a:gd name="connsiteX131" fmla="*/ 615371 w 954461"/>
                <a:gd name="connsiteY131" fmla="*/ 24765 h 968798"/>
                <a:gd name="connsiteX132" fmla="*/ 603941 w 954461"/>
                <a:gd name="connsiteY132" fmla="*/ 17145 h 968798"/>
                <a:gd name="connsiteX133" fmla="*/ 600131 w 954461"/>
                <a:gd name="connsiteY133" fmla="*/ 11430 h 968798"/>
                <a:gd name="connsiteX134" fmla="*/ 598226 w 954461"/>
                <a:gd name="connsiteY134" fmla="*/ 5715 h 968798"/>
                <a:gd name="connsiteX135" fmla="*/ 584891 w 954461"/>
                <a:gd name="connsiteY135" fmla="*/ 0 h 968798"/>
                <a:gd name="connsiteX136" fmla="*/ 542981 w 954461"/>
                <a:gd name="connsiteY136" fmla="*/ 3810 h 968798"/>
                <a:gd name="connsiteX137" fmla="*/ 531551 w 954461"/>
                <a:gd name="connsiteY137" fmla="*/ 7620 h 968798"/>
                <a:gd name="connsiteX138" fmla="*/ 525836 w 954461"/>
                <a:gd name="connsiteY138" fmla="*/ 9525 h 968798"/>
                <a:gd name="connsiteX139" fmla="*/ 514406 w 954461"/>
                <a:gd name="connsiteY139" fmla="*/ 17145 h 968798"/>
                <a:gd name="connsiteX140" fmla="*/ 502976 w 954461"/>
                <a:gd name="connsiteY140" fmla="*/ 20955 h 968798"/>
                <a:gd name="connsiteX141" fmla="*/ 470591 w 954461"/>
                <a:gd name="connsiteY141" fmla="*/ 19050 h 968798"/>
                <a:gd name="connsiteX142" fmla="*/ 432491 w 954461"/>
                <a:gd name="connsiteY142" fmla="*/ 22860 h 968798"/>
                <a:gd name="connsiteX143" fmla="*/ 426776 w 954461"/>
                <a:gd name="connsiteY143" fmla="*/ 28575 h 968798"/>
                <a:gd name="connsiteX144" fmla="*/ 421061 w 954461"/>
                <a:gd name="connsiteY144" fmla="*/ 32385 h 968798"/>
                <a:gd name="connsiteX145" fmla="*/ 417251 w 954461"/>
                <a:gd name="connsiteY145" fmla="*/ 38100 h 968798"/>
                <a:gd name="connsiteX146" fmla="*/ 369626 w 954461"/>
                <a:gd name="connsiteY146" fmla="*/ 43815 h 968798"/>
                <a:gd name="connsiteX147" fmla="*/ 348671 w 954461"/>
                <a:gd name="connsiteY147" fmla="*/ 45720 h 968798"/>
                <a:gd name="connsiteX148" fmla="*/ 320096 w 954461"/>
                <a:gd name="connsiteY148" fmla="*/ 47625 h 968798"/>
                <a:gd name="connsiteX149" fmla="*/ 312476 w 954461"/>
                <a:gd name="connsiteY149" fmla="*/ 49530 h 968798"/>
                <a:gd name="connsiteX150" fmla="*/ 308666 w 954461"/>
                <a:gd name="connsiteY150" fmla="*/ 60960 h 968798"/>
                <a:gd name="connsiteX151" fmla="*/ 299141 w 954461"/>
                <a:gd name="connsiteY151" fmla="*/ 78105 h 968798"/>
                <a:gd name="connsiteX152" fmla="*/ 302951 w 954461"/>
                <a:gd name="connsiteY152" fmla="*/ 83820 h 968798"/>
                <a:gd name="connsiteX153" fmla="*/ 314381 w 954461"/>
                <a:gd name="connsiteY153" fmla="*/ 91440 h 968798"/>
                <a:gd name="connsiteX154" fmla="*/ 329621 w 954461"/>
                <a:gd name="connsiteY154" fmla="*/ 114300 h 968798"/>
                <a:gd name="connsiteX155" fmla="*/ 335336 w 954461"/>
                <a:gd name="connsiteY155" fmla="*/ 118110 h 968798"/>
                <a:gd name="connsiteX156" fmla="*/ 341051 w 954461"/>
                <a:gd name="connsiteY156" fmla="*/ 135255 h 968798"/>
                <a:gd name="connsiteX157" fmla="*/ 342956 w 954461"/>
                <a:gd name="connsiteY157" fmla="*/ 140970 h 968798"/>
                <a:gd name="connsiteX158" fmla="*/ 335336 w 954461"/>
                <a:gd name="connsiteY158" fmla="*/ 184785 h 968798"/>
                <a:gd name="connsiteX159" fmla="*/ 329621 w 954461"/>
                <a:gd name="connsiteY159" fmla="*/ 188595 h 968798"/>
                <a:gd name="connsiteX160" fmla="*/ 320096 w 954461"/>
                <a:gd name="connsiteY160" fmla="*/ 180975 h 968798"/>
                <a:gd name="connsiteX161" fmla="*/ 314381 w 954461"/>
                <a:gd name="connsiteY161" fmla="*/ 179070 h 968798"/>
                <a:gd name="connsiteX162" fmla="*/ 306761 w 954461"/>
                <a:gd name="connsiteY162" fmla="*/ 167640 h 968798"/>
                <a:gd name="connsiteX163" fmla="*/ 302951 w 954461"/>
                <a:gd name="connsiteY163" fmla="*/ 161925 h 968798"/>
                <a:gd name="connsiteX164" fmla="*/ 297236 w 954461"/>
                <a:gd name="connsiteY164" fmla="*/ 158115 h 968798"/>
                <a:gd name="connsiteX165" fmla="*/ 295331 w 954461"/>
                <a:gd name="connsiteY165" fmla="*/ 152400 h 968798"/>
                <a:gd name="connsiteX166" fmla="*/ 283901 w 954461"/>
                <a:gd name="connsiteY166" fmla="*/ 148590 h 968798"/>
                <a:gd name="connsiteX167" fmla="*/ 245801 w 954461"/>
                <a:gd name="connsiteY167" fmla="*/ 144780 h 968798"/>
                <a:gd name="connsiteX168" fmla="*/ 179126 w 954461"/>
                <a:gd name="connsiteY168" fmla="*/ 142875 h 968798"/>
                <a:gd name="connsiteX169" fmla="*/ 173411 w 954461"/>
                <a:gd name="connsiteY169" fmla="*/ 140970 h 968798"/>
                <a:gd name="connsiteX170" fmla="*/ 91496 w 954461"/>
                <a:gd name="connsiteY170" fmla="*/ 144780 h 968798"/>
                <a:gd name="connsiteX171" fmla="*/ 85781 w 954461"/>
                <a:gd name="connsiteY171" fmla="*/ 148590 h 968798"/>
                <a:gd name="connsiteX172" fmla="*/ 74351 w 954461"/>
                <a:gd name="connsiteY172" fmla="*/ 152400 h 968798"/>
                <a:gd name="connsiteX173" fmla="*/ 57206 w 954461"/>
                <a:gd name="connsiteY173" fmla="*/ 156210 h 968798"/>
                <a:gd name="connsiteX174" fmla="*/ 53396 w 954461"/>
                <a:gd name="connsiteY174" fmla="*/ 161925 h 968798"/>
                <a:gd name="connsiteX175" fmla="*/ 51491 w 954461"/>
                <a:gd name="connsiteY175" fmla="*/ 169545 h 968798"/>
                <a:gd name="connsiteX176" fmla="*/ 45776 w 954461"/>
                <a:gd name="connsiteY176" fmla="*/ 171450 h 968798"/>
                <a:gd name="connsiteX177" fmla="*/ 21011 w 954461"/>
                <a:gd name="connsiteY177" fmla="*/ 173355 h 968798"/>
                <a:gd name="connsiteX178" fmla="*/ 15296 w 954461"/>
                <a:gd name="connsiteY178" fmla="*/ 177165 h 968798"/>
                <a:gd name="connsiteX179" fmla="*/ 3866 w 954461"/>
                <a:gd name="connsiteY179" fmla="*/ 180975 h 968798"/>
                <a:gd name="connsiteX180" fmla="*/ 56 w 954461"/>
                <a:gd name="connsiteY180" fmla="*/ 186690 h 968798"/>
                <a:gd name="connsiteX181" fmla="*/ 1961 w 954461"/>
                <a:gd name="connsiteY181" fmla="*/ 194310 h 968798"/>
                <a:gd name="connsiteX182" fmla="*/ 15296 w 954461"/>
                <a:gd name="connsiteY182" fmla="*/ 207645 h 968798"/>
                <a:gd name="connsiteX183" fmla="*/ 26726 w 954461"/>
                <a:gd name="connsiteY183" fmla="*/ 213360 h 968798"/>
                <a:gd name="connsiteX184" fmla="*/ 45776 w 954461"/>
                <a:gd name="connsiteY184" fmla="*/ 217170 h 968798"/>
                <a:gd name="connsiteX185" fmla="*/ 57206 w 954461"/>
                <a:gd name="connsiteY185" fmla="*/ 220980 h 968798"/>
                <a:gd name="connsiteX186" fmla="*/ 62921 w 954461"/>
                <a:gd name="connsiteY186" fmla="*/ 226695 h 968798"/>
                <a:gd name="connsiteX187" fmla="*/ 68636 w 954461"/>
                <a:gd name="connsiteY187" fmla="*/ 230505 h 968798"/>
                <a:gd name="connsiteX188" fmla="*/ 78161 w 954461"/>
                <a:gd name="connsiteY188" fmla="*/ 238125 h 968798"/>
                <a:gd name="connsiteX189" fmla="*/ 83876 w 954461"/>
                <a:gd name="connsiteY189" fmla="*/ 241935 h 968798"/>
                <a:gd name="connsiteX190" fmla="*/ 95306 w 954461"/>
                <a:gd name="connsiteY190" fmla="*/ 245745 h 968798"/>
                <a:gd name="connsiteX191" fmla="*/ 110546 w 954461"/>
                <a:gd name="connsiteY191" fmla="*/ 249555 h 968798"/>
                <a:gd name="connsiteX192" fmla="*/ 135311 w 954461"/>
                <a:gd name="connsiteY192" fmla="*/ 253365 h 968798"/>
                <a:gd name="connsiteX193" fmla="*/ 146741 w 954461"/>
                <a:gd name="connsiteY193" fmla="*/ 257175 h 968798"/>
                <a:gd name="connsiteX194" fmla="*/ 152456 w 954461"/>
                <a:gd name="connsiteY194" fmla="*/ 259080 h 968798"/>
                <a:gd name="connsiteX195" fmla="*/ 165791 w 954461"/>
                <a:gd name="connsiteY195" fmla="*/ 266700 h 968798"/>
                <a:gd name="connsiteX196" fmla="*/ 177221 w 954461"/>
                <a:gd name="connsiteY196" fmla="*/ 270510 h 968798"/>
                <a:gd name="connsiteX197" fmla="*/ 190556 w 954461"/>
                <a:gd name="connsiteY197" fmla="*/ 274320 h 968798"/>
                <a:gd name="connsiteX198" fmla="*/ 205796 w 954461"/>
                <a:gd name="connsiteY198" fmla="*/ 276225 h 968798"/>
                <a:gd name="connsiteX199" fmla="*/ 253421 w 954461"/>
                <a:gd name="connsiteY199" fmla="*/ 276225 h 968798"/>
                <a:gd name="connsiteX200" fmla="*/ 264851 w 954461"/>
                <a:gd name="connsiteY200" fmla="*/ 285750 h 968798"/>
                <a:gd name="connsiteX201" fmla="*/ 270566 w 954461"/>
                <a:gd name="connsiteY201" fmla="*/ 289560 h 968798"/>
                <a:gd name="connsiteX202" fmla="*/ 272471 w 954461"/>
                <a:gd name="connsiteY202" fmla="*/ 295275 h 968798"/>
                <a:gd name="connsiteX203" fmla="*/ 245801 w 954461"/>
                <a:gd name="connsiteY203" fmla="*/ 297180 h 968798"/>
                <a:gd name="connsiteX204" fmla="*/ 240086 w 954461"/>
                <a:gd name="connsiteY204" fmla="*/ 299085 h 968798"/>
                <a:gd name="connsiteX205" fmla="*/ 236276 w 954461"/>
                <a:gd name="connsiteY205" fmla="*/ 304800 h 968798"/>
                <a:gd name="connsiteX206" fmla="*/ 230561 w 954461"/>
                <a:gd name="connsiteY206" fmla="*/ 306705 h 968798"/>
                <a:gd name="connsiteX207" fmla="*/ 226751 w 954461"/>
                <a:gd name="connsiteY207" fmla="*/ 318135 h 968798"/>
                <a:gd name="connsiteX208" fmla="*/ 224846 w 954461"/>
                <a:gd name="connsiteY208" fmla="*/ 323850 h 968798"/>
                <a:gd name="connsiteX209" fmla="*/ 228656 w 954461"/>
                <a:gd name="connsiteY209" fmla="*/ 348615 h 968798"/>
                <a:gd name="connsiteX210" fmla="*/ 232466 w 954461"/>
                <a:gd name="connsiteY210" fmla="*/ 354330 h 968798"/>
                <a:gd name="connsiteX211" fmla="*/ 238181 w 954461"/>
                <a:gd name="connsiteY211" fmla="*/ 369570 h 968798"/>
                <a:gd name="connsiteX212" fmla="*/ 240086 w 954461"/>
                <a:gd name="connsiteY212" fmla="*/ 375285 h 968798"/>
                <a:gd name="connsiteX213" fmla="*/ 251516 w 954461"/>
                <a:gd name="connsiteY213" fmla="*/ 381000 h 968798"/>
                <a:gd name="connsiteX214" fmla="*/ 293426 w 954461"/>
                <a:gd name="connsiteY214" fmla="*/ 381000 h 968798"/>
                <a:gd name="connsiteX215" fmla="*/ 299141 w 954461"/>
                <a:gd name="connsiteY215" fmla="*/ 382905 h 968798"/>
                <a:gd name="connsiteX216" fmla="*/ 310571 w 954461"/>
                <a:gd name="connsiteY216" fmla="*/ 384810 h 968798"/>
                <a:gd name="connsiteX217" fmla="*/ 323906 w 954461"/>
                <a:gd name="connsiteY217" fmla="*/ 382905 h 968798"/>
                <a:gd name="connsiteX218" fmla="*/ 327716 w 954461"/>
                <a:gd name="connsiteY218" fmla="*/ 371475 h 968798"/>
                <a:gd name="connsiteX219" fmla="*/ 333431 w 954461"/>
                <a:gd name="connsiteY219" fmla="*/ 350520 h 968798"/>
                <a:gd name="connsiteX220" fmla="*/ 339146 w 954461"/>
                <a:gd name="connsiteY220" fmla="*/ 346710 h 968798"/>
                <a:gd name="connsiteX221" fmla="*/ 341051 w 954461"/>
                <a:gd name="connsiteY221" fmla="*/ 339090 h 968798"/>
                <a:gd name="connsiteX222" fmla="*/ 342956 w 954461"/>
                <a:gd name="connsiteY222" fmla="*/ 327660 h 968798"/>
                <a:gd name="connsiteX223" fmla="*/ 350576 w 954461"/>
                <a:gd name="connsiteY223" fmla="*/ 329565 h 968798"/>
                <a:gd name="connsiteX224" fmla="*/ 356291 w 954461"/>
                <a:gd name="connsiteY224" fmla="*/ 335280 h 968798"/>
                <a:gd name="connsiteX225" fmla="*/ 360101 w 954461"/>
                <a:gd name="connsiteY225" fmla="*/ 340995 h 968798"/>
                <a:gd name="connsiteX226" fmla="*/ 371531 w 954461"/>
                <a:gd name="connsiteY226" fmla="*/ 348615 h 968798"/>
                <a:gd name="connsiteX227" fmla="*/ 382961 w 954461"/>
                <a:gd name="connsiteY227" fmla="*/ 354330 h 968798"/>
                <a:gd name="connsiteX228" fmla="*/ 392486 w 954461"/>
                <a:gd name="connsiteY228" fmla="*/ 365760 h 968798"/>
                <a:gd name="connsiteX229" fmla="*/ 400106 w 954461"/>
                <a:gd name="connsiteY229" fmla="*/ 377190 h 968798"/>
                <a:gd name="connsiteX230" fmla="*/ 403916 w 954461"/>
                <a:gd name="connsiteY230" fmla="*/ 382905 h 968798"/>
                <a:gd name="connsiteX231" fmla="*/ 405821 w 954461"/>
                <a:gd name="connsiteY231" fmla="*/ 388620 h 968798"/>
                <a:gd name="connsiteX232" fmla="*/ 411536 w 954461"/>
                <a:gd name="connsiteY232" fmla="*/ 400050 h 968798"/>
                <a:gd name="connsiteX233" fmla="*/ 411536 w 954461"/>
                <a:gd name="connsiteY233" fmla="*/ 421005 h 968798"/>
                <a:gd name="connsiteX234" fmla="*/ 405821 w 954461"/>
                <a:gd name="connsiteY234" fmla="*/ 424815 h 968798"/>
                <a:gd name="connsiteX235" fmla="*/ 400106 w 954461"/>
                <a:gd name="connsiteY235" fmla="*/ 430530 h 968798"/>
                <a:gd name="connsiteX236" fmla="*/ 371531 w 954461"/>
                <a:gd name="connsiteY236" fmla="*/ 432435 h 968798"/>
                <a:gd name="connsiteX237" fmla="*/ 367721 w 954461"/>
                <a:gd name="connsiteY237" fmla="*/ 438150 h 968798"/>
                <a:gd name="connsiteX238" fmla="*/ 363911 w 954461"/>
                <a:gd name="connsiteY238" fmla="*/ 455295 h 968798"/>
                <a:gd name="connsiteX239" fmla="*/ 365816 w 954461"/>
                <a:gd name="connsiteY239" fmla="*/ 464820 h 968798"/>
                <a:gd name="connsiteX240" fmla="*/ 373436 w 954461"/>
                <a:gd name="connsiteY240" fmla="*/ 476250 h 968798"/>
                <a:gd name="connsiteX241" fmla="*/ 377246 w 954461"/>
                <a:gd name="connsiteY241" fmla="*/ 481965 h 968798"/>
                <a:gd name="connsiteX242" fmla="*/ 381056 w 954461"/>
                <a:gd name="connsiteY242" fmla="*/ 487680 h 968798"/>
                <a:gd name="connsiteX243" fmla="*/ 386771 w 954461"/>
                <a:gd name="connsiteY243" fmla="*/ 504825 h 968798"/>
                <a:gd name="connsiteX244" fmla="*/ 398201 w 954461"/>
                <a:gd name="connsiteY244" fmla="*/ 516255 h 968798"/>
                <a:gd name="connsiteX245" fmla="*/ 402011 w 954461"/>
                <a:gd name="connsiteY245" fmla="*/ 521970 h 968798"/>
                <a:gd name="connsiteX246" fmla="*/ 419156 w 954461"/>
                <a:gd name="connsiteY246" fmla="*/ 535305 h 968798"/>
                <a:gd name="connsiteX247" fmla="*/ 426776 w 954461"/>
                <a:gd name="connsiteY247" fmla="*/ 546735 h 968798"/>
                <a:gd name="connsiteX248" fmla="*/ 430586 w 954461"/>
                <a:gd name="connsiteY248" fmla="*/ 552450 h 968798"/>
                <a:gd name="connsiteX249" fmla="*/ 442016 w 954461"/>
                <a:gd name="connsiteY249" fmla="*/ 563880 h 968798"/>
                <a:gd name="connsiteX250" fmla="*/ 449636 w 954461"/>
                <a:gd name="connsiteY250" fmla="*/ 575310 h 968798"/>
                <a:gd name="connsiteX251" fmla="*/ 461066 w 954461"/>
                <a:gd name="connsiteY251" fmla="*/ 586740 h 968798"/>
                <a:gd name="connsiteX252" fmla="*/ 480116 w 954461"/>
                <a:gd name="connsiteY252" fmla="*/ 592455 h 968798"/>
                <a:gd name="connsiteX253" fmla="*/ 483926 w 954461"/>
                <a:gd name="connsiteY253" fmla="*/ 598170 h 968798"/>
                <a:gd name="connsiteX254" fmla="*/ 487736 w 954461"/>
                <a:gd name="connsiteY254" fmla="*/ 613410 h 968798"/>
                <a:gd name="connsiteX255" fmla="*/ 491546 w 954461"/>
                <a:gd name="connsiteY255" fmla="*/ 624840 h 968798"/>
                <a:gd name="connsiteX256" fmla="*/ 493451 w 954461"/>
                <a:gd name="connsiteY256" fmla="*/ 630555 h 968798"/>
                <a:gd name="connsiteX257" fmla="*/ 491546 w 954461"/>
                <a:gd name="connsiteY257" fmla="*/ 641985 h 968798"/>
                <a:gd name="connsiteX258" fmla="*/ 485831 w 954461"/>
                <a:gd name="connsiteY258" fmla="*/ 643890 h 968798"/>
                <a:gd name="connsiteX259" fmla="*/ 464876 w 954461"/>
                <a:gd name="connsiteY259" fmla="*/ 647700 h 968798"/>
                <a:gd name="connsiteX260" fmla="*/ 459161 w 954461"/>
                <a:gd name="connsiteY260" fmla="*/ 670560 h 968798"/>
                <a:gd name="connsiteX261" fmla="*/ 457256 w 954461"/>
                <a:gd name="connsiteY261" fmla="*/ 706755 h 968798"/>
                <a:gd name="connsiteX262" fmla="*/ 455351 w 954461"/>
                <a:gd name="connsiteY262" fmla="*/ 716280 h 968798"/>
                <a:gd name="connsiteX263" fmla="*/ 453446 w 954461"/>
                <a:gd name="connsiteY263" fmla="*/ 735330 h 968798"/>
                <a:gd name="connsiteX264" fmla="*/ 451541 w 954461"/>
                <a:gd name="connsiteY264" fmla="*/ 750570 h 968798"/>
                <a:gd name="connsiteX265" fmla="*/ 453446 w 954461"/>
                <a:gd name="connsiteY265" fmla="*/ 790575 h 968798"/>
                <a:gd name="connsiteX266" fmla="*/ 453446 w 954461"/>
                <a:gd name="connsiteY266" fmla="*/ 803910 h 968798"/>
                <a:gd name="connsiteX267" fmla="*/ 432491 w 954461"/>
                <a:gd name="connsiteY267" fmla="*/ 803910 h 968798"/>
                <a:gd name="connsiteX268" fmla="*/ 426776 w 954461"/>
                <a:gd name="connsiteY268" fmla="*/ 807720 h 968798"/>
                <a:gd name="connsiteX269" fmla="*/ 415346 w 954461"/>
                <a:gd name="connsiteY269" fmla="*/ 811530 h 968798"/>
                <a:gd name="connsiteX270" fmla="*/ 403916 w 954461"/>
                <a:gd name="connsiteY270" fmla="*/ 819150 h 968798"/>
                <a:gd name="connsiteX271" fmla="*/ 394391 w 954461"/>
                <a:gd name="connsiteY271" fmla="*/ 830580 h 968798"/>
                <a:gd name="connsiteX272" fmla="*/ 388676 w 954461"/>
                <a:gd name="connsiteY272" fmla="*/ 836295 h 968798"/>
                <a:gd name="connsiteX273" fmla="*/ 386771 w 954461"/>
                <a:gd name="connsiteY273" fmla="*/ 842010 h 968798"/>
                <a:gd name="connsiteX274" fmla="*/ 388676 w 954461"/>
                <a:gd name="connsiteY274" fmla="*/ 851535 h 968798"/>
                <a:gd name="connsiteX275" fmla="*/ 396296 w 954461"/>
                <a:gd name="connsiteY275" fmla="*/ 857250 h 968798"/>
                <a:gd name="connsiteX276" fmla="*/ 402011 w 954461"/>
                <a:gd name="connsiteY276" fmla="*/ 862965 h 968798"/>
                <a:gd name="connsiteX277" fmla="*/ 413441 w 954461"/>
                <a:gd name="connsiteY277" fmla="*/ 878205 h 968798"/>
                <a:gd name="connsiteX278" fmla="*/ 422966 w 954461"/>
                <a:gd name="connsiteY278" fmla="*/ 889635 h 968798"/>
                <a:gd name="connsiteX279" fmla="*/ 426776 w 954461"/>
                <a:gd name="connsiteY279" fmla="*/ 901065 h 968798"/>
                <a:gd name="connsiteX280" fmla="*/ 434396 w 954461"/>
                <a:gd name="connsiteY280" fmla="*/ 923925 h 968798"/>
                <a:gd name="connsiteX281" fmla="*/ 436301 w 954461"/>
                <a:gd name="connsiteY281" fmla="*/ 929640 h 968798"/>
                <a:gd name="connsiteX282" fmla="*/ 438206 w 954461"/>
                <a:gd name="connsiteY282" fmla="*/ 935355 h 968798"/>
                <a:gd name="connsiteX283" fmla="*/ 442016 w 954461"/>
                <a:gd name="connsiteY283" fmla="*/ 941070 h 968798"/>
                <a:gd name="connsiteX284" fmla="*/ 443921 w 954461"/>
                <a:gd name="connsiteY284" fmla="*/ 946785 h 968798"/>
                <a:gd name="connsiteX285" fmla="*/ 457256 w 954461"/>
                <a:gd name="connsiteY285" fmla="*/ 962025 h 968798"/>
                <a:gd name="connsiteX286" fmla="*/ 461066 w 954461"/>
                <a:gd name="connsiteY286" fmla="*/ 967740 h 968798"/>
                <a:gd name="connsiteX287" fmla="*/ 462971 w 954461"/>
                <a:gd name="connsiteY287"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19206 w 954461"/>
                <a:gd name="connsiteY93" fmla="*/ 339090 h 968798"/>
                <a:gd name="connsiteX94" fmla="*/ 851641 w 954461"/>
                <a:gd name="connsiteY94" fmla="*/ 327803 h 968798"/>
                <a:gd name="connsiteX95" fmla="*/ 863072 w 954461"/>
                <a:gd name="connsiteY95" fmla="*/ 314462 h 968798"/>
                <a:gd name="connsiteX96" fmla="*/ 866882 w 954461"/>
                <a:gd name="connsiteY96" fmla="*/ 306839 h 968798"/>
                <a:gd name="connsiteX97" fmla="*/ 878313 w 954461"/>
                <a:gd name="connsiteY97" fmla="*/ 293498 h 968798"/>
                <a:gd name="connsiteX98" fmla="*/ 899269 w 954461"/>
                <a:gd name="connsiteY98" fmla="*/ 253476 h 968798"/>
                <a:gd name="connsiteX99" fmla="*/ 903079 w 954461"/>
                <a:gd name="connsiteY99" fmla="*/ 230606 h 968798"/>
                <a:gd name="connsiteX100" fmla="*/ 910699 w 954461"/>
                <a:gd name="connsiteY100" fmla="*/ 213453 h 968798"/>
                <a:gd name="connsiteX101" fmla="*/ 904984 w 954461"/>
                <a:gd name="connsiteY101" fmla="*/ 215359 h 968798"/>
                <a:gd name="connsiteX102" fmla="*/ 904984 w 954461"/>
                <a:gd name="connsiteY102" fmla="*/ 182960 h 968798"/>
                <a:gd name="connsiteX103" fmla="*/ 903079 w 954461"/>
                <a:gd name="connsiteY103" fmla="*/ 200112 h 968798"/>
                <a:gd name="connsiteX104" fmla="*/ 897311 w 954461"/>
                <a:gd name="connsiteY104" fmla="*/ 133350 h 968798"/>
                <a:gd name="connsiteX105" fmla="*/ 885881 w 954461"/>
                <a:gd name="connsiteY105" fmla="*/ 129540 h 968798"/>
                <a:gd name="connsiteX106" fmla="*/ 880166 w 954461"/>
                <a:gd name="connsiteY106" fmla="*/ 125730 h 968798"/>
                <a:gd name="connsiteX107" fmla="*/ 874451 w 954461"/>
                <a:gd name="connsiteY107" fmla="*/ 123825 h 968798"/>
                <a:gd name="connsiteX108" fmla="*/ 864926 w 954461"/>
                <a:gd name="connsiteY108" fmla="*/ 108585 h 968798"/>
                <a:gd name="connsiteX109" fmla="*/ 834446 w 954461"/>
                <a:gd name="connsiteY109" fmla="*/ 110490 h 968798"/>
                <a:gd name="connsiteX110" fmla="*/ 824921 w 954461"/>
                <a:gd name="connsiteY110" fmla="*/ 112395 h 968798"/>
                <a:gd name="connsiteX111" fmla="*/ 815396 w 954461"/>
                <a:gd name="connsiteY111" fmla="*/ 120015 h 968798"/>
                <a:gd name="connsiteX112" fmla="*/ 809681 w 954461"/>
                <a:gd name="connsiteY112" fmla="*/ 123825 h 968798"/>
                <a:gd name="connsiteX113" fmla="*/ 786821 w 954461"/>
                <a:gd name="connsiteY113" fmla="*/ 120015 h 968798"/>
                <a:gd name="connsiteX114" fmla="*/ 781106 w 954461"/>
                <a:gd name="connsiteY114" fmla="*/ 114300 h 968798"/>
                <a:gd name="connsiteX115" fmla="*/ 767771 w 954461"/>
                <a:gd name="connsiteY115" fmla="*/ 108585 h 968798"/>
                <a:gd name="connsiteX116" fmla="*/ 750626 w 954461"/>
                <a:gd name="connsiteY116" fmla="*/ 100965 h 968798"/>
                <a:gd name="connsiteX117" fmla="*/ 744911 w 954461"/>
                <a:gd name="connsiteY117" fmla="*/ 99060 h 968798"/>
                <a:gd name="connsiteX118" fmla="*/ 739196 w 954461"/>
                <a:gd name="connsiteY118" fmla="*/ 97155 h 968798"/>
                <a:gd name="connsiteX119" fmla="*/ 735386 w 954461"/>
                <a:gd name="connsiteY119" fmla="*/ 91440 h 968798"/>
                <a:gd name="connsiteX120" fmla="*/ 714431 w 954461"/>
                <a:gd name="connsiteY120" fmla="*/ 80010 h 968798"/>
                <a:gd name="connsiteX121" fmla="*/ 706811 w 954461"/>
                <a:gd name="connsiteY121" fmla="*/ 76200 h 968798"/>
                <a:gd name="connsiteX122" fmla="*/ 701096 w 954461"/>
                <a:gd name="connsiteY122" fmla="*/ 72390 h 968798"/>
                <a:gd name="connsiteX123" fmla="*/ 689666 w 954461"/>
                <a:gd name="connsiteY123" fmla="*/ 68580 h 968798"/>
                <a:gd name="connsiteX124" fmla="*/ 683951 w 954461"/>
                <a:gd name="connsiteY124" fmla="*/ 66675 h 968798"/>
                <a:gd name="connsiteX125" fmla="*/ 666806 w 954461"/>
                <a:gd name="connsiteY125" fmla="*/ 57150 h 968798"/>
                <a:gd name="connsiteX126" fmla="*/ 649661 w 954461"/>
                <a:gd name="connsiteY126" fmla="*/ 47625 h 968798"/>
                <a:gd name="connsiteX127" fmla="*/ 643946 w 954461"/>
                <a:gd name="connsiteY127" fmla="*/ 45720 h 968798"/>
                <a:gd name="connsiteX128" fmla="*/ 632516 w 954461"/>
                <a:gd name="connsiteY128" fmla="*/ 38100 h 968798"/>
                <a:gd name="connsiteX129" fmla="*/ 622991 w 954461"/>
                <a:gd name="connsiteY129" fmla="*/ 30480 h 968798"/>
                <a:gd name="connsiteX130" fmla="*/ 615371 w 954461"/>
                <a:gd name="connsiteY130" fmla="*/ 24765 h 968798"/>
                <a:gd name="connsiteX131" fmla="*/ 603941 w 954461"/>
                <a:gd name="connsiteY131" fmla="*/ 17145 h 968798"/>
                <a:gd name="connsiteX132" fmla="*/ 600131 w 954461"/>
                <a:gd name="connsiteY132" fmla="*/ 11430 h 968798"/>
                <a:gd name="connsiteX133" fmla="*/ 598226 w 954461"/>
                <a:gd name="connsiteY133" fmla="*/ 5715 h 968798"/>
                <a:gd name="connsiteX134" fmla="*/ 584891 w 954461"/>
                <a:gd name="connsiteY134" fmla="*/ 0 h 968798"/>
                <a:gd name="connsiteX135" fmla="*/ 542981 w 954461"/>
                <a:gd name="connsiteY135" fmla="*/ 3810 h 968798"/>
                <a:gd name="connsiteX136" fmla="*/ 531551 w 954461"/>
                <a:gd name="connsiteY136" fmla="*/ 7620 h 968798"/>
                <a:gd name="connsiteX137" fmla="*/ 525836 w 954461"/>
                <a:gd name="connsiteY137" fmla="*/ 9525 h 968798"/>
                <a:gd name="connsiteX138" fmla="*/ 514406 w 954461"/>
                <a:gd name="connsiteY138" fmla="*/ 17145 h 968798"/>
                <a:gd name="connsiteX139" fmla="*/ 502976 w 954461"/>
                <a:gd name="connsiteY139" fmla="*/ 20955 h 968798"/>
                <a:gd name="connsiteX140" fmla="*/ 470591 w 954461"/>
                <a:gd name="connsiteY140" fmla="*/ 19050 h 968798"/>
                <a:gd name="connsiteX141" fmla="*/ 432491 w 954461"/>
                <a:gd name="connsiteY141" fmla="*/ 22860 h 968798"/>
                <a:gd name="connsiteX142" fmla="*/ 426776 w 954461"/>
                <a:gd name="connsiteY142" fmla="*/ 28575 h 968798"/>
                <a:gd name="connsiteX143" fmla="*/ 421061 w 954461"/>
                <a:gd name="connsiteY143" fmla="*/ 32385 h 968798"/>
                <a:gd name="connsiteX144" fmla="*/ 417251 w 954461"/>
                <a:gd name="connsiteY144" fmla="*/ 38100 h 968798"/>
                <a:gd name="connsiteX145" fmla="*/ 369626 w 954461"/>
                <a:gd name="connsiteY145" fmla="*/ 43815 h 968798"/>
                <a:gd name="connsiteX146" fmla="*/ 348671 w 954461"/>
                <a:gd name="connsiteY146" fmla="*/ 45720 h 968798"/>
                <a:gd name="connsiteX147" fmla="*/ 320096 w 954461"/>
                <a:gd name="connsiteY147" fmla="*/ 47625 h 968798"/>
                <a:gd name="connsiteX148" fmla="*/ 312476 w 954461"/>
                <a:gd name="connsiteY148" fmla="*/ 49530 h 968798"/>
                <a:gd name="connsiteX149" fmla="*/ 308666 w 954461"/>
                <a:gd name="connsiteY149" fmla="*/ 60960 h 968798"/>
                <a:gd name="connsiteX150" fmla="*/ 299141 w 954461"/>
                <a:gd name="connsiteY150" fmla="*/ 78105 h 968798"/>
                <a:gd name="connsiteX151" fmla="*/ 302951 w 954461"/>
                <a:gd name="connsiteY151" fmla="*/ 83820 h 968798"/>
                <a:gd name="connsiteX152" fmla="*/ 314381 w 954461"/>
                <a:gd name="connsiteY152" fmla="*/ 91440 h 968798"/>
                <a:gd name="connsiteX153" fmla="*/ 329621 w 954461"/>
                <a:gd name="connsiteY153" fmla="*/ 114300 h 968798"/>
                <a:gd name="connsiteX154" fmla="*/ 335336 w 954461"/>
                <a:gd name="connsiteY154" fmla="*/ 118110 h 968798"/>
                <a:gd name="connsiteX155" fmla="*/ 341051 w 954461"/>
                <a:gd name="connsiteY155" fmla="*/ 135255 h 968798"/>
                <a:gd name="connsiteX156" fmla="*/ 342956 w 954461"/>
                <a:gd name="connsiteY156" fmla="*/ 140970 h 968798"/>
                <a:gd name="connsiteX157" fmla="*/ 335336 w 954461"/>
                <a:gd name="connsiteY157" fmla="*/ 184785 h 968798"/>
                <a:gd name="connsiteX158" fmla="*/ 329621 w 954461"/>
                <a:gd name="connsiteY158" fmla="*/ 188595 h 968798"/>
                <a:gd name="connsiteX159" fmla="*/ 320096 w 954461"/>
                <a:gd name="connsiteY159" fmla="*/ 180975 h 968798"/>
                <a:gd name="connsiteX160" fmla="*/ 314381 w 954461"/>
                <a:gd name="connsiteY160" fmla="*/ 179070 h 968798"/>
                <a:gd name="connsiteX161" fmla="*/ 306761 w 954461"/>
                <a:gd name="connsiteY161" fmla="*/ 167640 h 968798"/>
                <a:gd name="connsiteX162" fmla="*/ 302951 w 954461"/>
                <a:gd name="connsiteY162" fmla="*/ 161925 h 968798"/>
                <a:gd name="connsiteX163" fmla="*/ 297236 w 954461"/>
                <a:gd name="connsiteY163" fmla="*/ 158115 h 968798"/>
                <a:gd name="connsiteX164" fmla="*/ 295331 w 954461"/>
                <a:gd name="connsiteY164" fmla="*/ 152400 h 968798"/>
                <a:gd name="connsiteX165" fmla="*/ 283901 w 954461"/>
                <a:gd name="connsiteY165" fmla="*/ 148590 h 968798"/>
                <a:gd name="connsiteX166" fmla="*/ 245801 w 954461"/>
                <a:gd name="connsiteY166" fmla="*/ 144780 h 968798"/>
                <a:gd name="connsiteX167" fmla="*/ 179126 w 954461"/>
                <a:gd name="connsiteY167" fmla="*/ 142875 h 968798"/>
                <a:gd name="connsiteX168" fmla="*/ 173411 w 954461"/>
                <a:gd name="connsiteY168" fmla="*/ 140970 h 968798"/>
                <a:gd name="connsiteX169" fmla="*/ 91496 w 954461"/>
                <a:gd name="connsiteY169" fmla="*/ 144780 h 968798"/>
                <a:gd name="connsiteX170" fmla="*/ 85781 w 954461"/>
                <a:gd name="connsiteY170" fmla="*/ 148590 h 968798"/>
                <a:gd name="connsiteX171" fmla="*/ 74351 w 954461"/>
                <a:gd name="connsiteY171" fmla="*/ 152400 h 968798"/>
                <a:gd name="connsiteX172" fmla="*/ 57206 w 954461"/>
                <a:gd name="connsiteY172" fmla="*/ 156210 h 968798"/>
                <a:gd name="connsiteX173" fmla="*/ 53396 w 954461"/>
                <a:gd name="connsiteY173" fmla="*/ 161925 h 968798"/>
                <a:gd name="connsiteX174" fmla="*/ 51491 w 954461"/>
                <a:gd name="connsiteY174" fmla="*/ 169545 h 968798"/>
                <a:gd name="connsiteX175" fmla="*/ 45776 w 954461"/>
                <a:gd name="connsiteY175" fmla="*/ 171450 h 968798"/>
                <a:gd name="connsiteX176" fmla="*/ 21011 w 954461"/>
                <a:gd name="connsiteY176" fmla="*/ 173355 h 968798"/>
                <a:gd name="connsiteX177" fmla="*/ 15296 w 954461"/>
                <a:gd name="connsiteY177" fmla="*/ 177165 h 968798"/>
                <a:gd name="connsiteX178" fmla="*/ 3866 w 954461"/>
                <a:gd name="connsiteY178" fmla="*/ 180975 h 968798"/>
                <a:gd name="connsiteX179" fmla="*/ 56 w 954461"/>
                <a:gd name="connsiteY179" fmla="*/ 186690 h 968798"/>
                <a:gd name="connsiteX180" fmla="*/ 1961 w 954461"/>
                <a:gd name="connsiteY180" fmla="*/ 194310 h 968798"/>
                <a:gd name="connsiteX181" fmla="*/ 15296 w 954461"/>
                <a:gd name="connsiteY181" fmla="*/ 207645 h 968798"/>
                <a:gd name="connsiteX182" fmla="*/ 26726 w 954461"/>
                <a:gd name="connsiteY182" fmla="*/ 213360 h 968798"/>
                <a:gd name="connsiteX183" fmla="*/ 45776 w 954461"/>
                <a:gd name="connsiteY183" fmla="*/ 217170 h 968798"/>
                <a:gd name="connsiteX184" fmla="*/ 57206 w 954461"/>
                <a:gd name="connsiteY184" fmla="*/ 220980 h 968798"/>
                <a:gd name="connsiteX185" fmla="*/ 62921 w 954461"/>
                <a:gd name="connsiteY185" fmla="*/ 226695 h 968798"/>
                <a:gd name="connsiteX186" fmla="*/ 68636 w 954461"/>
                <a:gd name="connsiteY186" fmla="*/ 230505 h 968798"/>
                <a:gd name="connsiteX187" fmla="*/ 78161 w 954461"/>
                <a:gd name="connsiteY187" fmla="*/ 238125 h 968798"/>
                <a:gd name="connsiteX188" fmla="*/ 83876 w 954461"/>
                <a:gd name="connsiteY188" fmla="*/ 241935 h 968798"/>
                <a:gd name="connsiteX189" fmla="*/ 95306 w 954461"/>
                <a:gd name="connsiteY189" fmla="*/ 245745 h 968798"/>
                <a:gd name="connsiteX190" fmla="*/ 110546 w 954461"/>
                <a:gd name="connsiteY190" fmla="*/ 249555 h 968798"/>
                <a:gd name="connsiteX191" fmla="*/ 135311 w 954461"/>
                <a:gd name="connsiteY191" fmla="*/ 253365 h 968798"/>
                <a:gd name="connsiteX192" fmla="*/ 146741 w 954461"/>
                <a:gd name="connsiteY192" fmla="*/ 257175 h 968798"/>
                <a:gd name="connsiteX193" fmla="*/ 152456 w 954461"/>
                <a:gd name="connsiteY193" fmla="*/ 259080 h 968798"/>
                <a:gd name="connsiteX194" fmla="*/ 165791 w 954461"/>
                <a:gd name="connsiteY194" fmla="*/ 266700 h 968798"/>
                <a:gd name="connsiteX195" fmla="*/ 177221 w 954461"/>
                <a:gd name="connsiteY195" fmla="*/ 270510 h 968798"/>
                <a:gd name="connsiteX196" fmla="*/ 190556 w 954461"/>
                <a:gd name="connsiteY196" fmla="*/ 274320 h 968798"/>
                <a:gd name="connsiteX197" fmla="*/ 205796 w 954461"/>
                <a:gd name="connsiteY197" fmla="*/ 276225 h 968798"/>
                <a:gd name="connsiteX198" fmla="*/ 253421 w 954461"/>
                <a:gd name="connsiteY198" fmla="*/ 276225 h 968798"/>
                <a:gd name="connsiteX199" fmla="*/ 264851 w 954461"/>
                <a:gd name="connsiteY199" fmla="*/ 285750 h 968798"/>
                <a:gd name="connsiteX200" fmla="*/ 270566 w 954461"/>
                <a:gd name="connsiteY200" fmla="*/ 289560 h 968798"/>
                <a:gd name="connsiteX201" fmla="*/ 272471 w 954461"/>
                <a:gd name="connsiteY201" fmla="*/ 295275 h 968798"/>
                <a:gd name="connsiteX202" fmla="*/ 245801 w 954461"/>
                <a:gd name="connsiteY202" fmla="*/ 297180 h 968798"/>
                <a:gd name="connsiteX203" fmla="*/ 240086 w 954461"/>
                <a:gd name="connsiteY203" fmla="*/ 299085 h 968798"/>
                <a:gd name="connsiteX204" fmla="*/ 236276 w 954461"/>
                <a:gd name="connsiteY204" fmla="*/ 304800 h 968798"/>
                <a:gd name="connsiteX205" fmla="*/ 230561 w 954461"/>
                <a:gd name="connsiteY205" fmla="*/ 306705 h 968798"/>
                <a:gd name="connsiteX206" fmla="*/ 226751 w 954461"/>
                <a:gd name="connsiteY206" fmla="*/ 318135 h 968798"/>
                <a:gd name="connsiteX207" fmla="*/ 224846 w 954461"/>
                <a:gd name="connsiteY207" fmla="*/ 323850 h 968798"/>
                <a:gd name="connsiteX208" fmla="*/ 228656 w 954461"/>
                <a:gd name="connsiteY208" fmla="*/ 348615 h 968798"/>
                <a:gd name="connsiteX209" fmla="*/ 232466 w 954461"/>
                <a:gd name="connsiteY209" fmla="*/ 354330 h 968798"/>
                <a:gd name="connsiteX210" fmla="*/ 238181 w 954461"/>
                <a:gd name="connsiteY210" fmla="*/ 369570 h 968798"/>
                <a:gd name="connsiteX211" fmla="*/ 240086 w 954461"/>
                <a:gd name="connsiteY211" fmla="*/ 375285 h 968798"/>
                <a:gd name="connsiteX212" fmla="*/ 251516 w 954461"/>
                <a:gd name="connsiteY212" fmla="*/ 381000 h 968798"/>
                <a:gd name="connsiteX213" fmla="*/ 293426 w 954461"/>
                <a:gd name="connsiteY213" fmla="*/ 381000 h 968798"/>
                <a:gd name="connsiteX214" fmla="*/ 299141 w 954461"/>
                <a:gd name="connsiteY214" fmla="*/ 382905 h 968798"/>
                <a:gd name="connsiteX215" fmla="*/ 310571 w 954461"/>
                <a:gd name="connsiteY215" fmla="*/ 384810 h 968798"/>
                <a:gd name="connsiteX216" fmla="*/ 323906 w 954461"/>
                <a:gd name="connsiteY216" fmla="*/ 382905 h 968798"/>
                <a:gd name="connsiteX217" fmla="*/ 327716 w 954461"/>
                <a:gd name="connsiteY217" fmla="*/ 371475 h 968798"/>
                <a:gd name="connsiteX218" fmla="*/ 333431 w 954461"/>
                <a:gd name="connsiteY218" fmla="*/ 350520 h 968798"/>
                <a:gd name="connsiteX219" fmla="*/ 339146 w 954461"/>
                <a:gd name="connsiteY219" fmla="*/ 346710 h 968798"/>
                <a:gd name="connsiteX220" fmla="*/ 341051 w 954461"/>
                <a:gd name="connsiteY220" fmla="*/ 339090 h 968798"/>
                <a:gd name="connsiteX221" fmla="*/ 342956 w 954461"/>
                <a:gd name="connsiteY221" fmla="*/ 327660 h 968798"/>
                <a:gd name="connsiteX222" fmla="*/ 350576 w 954461"/>
                <a:gd name="connsiteY222" fmla="*/ 329565 h 968798"/>
                <a:gd name="connsiteX223" fmla="*/ 356291 w 954461"/>
                <a:gd name="connsiteY223" fmla="*/ 335280 h 968798"/>
                <a:gd name="connsiteX224" fmla="*/ 360101 w 954461"/>
                <a:gd name="connsiteY224" fmla="*/ 340995 h 968798"/>
                <a:gd name="connsiteX225" fmla="*/ 371531 w 954461"/>
                <a:gd name="connsiteY225" fmla="*/ 348615 h 968798"/>
                <a:gd name="connsiteX226" fmla="*/ 382961 w 954461"/>
                <a:gd name="connsiteY226" fmla="*/ 354330 h 968798"/>
                <a:gd name="connsiteX227" fmla="*/ 392486 w 954461"/>
                <a:gd name="connsiteY227" fmla="*/ 365760 h 968798"/>
                <a:gd name="connsiteX228" fmla="*/ 400106 w 954461"/>
                <a:gd name="connsiteY228" fmla="*/ 377190 h 968798"/>
                <a:gd name="connsiteX229" fmla="*/ 403916 w 954461"/>
                <a:gd name="connsiteY229" fmla="*/ 382905 h 968798"/>
                <a:gd name="connsiteX230" fmla="*/ 405821 w 954461"/>
                <a:gd name="connsiteY230" fmla="*/ 388620 h 968798"/>
                <a:gd name="connsiteX231" fmla="*/ 411536 w 954461"/>
                <a:gd name="connsiteY231" fmla="*/ 400050 h 968798"/>
                <a:gd name="connsiteX232" fmla="*/ 411536 w 954461"/>
                <a:gd name="connsiteY232" fmla="*/ 421005 h 968798"/>
                <a:gd name="connsiteX233" fmla="*/ 405821 w 954461"/>
                <a:gd name="connsiteY233" fmla="*/ 424815 h 968798"/>
                <a:gd name="connsiteX234" fmla="*/ 400106 w 954461"/>
                <a:gd name="connsiteY234" fmla="*/ 430530 h 968798"/>
                <a:gd name="connsiteX235" fmla="*/ 371531 w 954461"/>
                <a:gd name="connsiteY235" fmla="*/ 432435 h 968798"/>
                <a:gd name="connsiteX236" fmla="*/ 367721 w 954461"/>
                <a:gd name="connsiteY236" fmla="*/ 438150 h 968798"/>
                <a:gd name="connsiteX237" fmla="*/ 363911 w 954461"/>
                <a:gd name="connsiteY237" fmla="*/ 455295 h 968798"/>
                <a:gd name="connsiteX238" fmla="*/ 365816 w 954461"/>
                <a:gd name="connsiteY238" fmla="*/ 464820 h 968798"/>
                <a:gd name="connsiteX239" fmla="*/ 373436 w 954461"/>
                <a:gd name="connsiteY239" fmla="*/ 476250 h 968798"/>
                <a:gd name="connsiteX240" fmla="*/ 377246 w 954461"/>
                <a:gd name="connsiteY240" fmla="*/ 481965 h 968798"/>
                <a:gd name="connsiteX241" fmla="*/ 381056 w 954461"/>
                <a:gd name="connsiteY241" fmla="*/ 487680 h 968798"/>
                <a:gd name="connsiteX242" fmla="*/ 386771 w 954461"/>
                <a:gd name="connsiteY242" fmla="*/ 504825 h 968798"/>
                <a:gd name="connsiteX243" fmla="*/ 398201 w 954461"/>
                <a:gd name="connsiteY243" fmla="*/ 516255 h 968798"/>
                <a:gd name="connsiteX244" fmla="*/ 402011 w 954461"/>
                <a:gd name="connsiteY244" fmla="*/ 521970 h 968798"/>
                <a:gd name="connsiteX245" fmla="*/ 419156 w 954461"/>
                <a:gd name="connsiteY245" fmla="*/ 535305 h 968798"/>
                <a:gd name="connsiteX246" fmla="*/ 426776 w 954461"/>
                <a:gd name="connsiteY246" fmla="*/ 546735 h 968798"/>
                <a:gd name="connsiteX247" fmla="*/ 430586 w 954461"/>
                <a:gd name="connsiteY247" fmla="*/ 552450 h 968798"/>
                <a:gd name="connsiteX248" fmla="*/ 442016 w 954461"/>
                <a:gd name="connsiteY248" fmla="*/ 563880 h 968798"/>
                <a:gd name="connsiteX249" fmla="*/ 449636 w 954461"/>
                <a:gd name="connsiteY249" fmla="*/ 575310 h 968798"/>
                <a:gd name="connsiteX250" fmla="*/ 461066 w 954461"/>
                <a:gd name="connsiteY250" fmla="*/ 586740 h 968798"/>
                <a:gd name="connsiteX251" fmla="*/ 480116 w 954461"/>
                <a:gd name="connsiteY251" fmla="*/ 592455 h 968798"/>
                <a:gd name="connsiteX252" fmla="*/ 483926 w 954461"/>
                <a:gd name="connsiteY252" fmla="*/ 598170 h 968798"/>
                <a:gd name="connsiteX253" fmla="*/ 487736 w 954461"/>
                <a:gd name="connsiteY253" fmla="*/ 613410 h 968798"/>
                <a:gd name="connsiteX254" fmla="*/ 491546 w 954461"/>
                <a:gd name="connsiteY254" fmla="*/ 624840 h 968798"/>
                <a:gd name="connsiteX255" fmla="*/ 493451 w 954461"/>
                <a:gd name="connsiteY255" fmla="*/ 630555 h 968798"/>
                <a:gd name="connsiteX256" fmla="*/ 491546 w 954461"/>
                <a:gd name="connsiteY256" fmla="*/ 641985 h 968798"/>
                <a:gd name="connsiteX257" fmla="*/ 485831 w 954461"/>
                <a:gd name="connsiteY257" fmla="*/ 643890 h 968798"/>
                <a:gd name="connsiteX258" fmla="*/ 464876 w 954461"/>
                <a:gd name="connsiteY258" fmla="*/ 647700 h 968798"/>
                <a:gd name="connsiteX259" fmla="*/ 459161 w 954461"/>
                <a:gd name="connsiteY259" fmla="*/ 670560 h 968798"/>
                <a:gd name="connsiteX260" fmla="*/ 457256 w 954461"/>
                <a:gd name="connsiteY260" fmla="*/ 706755 h 968798"/>
                <a:gd name="connsiteX261" fmla="*/ 455351 w 954461"/>
                <a:gd name="connsiteY261" fmla="*/ 716280 h 968798"/>
                <a:gd name="connsiteX262" fmla="*/ 453446 w 954461"/>
                <a:gd name="connsiteY262" fmla="*/ 735330 h 968798"/>
                <a:gd name="connsiteX263" fmla="*/ 451541 w 954461"/>
                <a:gd name="connsiteY263" fmla="*/ 750570 h 968798"/>
                <a:gd name="connsiteX264" fmla="*/ 453446 w 954461"/>
                <a:gd name="connsiteY264" fmla="*/ 790575 h 968798"/>
                <a:gd name="connsiteX265" fmla="*/ 453446 w 954461"/>
                <a:gd name="connsiteY265" fmla="*/ 803910 h 968798"/>
                <a:gd name="connsiteX266" fmla="*/ 432491 w 954461"/>
                <a:gd name="connsiteY266" fmla="*/ 803910 h 968798"/>
                <a:gd name="connsiteX267" fmla="*/ 426776 w 954461"/>
                <a:gd name="connsiteY267" fmla="*/ 807720 h 968798"/>
                <a:gd name="connsiteX268" fmla="*/ 415346 w 954461"/>
                <a:gd name="connsiteY268" fmla="*/ 811530 h 968798"/>
                <a:gd name="connsiteX269" fmla="*/ 403916 w 954461"/>
                <a:gd name="connsiteY269" fmla="*/ 819150 h 968798"/>
                <a:gd name="connsiteX270" fmla="*/ 394391 w 954461"/>
                <a:gd name="connsiteY270" fmla="*/ 830580 h 968798"/>
                <a:gd name="connsiteX271" fmla="*/ 388676 w 954461"/>
                <a:gd name="connsiteY271" fmla="*/ 836295 h 968798"/>
                <a:gd name="connsiteX272" fmla="*/ 386771 w 954461"/>
                <a:gd name="connsiteY272" fmla="*/ 842010 h 968798"/>
                <a:gd name="connsiteX273" fmla="*/ 388676 w 954461"/>
                <a:gd name="connsiteY273" fmla="*/ 851535 h 968798"/>
                <a:gd name="connsiteX274" fmla="*/ 396296 w 954461"/>
                <a:gd name="connsiteY274" fmla="*/ 857250 h 968798"/>
                <a:gd name="connsiteX275" fmla="*/ 402011 w 954461"/>
                <a:gd name="connsiteY275" fmla="*/ 862965 h 968798"/>
                <a:gd name="connsiteX276" fmla="*/ 413441 w 954461"/>
                <a:gd name="connsiteY276" fmla="*/ 878205 h 968798"/>
                <a:gd name="connsiteX277" fmla="*/ 422966 w 954461"/>
                <a:gd name="connsiteY277" fmla="*/ 889635 h 968798"/>
                <a:gd name="connsiteX278" fmla="*/ 426776 w 954461"/>
                <a:gd name="connsiteY278" fmla="*/ 901065 h 968798"/>
                <a:gd name="connsiteX279" fmla="*/ 434396 w 954461"/>
                <a:gd name="connsiteY279" fmla="*/ 923925 h 968798"/>
                <a:gd name="connsiteX280" fmla="*/ 436301 w 954461"/>
                <a:gd name="connsiteY280" fmla="*/ 929640 h 968798"/>
                <a:gd name="connsiteX281" fmla="*/ 438206 w 954461"/>
                <a:gd name="connsiteY281" fmla="*/ 935355 h 968798"/>
                <a:gd name="connsiteX282" fmla="*/ 442016 w 954461"/>
                <a:gd name="connsiteY282" fmla="*/ 941070 h 968798"/>
                <a:gd name="connsiteX283" fmla="*/ 443921 w 954461"/>
                <a:gd name="connsiteY283" fmla="*/ 946785 h 968798"/>
                <a:gd name="connsiteX284" fmla="*/ 457256 w 954461"/>
                <a:gd name="connsiteY284" fmla="*/ 962025 h 968798"/>
                <a:gd name="connsiteX285" fmla="*/ 461066 w 954461"/>
                <a:gd name="connsiteY285" fmla="*/ 967740 h 968798"/>
                <a:gd name="connsiteX286" fmla="*/ 462971 w 954461"/>
                <a:gd name="connsiteY286"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792536 w 954461"/>
                <a:gd name="connsiteY90" fmla="*/ 365760 h 968798"/>
                <a:gd name="connsiteX91" fmla="*/ 819254 w 954461"/>
                <a:gd name="connsiteY91" fmla="*/ 360202 h 968798"/>
                <a:gd name="connsiteX92" fmla="*/ 838305 w 954461"/>
                <a:gd name="connsiteY92" fmla="*/ 350673 h 968798"/>
                <a:gd name="connsiteX93" fmla="*/ 851641 w 954461"/>
                <a:gd name="connsiteY93" fmla="*/ 327803 h 968798"/>
                <a:gd name="connsiteX94" fmla="*/ 863072 w 954461"/>
                <a:gd name="connsiteY94" fmla="*/ 314462 h 968798"/>
                <a:gd name="connsiteX95" fmla="*/ 866882 w 954461"/>
                <a:gd name="connsiteY95" fmla="*/ 306839 h 968798"/>
                <a:gd name="connsiteX96" fmla="*/ 878313 w 954461"/>
                <a:gd name="connsiteY96" fmla="*/ 293498 h 968798"/>
                <a:gd name="connsiteX97" fmla="*/ 899269 w 954461"/>
                <a:gd name="connsiteY97" fmla="*/ 253476 h 968798"/>
                <a:gd name="connsiteX98" fmla="*/ 903079 w 954461"/>
                <a:gd name="connsiteY98" fmla="*/ 230606 h 968798"/>
                <a:gd name="connsiteX99" fmla="*/ 910699 w 954461"/>
                <a:gd name="connsiteY99" fmla="*/ 213453 h 968798"/>
                <a:gd name="connsiteX100" fmla="*/ 904984 w 954461"/>
                <a:gd name="connsiteY100" fmla="*/ 215359 h 968798"/>
                <a:gd name="connsiteX101" fmla="*/ 904984 w 954461"/>
                <a:gd name="connsiteY101" fmla="*/ 182960 h 968798"/>
                <a:gd name="connsiteX102" fmla="*/ 903079 w 954461"/>
                <a:gd name="connsiteY102" fmla="*/ 200112 h 968798"/>
                <a:gd name="connsiteX103" fmla="*/ 897311 w 954461"/>
                <a:gd name="connsiteY103" fmla="*/ 133350 h 968798"/>
                <a:gd name="connsiteX104" fmla="*/ 885881 w 954461"/>
                <a:gd name="connsiteY104" fmla="*/ 129540 h 968798"/>
                <a:gd name="connsiteX105" fmla="*/ 880166 w 954461"/>
                <a:gd name="connsiteY105" fmla="*/ 125730 h 968798"/>
                <a:gd name="connsiteX106" fmla="*/ 874451 w 954461"/>
                <a:gd name="connsiteY106" fmla="*/ 123825 h 968798"/>
                <a:gd name="connsiteX107" fmla="*/ 864926 w 954461"/>
                <a:gd name="connsiteY107" fmla="*/ 108585 h 968798"/>
                <a:gd name="connsiteX108" fmla="*/ 834446 w 954461"/>
                <a:gd name="connsiteY108" fmla="*/ 110490 h 968798"/>
                <a:gd name="connsiteX109" fmla="*/ 824921 w 954461"/>
                <a:gd name="connsiteY109" fmla="*/ 112395 h 968798"/>
                <a:gd name="connsiteX110" fmla="*/ 815396 w 954461"/>
                <a:gd name="connsiteY110" fmla="*/ 120015 h 968798"/>
                <a:gd name="connsiteX111" fmla="*/ 809681 w 954461"/>
                <a:gd name="connsiteY111" fmla="*/ 123825 h 968798"/>
                <a:gd name="connsiteX112" fmla="*/ 786821 w 954461"/>
                <a:gd name="connsiteY112" fmla="*/ 120015 h 968798"/>
                <a:gd name="connsiteX113" fmla="*/ 781106 w 954461"/>
                <a:gd name="connsiteY113" fmla="*/ 114300 h 968798"/>
                <a:gd name="connsiteX114" fmla="*/ 767771 w 954461"/>
                <a:gd name="connsiteY114" fmla="*/ 108585 h 968798"/>
                <a:gd name="connsiteX115" fmla="*/ 750626 w 954461"/>
                <a:gd name="connsiteY115" fmla="*/ 100965 h 968798"/>
                <a:gd name="connsiteX116" fmla="*/ 744911 w 954461"/>
                <a:gd name="connsiteY116" fmla="*/ 99060 h 968798"/>
                <a:gd name="connsiteX117" fmla="*/ 739196 w 954461"/>
                <a:gd name="connsiteY117" fmla="*/ 97155 h 968798"/>
                <a:gd name="connsiteX118" fmla="*/ 735386 w 954461"/>
                <a:gd name="connsiteY118" fmla="*/ 91440 h 968798"/>
                <a:gd name="connsiteX119" fmla="*/ 714431 w 954461"/>
                <a:gd name="connsiteY119" fmla="*/ 80010 h 968798"/>
                <a:gd name="connsiteX120" fmla="*/ 706811 w 954461"/>
                <a:gd name="connsiteY120" fmla="*/ 76200 h 968798"/>
                <a:gd name="connsiteX121" fmla="*/ 701096 w 954461"/>
                <a:gd name="connsiteY121" fmla="*/ 72390 h 968798"/>
                <a:gd name="connsiteX122" fmla="*/ 689666 w 954461"/>
                <a:gd name="connsiteY122" fmla="*/ 68580 h 968798"/>
                <a:gd name="connsiteX123" fmla="*/ 683951 w 954461"/>
                <a:gd name="connsiteY123" fmla="*/ 66675 h 968798"/>
                <a:gd name="connsiteX124" fmla="*/ 666806 w 954461"/>
                <a:gd name="connsiteY124" fmla="*/ 57150 h 968798"/>
                <a:gd name="connsiteX125" fmla="*/ 649661 w 954461"/>
                <a:gd name="connsiteY125" fmla="*/ 47625 h 968798"/>
                <a:gd name="connsiteX126" fmla="*/ 643946 w 954461"/>
                <a:gd name="connsiteY126" fmla="*/ 45720 h 968798"/>
                <a:gd name="connsiteX127" fmla="*/ 632516 w 954461"/>
                <a:gd name="connsiteY127" fmla="*/ 38100 h 968798"/>
                <a:gd name="connsiteX128" fmla="*/ 622991 w 954461"/>
                <a:gd name="connsiteY128" fmla="*/ 30480 h 968798"/>
                <a:gd name="connsiteX129" fmla="*/ 615371 w 954461"/>
                <a:gd name="connsiteY129" fmla="*/ 24765 h 968798"/>
                <a:gd name="connsiteX130" fmla="*/ 603941 w 954461"/>
                <a:gd name="connsiteY130" fmla="*/ 17145 h 968798"/>
                <a:gd name="connsiteX131" fmla="*/ 600131 w 954461"/>
                <a:gd name="connsiteY131" fmla="*/ 11430 h 968798"/>
                <a:gd name="connsiteX132" fmla="*/ 598226 w 954461"/>
                <a:gd name="connsiteY132" fmla="*/ 5715 h 968798"/>
                <a:gd name="connsiteX133" fmla="*/ 584891 w 954461"/>
                <a:gd name="connsiteY133" fmla="*/ 0 h 968798"/>
                <a:gd name="connsiteX134" fmla="*/ 542981 w 954461"/>
                <a:gd name="connsiteY134" fmla="*/ 3810 h 968798"/>
                <a:gd name="connsiteX135" fmla="*/ 531551 w 954461"/>
                <a:gd name="connsiteY135" fmla="*/ 7620 h 968798"/>
                <a:gd name="connsiteX136" fmla="*/ 525836 w 954461"/>
                <a:gd name="connsiteY136" fmla="*/ 9525 h 968798"/>
                <a:gd name="connsiteX137" fmla="*/ 514406 w 954461"/>
                <a:gd name="connsiteY137" fmla="*/ 17145 h 968798"/>
                <a:gd name="connsiteX138" fmla="*/ 502976 w 954461"/>
                <a:gd name="connsiteY138" fmla="*/ 20955 h 968798"/>
                <a:gd name="connsiteX139" fmla="*/ 470591 w 954461"/>
                <a:gd name="connsiteY139" fmla="*/ 19050 h 968798"/>
                <a:gd name="connsiteX140" fmla="*/ 432491 w 954461"/>
                <a:gd name="connsiteY140" fmla="*/ 22860 h 968798"/>
                <a:gd name="connsiteX141" fmla="*/ 426776 w 954461"/>
                <a:gd name="connsiteY141" fmla="*/ 28575 h 968798"/>
                <a:gd name="connsiteX142" fmla="*/ 421061 w 954461"/>
                <a:gd name="connsiteY142" fmla="*/ 32385 h 968798"/>
                <a:gd name="connsiteX143" fmla="*/ 417251 w 954461"/>
                <a:gd name="connsiteY143" fmla="*/ 38100 h 968798"/>
                <a:gd name="connsiteX144" fmla="*/ 369626 w 954461"/>
                <a:gd name="connsiteY144" fmla="*/ 43815 h 968798"/>
                <a:gd name="connsiteX145" fmla="*/ 348671 w 954461"/>
                <a:gd name="connsiteY145" fmla="*/ 45720 h 968798"/>
                <a:gd name="connsiteX146" fmla="*/ 320096 w 954461"/>
                <a:gd name="connsiteY146" fmla="*/ 47625 h 968798"/>
                <a:gd name="connsiteX147" fmla="*/ 312476 w 954461"/>
                <a:gd name="connsiteY147" fmla="*/ 49530 h 968798"/>
                <a:gd name="connsiteX148" fmla="*/ 308666 w 954461"/>
                <a:gd name="connsiteY148" fmla="*/ 60960 h 968798"/>
                <a:gd name="connsiteX149" fmla="*/ 299141 w 954461"/>
                <a:gd name="connsiteY149" fmla="*/ 78105 h 968798"/>
                <a:gd name="connsiteX150" fmla="*/ 302951 w 954461"/>
                <a:gd name="connsiteY150" fmla="*/ 83820 h 968798"/>
                <a:gd name="connsiteX151" fmla="*/ 314381 w 954461"/>
                <a:gd name="connsiteY151" fmla="*/ 91440 h 968798"/>
                <a:gd name="connsiteX152" fmla="*/ 329621 w 954461"/>
                <a:gd name="connsiteY152" fmla="*/ 114300 h 968798"/>
                <a:gd name="connsiteX153" fmla="*/ 335336 w 954461"/>
                <a:gd name="connsiteY153" fmla="*/ 118110 h 968798"/>
                <a:gd name="connsiteX154" fmla="*/ 341051 w 954461"/>
                <a:gd name="connsiteY154" fmla="*/ 135255 h 968798"/>
                <a:gd name="connsiteX155" fmla="*/ 342956 w 954461"/>
                <a:gd name="connsiteY155" fmla="*/ 140970 h 968798"/>
                <a:gd name="connsiteX156" fmla="*/ 335336 w 954461"/>
                <a:gd name="connsiteY156" fmla="*/ 184785 h 968798"/>
                <a:gd name="connsiteX157" fmla="*/ 329621 w 954461"/>
                <a:gd name="connsiteY157" fmla="*/ 188595 h 968798"/>
                <a:gd name="connsiteX158" fmla="*/ 320096 w 954461"/>
                <a:gd name="connsiteY158" fmla="*/ 180975 h 968798"/>
                <a:gd name="connsiteX159" fmla="*/ 314381 w 954461"/>
                <a:gd name="connsiteY159" fmla="*/ 179070 h 968798"/>
                <a:gd name="connsiteX160" fmla="*/ 306761 w 954461"/>
                <a:gd name="connsiteY160" fmla="*/ 167640 h 968798"/>
                <a:gd name="connsiteX161" fmla="*/ 302951 w 954461"/>
                <a:gd name="connsiteY161" fmla="*/ 161925 h 968798"/>
                <a:gd name="connsiteX162" fmla="*/ 297236 w 954461"/>
                <a:gd name="connsiteY162" fmla="*/ 158115 h 968798"/>
                <a:gd name="connsiteX163" fmla="*/ 295331 w 954461"/>
                <a:gd name="connsiteY163" fmla="*/ 152400 h 968798"/>
                <a:gd name="connsiteX164" fmla="*/ 283901 w 954461"/>
                <a:gd name="connsiteY164" fmla="*/ 148590 h 968798"/>
                <a:gd name="connsiteX165" fmla="*/ 245801 w 954461"/>
                <a:gd name="connsiteY165" fmla="*/ 144780 h 968798"/>
                <a:gd name="connsiteX166" fmla="*/ 179126 w 954461"/>
                <a:gd name="connsiteY166" fmla="*/ 142875 h 968798"/>
                <a:gd name="connsiteX167" fmla="*/ 173411 w 954461"/>
                <a:gd name="connsiteY167" fmla="*/ 140970 h 968798"/>
                <a:gd name="connsiteX168" fmla="*/ 91496 w 954461"/>
                <a:gd name="connsiteY168" fmla="*/ 144780 h 968798"/>
                <a:gd name="connsiteX169" fmla="*/ 85781 w 954461"/>
                <a:gd name="connsiteY169" fmla="*/ 148590 h 968798"/>
                <a:gd name="connsiteX170" fmla="*/ 74351 w 954461"/>
                <a:gd name="connsiteY170" fmla="*/ 152400 h 968798"/>
                <a:gd name="connsiteX171" fmla="*/ 57206 w 954461"/>
                <a:gd name="connsiteY171" fmla="*/ 156210 h 968798"/>
                <a:gd name="connsiteX172" fmla="*/ 53396 w 954461"/>
                <a:gd name="connsiteY172" fmla="*/ 161925 h 968798"/>
                <a:gd name="connsiteX173" fmla="*/ 51491 w 954461"/>
                <a:gd name="connsiteY173" fmla="*/ 169545 h 968798"/>
                <a:gd name="connsiteX174" fmla="*/ 45776 w 954461"/>
                <a:gd name="connsiteY174" fmla="*/ 171450 h 968798"/>
                <a:gd name="connsiteX175" fmla="*/ 21011 w 954461"/>
                <a:gd name="connsiteY175" fmla="*/ 173355 h 968798"/>
                <a:gd name="connsiteX176" fmla="*/ 15296 w 954461"/>
                <a:gd name="connsiteY176" fmla="*/ 177165 h 968798"/>
                <a:gd name="connsiteX177" fmla="*/ 3866 w 954461"/>
                <a:gd name="connsiteY177" fmla="*/ 180975 h 968798"/>
                <a:gd name="connsiteX178" fmla="*/ 56 w 954461"/>
                <a:gd name="connsiteY178" fmla="*/ 186690 h 968798"/>
                <a:gd name="connsiteX179" fmla="*/ 1961 w 954461"/>
                <a:gd name="connsiteY179" fmla="*/ 194310 h 968798"/>
                <a:gd name="connsiteX180" fmla="*/ 15296 w 954461"/>
                <a:gd name="connsiteY180" fmla="*/ 207645 h 968798"/>
                <a:gd name="connsiteX181" fmla="*/ 26726 w 954461"/>
                <a:gd name="connsiteY181" fmla="*/ 213360 h 968798"/>
                <a:gd name="connsiteX182" fmla="*/ 45776 w 954461"/>
                <a:gd name="connsiteY182" fmla="*/ 217170 h 968798"/>
                <a:gd name="connsiteX183" fmla="*/ 57206 w 954461"/>
                <a:gd name="connsiteY183" fmla="*/ 220980 h 968798"/>
                <a:gd name="connsiteX184" fmla="*/ 62921 w 954461"/>
                <a:gd name="connsiteY184" fmla="*/ 226695 h 968798"/>
                <a:gd name="connsiteX185" fmla="*/ 68636 w 954461"/>
                <a:gd name="connsiteY185" fmla="*/ 230505 h 968798"/>
                <a:gd name="connsiteX186" fmla="*/ 78161 w 954461"/>
                <a:gd name="connsiteY186" fmla="*/ 238125 h 968798"/>
                <a:gd name="connsiteX187" fmla="*/ 83876 w 954461"/>
                <a:gd name="connsiteY187" fmla="*/ 241935 h 968798"/>
                <a:gd name="connsiteX188" fmla="*/ 95306 w 954461"/>
                <a:gd name="connsiteY188" fmla="*/ 245745 h 968798"/>
                <a:gd name="connsiteX189" fmla="*/ 110546 w 954461"/>
                <a:gd name="connsiteY189" fmla="*/ 249555 h 968798"/>
                <a:gd name="connsiteX190" fmla="*/ 135311 w 954461"/>
                <a:gd name="connsiteY190" fmla="*/ 253365 h 968798"/>
                <a:gd name="connsiteX191" fmla="*/ 146741 w 954461"/>
                <a:gd name="connsiteY191" fmla="*/ 257175 h 968798"/>
                <a:gd name="connsiteX192" fmla="*/ 152456 w 954461"/>
                <a:gd name="connsiteY192" fmla="*/ 259080 h 968798"/>
                <a:gd name="connsiteX193" fmla="*/ 165791 w 954461"/>
                <a:gd name="connsiteY193" fmla="*/ 266700 h 968798"/>
                <a:gd name="connsiteX194" fmla="*/ 177221 w 954461"/>
                <a:gd name="connsiteY194" fmla="*/ 270510 h 968798"/>
                <a:gd name="connsiteX195" fmla="*/ 190556 w 954461"/>
                <a:gd name="connsiteY195" fmla="*/ 274320 h 968798"/>
                <a:gd name="connsiteX196" fmla="*/ 205796 w 954461"/>
                <a:gd name="connsiteY196" fmla="*/ 276225 h 968798"/>
                <a:gd name="connsiteX197" fmla="*/ 253421 w 954461"/>
                <a:gd name="connsiteY197" fmla="*/ 276225 h 968798"/>
                <a:gd name="connsiteX198" fmla="*/ 264851 w 954461"/>
                <a:gd name="connsiteY198" fmla="*/ 285750 h 968798"/>
                <a:gd name="connsiteX199" fmla="*/ 270566 w 954461"/>
                <a:gd name="connsiteY199" fmla="*/ 289560 h 968798"/>
                <a:gd name="connsiteX200" fmla="*/ 272471 w 954461"/>
                <a:gd name="connsiteY200" fmla="*/ 295275 h 968798"/>
                <a:gd name="connsiteX201" fmla="*/ 245801 w 954461"/>
                <a:gd name="connsiteY201" fmla="*/ 297180 h 968798"/>
                <a:gd name="connsiteX202" fmla="*/ 240086 w 954461"/>
                <a:gd name="connsiteY202" fmla="*/ 299085 h 968798"/>
                <a:gd name="connsiteX203" fmla="*/ 236276 w 954461"/>
                <a:gd name="connsiteY203" fmla="*/ 304800 h 968798"/>
                <a:gd name="connsiteX204" fmla="*/ 230561 w 954461"/>
                <a:gd name="connsiteY204" fmla="*/ 306705 h 968798"/>
                <a:gd name="connsiteX205" fmla="*/ 226751 w 954461"/>
                <a:gd name="connsiteY205" fmla="*/ 318135 h 968798"/>
                <a:gd name="connsiteX206" fmla="*/ 224846 w 954461"/>
                <a:gd name="connsiteY206" fmla="*/ 323850 h 968798"/>
                <a:gd name="connsiteX207" fmla="*/ 228656 w 954461"/>
                <a:gd name="connsiteY207" fmla="*/ 348615 h 968798"/>
                <a:gd name="connsiteX208" fmla="*/ 232466 w 954461"/>
                <a:gd name="connsiteY208" fmla="*/ 354330 h 968798"/>
                <a:gd name="connsiteX209" fmla="*/ 238181 w 954461"/>
                <a:gd name="connsiteY209" fmla="*/ 369570 h 968798"/>
                <a:gd name="connsiteX210" fmla="*/ 240086 w 954461"/>
                <a:gd name="connsiteY210" fmla="*/ 375285 h 968798"/>
                <a:gd name="connsiteX211" fmla="*/ 251516 w 954461"/>
                <a:gd name="connsiteY211" fmla="*/ 381000 h 968798"/>
                <a:gd name="connsiteX212" fmla="*/ 293426 w 954461"/>
                <a:gd name="connsiteY212" fmla="*/ 381000 h 968798"/>
                <a:gd name="connsiteX213" fmla="*/ 299141 w 954461"/>
                <a:gd name="connsiteY213" fmla="*/ 382905 h 968798"/>
                <a:gd name="connsiteX214" fmla="*/ 310571 w 954461"/>
                <a:gd name="connsiteY214" fmla="*/ 384810 h 968798"/>
                <a:gd name="connsiteX215" fmla="*/ 323906 w 954461"/>
                <a:gd name="connsiteY215" fmla="*/ 382905 h 968798"/>
                <a:gd name="connsiteX216" fmla="*/ 327716 w 954461"/>
                <a:gd name="connsiteY216" fmla="*/ 371475 h 968798"/>
                <a:gd name="connsiteX217" fmla="*/ 333431 w 954461"/>
                <a:gd name="connsiteY217" fmla="*/ 350520 h 968798"/>
                <a:gd name="connsiteX218" fmla="*/ 339146 w 954461"/>
                <a:gd name="connsiteY218" fmla="*/ 346710 h 968798"/>
                <a:gd name="connsiteX219" fmla="*/ 341051 w 954461"/>
                <a:gd name="connsiteY219" fmla="*/ 339090 h 968798"/>
                <a:gd name="connsiteX220" fmla="*/ 342956 w 954461"/>
                <a:gd name="connsiteY220" fmla="*/ 327660 h 968798"/>
                <a:gd name="connsiteX221" fmla="*/ 350576 w 954461"/>
                <a:gd name="connsiteY221" fmla="*/ 329565 h 968798"/>
                <a:gd name="connsiteX222" fmla="*/ 356291 w 954461"/>
                <a:gd name="connsiteY222" fmla="*/ 335280 h 968798"/>
                <a:gd name="connsiteX223" fmla="*/ 360101 w 954461"/>
                <a:gd name="connsiteY223" fmla="*/ 340995 h 968798"/>
                <a:gd name="connsiteX224" fmla="*/ 371531 w 954461"/>
                <a:gd name="connsiteY224" fmla="*/ 348615 h 968798"/>
                <a:gd name="connsiteX225" fmla="*/ 382961 w 954461"/>
                <a:gd name="connsiteY225" fmla="*/ 354330 h 968798"/>
                <a:gd name="connsiteX226" fmla="*/ 392486 w 954461"/>
                <a:gd name="connsiteY226" fmla="*/ 365760 h 968798"/>
                <a:gd name="connsiteX227" fmla="*/ 400106 w 954461"/>
                <a:gd name="connsiteY227" fmla="*/ 377190 h 968798"/>
                <a:gd name="connsiteX228" fmla="*/ 403916 w 954461"/>
                <a:gd name="connsiteY228" fmla="*/ 382905 h 968798"/>
                <a:gd name="connsiteX229" fmla="*/ 405821 w 954461"/>
                <a:gd name="connsiteY229" fmla="*/ 388620 h 968798"/>
                <a:gd name="connsiteX230" fmla="*/ 411536 w 954461"/>
                <a:gd name="connsiteY230" fmla="*/ 400050 h 968798"/>
                <a:gd name="connsiteX231" fmla="*/ 411536 w 954461"/>
                <a:gd name="connsiteY231" fmla="*/ 421005 h 968798"/>
                <a:gd name="connsiteX232" fmla="*/ 405821 w 954461"/>
                <a:gd name="connsiteY232" fmla="*/ 424815 h 968798"/>
                <a:gd name="connsiteX233" fmla="*/ 400106 w 954461"/>
                <a:gd name="connsiteY233" fmla="*/ 430530 h 968798"/>
                <a:gd name="connsiteX234" fmla="*/ 371531 w 954461"/>
                <a:gd name="connsiteY234" fmla="*/ 432435 h 968798"/>
                <a:gd name="connsiteX235" fmla="*/ 367721 w 954461"/>
                <a:gd name="connsiteY235" fmla="*/ 438150 h 968798"/>
                <a:gd name="connsiteX236" fmla="*/ 363911 w 954461"/>
                <a:gd name="connsiteY236" fmla="*/ 455295 h 968798"/>
                <a:gd name="connsiteX237" fmla="*/ 365816 w 954461"/>
                <a:gd name="connsiteY237" fmla="*/ 464820 h 968798"/>
                <a:gd name="connsiteX238" fmla="*/ 373436 w 954461"/>
                <a:gd name="connsiteY238" fmla="*/ 476250 h 968798"/>
                <a:gd name="connsiteX239" fmla="*/ 377246 w 954461"/>
                <a:gd name="connsiteY239" fmla="*/ 481965 h 968798"/>
                <a:gd name="connsiteX240" fmla="*/ 381056 w 954461"/>
                <a:gd name="connsiteY240" fmla="*/ 487680 h 968798"/>
                <a:gd name="connsiteX241" fmla="*/ 386771 w 954461"/>
                <a:gd name="connsiteY241" fmla="*/ 504825 h 968798"/>
                <a:gd name="connsiteX242" fmla="*/ 398201 w 954461"/>
                <a:gd name="connsiteY242" fmla="*/ 516255 h 968798"/>
                <a:gd name="connsiteX243" fmla="*/ 402011 w 954461"/>
                <a:gd name="connsiteY243" fmla="*/ 521970 h 968798"/>
                <a:gd name="connsiteX244" fmla="*/ 419156 w 954461"/>
                <a:gd name="connsiteY244" fmla="*/ 535305 h 968798"/>
                <a:gd name="connsiteX245" fmla="*/ 426776 w 954461"/>
                <a:gd name="connsiteY245" fmla="*/ 546735 h 968798"/>
                <a:gd name="connsiteX246" fmla="*/ 430586 w 954461"/>
                <a:gd name="connsiteY246" fmla="*/ 552450 h 968798"/>
                <a:gd name="connsiteX247" fmla="*/ 442016 w 954461"/>
                <a:gd name="connsiteY247" fmla="*/ 563880 h 968798"/>
                <a:gd name="connsiteX248" fmla="*/ 449636 w 954461"/>
                <a:gd name="connsiteY248" fmla="*/ 575310 h 968798"/>
                <a:gd name="connsiteX249" fmla="*/ 461066 w 954461"/>
                <a:gd name="connsiteY249" fmla="*/ 586740 h 968798"/>
                <a:gd name="connsiteX250" fmla="*/ 480116 w 954461"/>
                <a:gd name="connsiteY250" fmla="*/ 592455 h 968798"/>
                <a:gd name="connsiteX251" fmla="*/ 483926 w 954461"/>
                <a:gd name="connsiteY251" fmla="*/ 598170 h 968798"/>
                <a:gd name="connsiteX252" fmla="*/ 487736 w 954461"/>
                <a:gd name="connsiteY252" fmla="*/ 613410 h 968798"/>
                <a:gd name="connsiteX253" fmla="*/ 491546 w 954461"/>
                <a:gd name="connsiteY253" fmla="*/ 624840 h 968798"/>
                <a:gd name="connsiteX254" fmla="*/ 493451 w 954461"/>
                <a:gd name="connsiteY254" fmla="*/ 630555 h 968798"/>
                <a:gd name="connsiteX255" fmla="*/ 491546 w 954461"/>
                <a:gd name="connsiteY255" fmla="*/ 641985 h 968798"/>
                <a:gd name="connsiteX256" fmla="*/ 485831 w 954461"/>
                <a:gd name="connsiteY256" fmla="*/ 643890 h 968798"/>
                <a:gd name="connsiteX257" fmla="*/ 464876 w 954461"/>
                <a:gd name="connsiteY257" fmla="*/ 647700 h 968798"/>
                <a:gd name="connsiteX258" fmla="*/ 459161 w 954461"/>
                <a:gd name="connsiteY258" fmla="*/ 670560 h 968798"/>
                <a:gd name="connsiteX259" fmla="*/ 457256 w 954461"/>
                <a:gd name="connsiteY259" fmla="*/ 706755 h 968798"/>
                <a:gd name="connsiteX260" fmla="*/ 455351 w 954461"/>
                <a:gd name="connsiteY260" fmla="*/ 716280 h 968798"/>
                <a:gd name="connsiteX261" fmla="*/ 453446 w 954461"/>
                <a:gd name="connsiteY261" fmla="*/ 735330 h 968798"/>
                <a:gd name="connsiteX262" fmla="*/ 451541 w 954461"/>
                <a:gd name="connsiteY262" fmla="*/ 750570 h 968798"/>
                <a:gd name="connsiteX263" fmla="*/ 453446 w 954461"/>
                <a:gd name="connsiteY263" fmla="*/ 790575 h 968798"/>
                <a:gd name="connsiteX264" fmla="*/ 453446 w 954461"/>
                <a:gd name="connsiteY264" fmla="*/ 803910 h 968798"/>
                <a:gd name="connsiteX265" fmla="*/ 432491 w 954461"/>
                <a:gd name="connsiteY265" fmla="*/ 803910 h 968798"/>
                <a:gd name="connsiteX266" fmla="*/ 426776 w 954461"/>
                <a:gd name="connsiteY266" fmla="*/ 807720 h 968798"/>
                <a:gd name="connsiteX267" fmla="*/ 415346 w 954461"/>
                <a:gd name="connsiteY267" fmla="*/ 811530 h 968798"/>
                <a:gd name="connsiteX268" fmla="*/ 403916 w 954461"/>
                <a:gd name="connsiteY268" fmla="*/ 819150 h 968798"/>
                <a:gd name="connsiteX269" fmla="*/ 394391 w 954461"/>
                <a:gd name="connsiteY269" fmla="*/ 830580 h 968798"/>
                <a:gd name="connsiteX270" fmla="*/ 388676 w 954461"/>
                <a:gd name="connsiteY270" fmla="*/ 836295 h 968798"/>
                <a:gd name="connsiteX271" fmla="*/ 386771 w 954461"/>
                <a:gd name="connsiteY271" fmla="*/ 842010 h 968798"/>
                <a:gd name="connsiteX272" fmla="*/ 388676 w 954461"/>
                <a:gd name="connsiteY272" fmla="*/ 851535 h 968798"/>
                <a:gd name="connsiteX273" fmla="*/ 396296 w 954461"/>
                <a:gd name="connsiteY273" fmla="*/ 857250 h 968798"/>
                <a:gd name="connsiteX274" fmla="*/ 402011 w 954461"/>
                <a:gd name="connsiteY274" fmla="*/ 862965 h 968798"/>
                <a:gd name="connsiteX275" fmla="*/ 413441 w 954461"/>
                <a:gd name="connsiteY275" fmla="*/ 878205 h 968798"/>
                <a:gd name="connsiteX276" fmla="*/ 422966 w 954461"/>
                <a:gd name="connsiteY276" fmla="*/ 889635 h 968798"/>
                <a:gd name="connsiteX277" fmla="*/ 426776 w 954461"/>
                <a:gd name="connsiteY277" fmla="*/ 901065 h 968798"/>
                <a:gd name="connsiteX278" fmla="*/ 434396 w 954461"/>
                <a:gd name="connsiteY278" fmla="*/ 923925 h 968798"/>
                <a:gd name="connsiteX279" fmla="*/ 436301 w 954461"/>
                <a:gd name="connsiteY279" fmla="*/ 929640 h 968798"/>
                <a:gd name="connsiteX280" fmla="*/ 438206 w 954461"/>
                <a:gd name="connsiteY280" fmla="*/ 935355 h 968798"/>
                <a:gd name="connsiteX281" fmla="*/ 442016 w 954461"/>
                <a:gd name="connsiteY281" fmla="*/ 941070 h 968798"/>
                <a:gd name="connsiteX282" fmla="*/ 443921 w 954461"/>
                <a:gd name="connsiteY282" fmla="*/ 946785 h 968798"/>
                <a:gd name="connsiteX283" fmla="*/ 457256 w 954461"/>
                <a:gd name="connsiteY283" fmla="*/ 962025 h 968798"/>
                <a:gd name="connsiteX284" fmla="*/ 461066 w 954461"/>
                <a:gd name="connsiteY284" fmla="*/ 967740 h 968798"/>
                <a:gd name="connsiteX285" fmla="*/ 462971 w 954461"/>
                <a:gd name="connsiteY285" fmla="*/ 956310 h 968798"/>
                <a:gd name="connsiteX0" fmla="*/ 462971 w 954461"/>
                <a:gd name="connsiteY0" fmla="*/ 956310 h 968798"/>
                <a:gd name="connsiteX1" fmla="*/ 462971 w 954461"/>
                <a:gd name="connsiteY1" fmla="*/ 956310 h 968798"/>
                <a:gd name="connsiteX2" fmla="*/ 491546 w 954461"/>
                <a:gd name="connsiteY2" fmla="*/ 950595 h 968798"/>
                <a:gd name="connsiteX3" fmla="*/ 518216 w 954461"/>
                <a:gd name="connsiteY3" fmla="*/ 948690 h 968798"/>
                <a:gd name="connsiteX4" fmla="*/ 523931 w 954461"/>
                <a:gd name="connsiteY4" fmla="*/ 944880 h 968798"/>
                <a:gd name="connsiteX5" fmla="*/ 529646 w 954461"/>
                <a:gd name="connsiteY5" fmla="*/ 939165 h 968798"/>
                <a:gd name="connsiteX6" fmla="*/ 541076 w 954461"/>
                <a:gd name="connsiteY6" fmla="*/ 935355 h 968798"/>
                <a:gd name="connsiteX7" fmla="*/ 558221 w 954461"/>
                <a:gd name="connsiteY7" fmla="*/ 925830 h 968798"/>
                <a:gd name="connsiteX8" fmla="*/ 575366 w 954461"/>
                <a:gd name="connsiteY8" fmla="*/ 935355 h 968798"/>
                <a:gd name="connsiteX9" fmla="*/ 581081 w 954461"/>
                <a:gd name="connsiteY9" fmla="*/ 946785 h 968798"/>
                <a:gd name="connsiteX10" fmla="*/ 582986 w 954461"/>
                <a:gd name="connsiteY10" fmla="*/ 952500 h 968798"/>
                <a:gd name="connsiteX11" fmla="*/ 592511 w 954461"/>
                <a:gd name="connsiteY11" fmla="*/ 954405 h 968798"/>
                <a:gd name="connsiteX12" fmla="*/ 609656 w 954461"/>
                <a:gd name="connsiteY12" fmla="*/ 952500 h 968798"/>
                <a:gd name="connsiteX13" fmla="*/ 611561 w 954461"/>
                <a:gd name="connsiteY13" fmla="*/ 933450 h 968798"/>
                <a:gd name="connsiteX14" fmla="*/ 617276 w 954461"/>
                <a:gd name="connsiteY14" fmla="*/ 922020 h 968798"/>
                <a:gd name="connsiteX15" fmla="*/ 621086 w 954461"/>
                <a:gd name="connsiteY15" fmla="*/ 910590 h 968798"/>
                <a:gd name="connsiteX16" fmla="*/ 622991 w 954461"/>
                <a:gd name="connsiteY16" fmla="*/ 904875 h 968798"/>
                <a:gd name="connsiteX17" fmla="*/ 628706 w 954461"/>
                <a:gd name="connsiteY17" fmla="*/ 901065 h 968798"/>
                <a:gd name="connsiteX18" fmla="*/ 636326 w 954461"/>
                <a:gd name="connsiteY18" fmla="*/ 912495 h 968798"/>
                <a:gd name="connsiteX19" fmla="*/ 638231 w 954461"/>
                <a:gd name="connsiteY19" fmla="*/ 918210 h 968798"/>
                <a:gd name="connsiteX20" fmla="*/ 643946 w 954461"/>
                <a:gd name="connsiteY20" fmla="*/ 922020 h 968798"/>
                <a:gd name="connsiteX21" fmla="*/ 676331 w 954461"/>
                <a:gd name="connsiteY21" fmla="*/ 925830 h 968798"/>
                <a:gd name="connsiteX22" fmla="*/ 699191 w 954461"/>
                <a:gd name="connsiteY22" fmla="*/ 910590 h 968798"/>
                <a:gd name="connsiteX23" fmla="*/ 704906 w 954461"/>
                <a:gd name="connsiteY23" fmla="*/ 908685 h 968798"/>
                <a:gd name="connsiteX24" fmla="*/ 722051 w 954461"/>
                <a:gd name="connsiteY24" fmla="*/ 901065 h 968798"/>
                <a:gd name="connsiteX25" fmla="*/ 727766 w 954461"/>
                <a:gd name="connsiteY25" fmla="*/ 899160 h 968798"/>
                <a:gd name="connsiteX26" fmla="*/ 733481 w 954461"/>
                <a:gd name="connsiteY26" fmla="*/ 897255 h 968798"/>
                <a:gd name="connsiteX27" fmla="*/ 739196 w 954461"/>
                <a:gd name="connsiteY27" fmla="*/ 893445 h 968798"/>
                <a:gd name="connsiteX28" fmla="*/ 744911 w 954461"/>
                <a:gd name="connsiteY28" fmla="*/ 891540 h 968798"/>
                <a:gd name="connsiteX29" fmla="*/ 779201 w 954461"/>
                <a:gd name="connsiteY29" fmla="*/ 887730 h 968798"/>
                <a:gd name="connsiteX30" fmla="*/ 798251 w 954461"/>
                <a:gd name="connsiteY30" fmla="*/ 883920 h 968798"/>
                <a:gd name="connsiteX31" fmla="*/ 803966 w 954461"/>
                <a:gd name="connsiteY31" fmla="*/ 880110 h 968798"/>
                <a:gd name="connsiteX32" fmla="*/ 815396 w 954461"/>
                <a:gd name="connsiteY32" fmla="*/ 876300 h 968798"/>
                <a:gd name="connsiteX33" fmla="*/ 821111 w 954461"/>
                <a:gd name="connsiteY33" fmla="*/ 874395 h 968798"/>
                <a:gd name="connsiteX34" fmla="*/ 826826 w 954461"/>
                <a:gd name="connsiteY34" fmla="*/ 872490 h 968798"/>
                <a:gd name="connsiteX35" fmla="*/ 834446 w 954461"/>
                <a:gd name="connsiteY35" fmla="*/ 864870 h 968798"/>
                <a:gd name="connsiteX36" fmla="*/ 843971 w 954461"/>
                <a:gd name="connsiteY36" fmla="*/ 857250 h 968798"/>
                <a:gd name="connsiteX37" fmla="*/ 857306 w 954461"/>
                <a:gd name="connsiteY37" fmla="*/ 843915 h 968798"/>
                <a:gd name="connsiteX38" fmla="*/ 866831 w 954461"/>
                <a:gd name="connsiteY38" fmla="*/ 830580 h 968798"/>
                <a:gd name="connsiteX39" fmla="*/ 870641 w 954461"/>
                <a:gd name="connsiteY39" fmla="*/ 824865 h 968798"/>
                <a:gd name="connsiteX40" fmla="*/ 874451 w 954461"/>
                <a:gd name="connsiteY40" fmla="*/ 813435 h 968798"/>
                <a:gd name="connsiteX41" fmla="*/ 885881 w 954461"/>
                <a:gd name="connsiteY41" fmla="*/ 805815 h 968798"/>
                <a:gd name="connsiteX42" fmla="*/ 889691 w 954461"/>
                <a:gd name="connsiteY42" fmla="*/ 800100 h 968798"/>
                <a:gd name="connsiteX43" fmla="*/ 897311 w 954461"/>
                <a:gd name="connsiteY43" fmla="*/ 798195 h 968798"/>
                <a:gd name="connsiteX44" fmla="*/ 903026 w 954461"/>
                <a:gd name="connsiteY44" fmla="*/ 796290 h 968798"/>
                <a:gd name="connsiteX45" fmla="*/ 954461 w 954461"/>
                <a:gd name="connsiteY45" fmla="*/ 794385 h 968798"/>
                <a:gd name="connsiteX46" fmla="*/ 908741 w 954461"/>
                <a:gd name="connsiteY46" fmla="*/ 792480 h 968798"/>
                <a:gd name="connsiteX47" fmla="*/ 906836 w 954461"/>
                <a:gd name="connsiteY47" fmla="*/ 786765 h 968798"/>
                <a:gd name="connsiteX48" fmla="*/ 901121 w 954461"/>
                <a:gd name="connsiteY48" fmla="*/ 765810 h 968798"/>
                <a:gd name="connsiteX49" fmla="*/ 895406 w 954461"/>
                <a:gd name="connsiteY49" fmla="*/ 762000 h 968798"/>
                <a:gd name="connsiteX50" fmla="*/ 895406 w 954461"/>
                <a:gd name="connsiteY50" fmla="*/ 737235 h 968798"/>
                <a:gd name="connsiteX51" fmla="*/ 912551 w 954461"/>
                <a:gd name="connsiteY51" fmla="*/ 731520 h 968798"/>
                <a:gd name="connsiteX52" fmla="*/ 918266 w 954461"/>
                <a:gd name="connsiteY52" fmla="*/ 729615 h 968798"/>
                <a:gd name="connsiteX53" fmla="*/ 927791 w 954461"/>
                <a:gd name="connsiteY53" fmla="*/ 720090 h 968798"/>
                <a:gd name="connsiteX54" fmla="*/ 923981 w 954461"/>
                <a:gd name="connsiteY54" fmla="*/ 706755 h 968798"/>
                <a:gd name="connsiteX55" fmla="*/ 925886 w 954461"/>
                <a:gd name="connsiteY55" fmla="*/ 681990 h 968798"/>
                <a:gd name="connsiteX56" fmla="*/ 927791 w 954461"/>
                <a:gd name="connsiteY56" fmla="*/ 676275 h 968798"/>
                <a:gd name="connsiteX57" fmla="*/ 939221 w 954461"/>
                <a:gd name="connsiteY57" fmla="*/ 668655 h 968798"/>
                <a:gd name="connsiteX58" fmla="*/ 943031 w 954461"/>
                <a:gd name="connsiteY58" fmla="*/ 655320 h 968798"/>
                <a:gd name="connsiteX59" fmla="*/ 944936 w 954461"/>
                <a:gd name="connsiteY59" fmla="*/ 649605 h 968798"/>
                <a:gd name="connsiteX60" fmla="*/ 950651 w 954461"/>
                <a:gd name="connsiteY60" fmla="*/ 647700 h 968798"/>
                <a:gd name="connsiteX61" fmla="*/ 943031 w 954461"/>
                <a:gd name="connsiteY61" fmla="*/ 640080 h 968798"/>
                <a:gd name="connsiteX62" fmla="*/ 937316 w 954461"/>
                <a:gd name="connsiteY62" fmla="*/ 634365 h 968798"/>
                <a:gd name="connsiteX63" fmla="*/ 931601 w 954461"/>
                <a:gd name="connsiteY63" fmla="*/ 630555 h 968798"/>
                <a:gd name="connsiteX64" fmla="*/ 925886 w 954461"/>
                <a:gd name="connsiteY64" fmla="*/ 617220 h 968798"/>
                <a:gd name="connsiteX65" fmla="*/ 914456 w 954461"/>
                <a:gd name="connsiteY65" fmla="*/ 609600 h 968798"/>
                <a:gd name="connsiteX66" fmla="*/ 901121 w 954461"/>
                <a:gd name="connsiteY66" fmla="*/ 594360 h 968798"/>
                <a:gd name="connsiteX67" fmla="*/ 893501 w 954461"/>
                <a:gd name="connsiteY67" fmla="*/ 582930 h 968798"/>
                <a:gd name="connsiteX68" fmla="*/ 891596 w 954461"/>
                <a:gd name="connsiteY68" fmla="*/ 577215 h 968798"/>
                <a:gd name="connsiteX69" fmla="*/ 883976 w 954461"/>
                <a:gd name="connsiteY69" fmla="*/ 565785 h 968798"/>
                <a:gd name="connsiteX70" fmla="*/ 872546 w 954461"/>
                <a:gd name="connsiteY70" fmla="*/ 558165 h 968798"/>
                <a:gd name="connsiteX71" fmla="*/ 861116 w 954461"/>
                <a:gd name="connsiteY71" fmla="*/ 554355 h 968798"/>
                <a:gd name="connsiteX72" fmla="*/ 849686 w 954461"/>
                <a:gd name="connsiteY72" fmla="*/ 546735 h 968798"/>
                <a:gd name="connsiteX73" fmla="*/ 845876 w 954461"/>
                <a:gd name="connsiteY73" fmla="*/ 541020 h 968798"/>
                <a:gd name="connsiteX74" fmla="*/ 840161 w 954461"/>
                <a:gd name="connsiteY74" fmla="*/ 537210 h 968798"/>
                <a:gd name="connsiteX75" fmla="*/ 834446 w 954461"/>
                <a:gd name="connsiteY75" fmla="*/ 531495 h 968798"/>
                <a:gd name="connsiteX76" fmla="*/ 832541 w 954461"/>
                <a:gd name="connsiteY76" fmla="*/ 525780 h 968798"/>
                <a:gd name="connsiteX77" fmla="*/ 824921 w 954461"/>
                <a:gd name="connsiteY77" fmla="*/ 514350 h 968798"/>
                <a:gd name="connsiteX78" fmla="*/ 821111 w 954461"/>
                <a:gd name="connsiteY78" fmla="*/ 502920 h 968798"/>
                <a:gd name="connsiteX79" fmla="*/ 817301 w 954461"/>
                <a:gd name="connsiteY79" fmla="*/ 497205 h 968798"/>
                <a:gd name="connsiteX80" fmla="*/ 815396 w 954461"/>
                <a:gd name="connsiteY80" fmla="*/ 491490 h 968798"/>
                <a:gd name="connsiteX81" fmla="*/ 811586 w 954461"/>
                <a:gd name="connsiteY81" fmla="*/ 485775 h 968798"/>
                <a:gd name="connsiteX82" fmla="*/ 809681 w 954461"/>
                <a:gd name="connsiteY82" fmla="*/ 480060 h 968798"/>
                <a:gd name="connsiteX83" fmla="*/ 805871 w 954461"/>
                <a:gd name="connsiteY83" fmla="*/ 474345 h 968798"/>
                <a:gd name="connsiteX84" fmla="*/ 803966 w 954461"/>
                <a:gd name="connsiteY84" fmla="*/ 468630 h 968798"/>
                <a:gd name="connsiteX85" fmla="*/ 796346 w 954461"/>
                <a:gd name="connsiteY85" fmla="*/ 466725 h 968798"/>
                <a:gd name="connsiteX86" fmla="*/ 784916 w 954461"/>
                <a:gd name="connsiteY86" fmla="*/ 449580 h 968798"/>
                <a:gd name="connsiteX87" fmla="*/ 783011 w 954461"/>
                <a:gd name="connsiteY87" fmla="*/ 443865 h 968798"/>
                <a:gd name="connsiteX88" fmla="*/ 784962 w 954461"/>
                <a:gd name="connsiteY88" fmla="*/ 394507 h 968798"/>
                <a:gd name="connsiteX89" fmla="*/ 804013 w 954461"/>
                <a:gd name="connsiteY89" fmla="*/ 377355 h 968798"/>
                <a:gd name="connsiteX90" fmla="*/ 819254 w 954461"/>
                <a:gd name="connsiteY90" fmla="*/ 360202 h 968798"/>
                <a:gd name="connsiteX91" fmla="*/ 838305 w 954461"/>
                <a:gd name="connsiteY91" fmla="*/ 350673 h 968798"/>
                <a:gd name="connsiteX92" fmla="*/ 851641 w 954461"/>
                <a:gd name="connsiteY92" fmla="*/ 327803 h 968798"/>
                <a:gd name="connsiteX93" fmla="*/ 863072 w 954461"/>
                <a:gd name="connsiteY93" fmla="*/ 314462 h 968798"/>
                <a:gd name="connsiteX94" fmla="*/ 866882 w 954461"/>
                <a:gd name="connsiteY94" fmla="*/ 306839 h 968798"/>
                <a:gd name="connsiteX95" fmla="*/ 878313 w 954461"/>
                <a:gd name="connsiteY95" fmla="*/ 293498 h 968798"/>
                <a:gd name="connsiteX96" fmla="*/ 899269 w 954461"/>
                <a:gd name="connsiteY96" fmla="*/ 253476 h 968798"/>
                <a:gd name="connsiteX97" fmla="*/ 903079 w 954461"/>
                <a:gd name="connsiteY97" fmla="*/ 230606 h 968798"/>
                <a:gd name="connsiteX98" fmla="*/ 910699 w 954461"/>
                <a:gd name="connsiteY98" fmla="*/ 213453 h 968798"/>
                <a:gd name="connsiteX99" fmla="*/ 904984 w 954461"/>
                <a:gd name="connsiteY99" fmla="*/ 215359 h 968798"/>
                <a:gd name="connsiteX100" fmla="*/ 904984 w 954461"/>
                <a:gd name="connsiteY100" fmla="*/ 182960 h 968798"/>
                <a:gd name="connsiteX101" fmla="*/ 903079 w 954461"/>
                <a:gd name="connsiteY101" fmla="*/ 200112 h 968798"/>
                <a:gd name="connsiteX102" fmla="*/ 897311 w 954461"/>
                <a:gd name="connsiteY102" fmla="*/ 133350 h 968798"/>
                <a:gd name="connsiteX103" fmla="*/ 885881 w 954461"/>
                <a:gd name="connsiteY103" fmla="*/ 129540 h 968798"/>
                <a:gd name="connsiteX104" fmla="*/ 880166 w 954461"/>
                <a:gd name="connsiteY104" fmla="*/ 125730 h 968798"/>
                <a:gd name="connsiteX105" fmla="*/ 874451 w 954461"/>
                <a:gd name="connsiteY105" fmla="*/ 123825 h 968798"/>
                <a:gd name="connsiteX106" fmla="*/ 864926 w 954461"/>
                <a:gd name="connsiteY106" fmla="*/ 108585 h 968798"/>
                <a:gd name="connsiteX107" fmla="*/ 834446 w 954461"/>
                <a:gd name="connsiteY107" fmla="*/ 110490 h 968798"/>
                <a:gd name="connsiteX108" fmla="*/ 824921 w 954461"/>
                <a:gd name="connsiteY108" fmla="*/ 112395 h 968798"/>
                <a:gd name="connsiteX109" fmla="*/ 815396 w 954461"/>
                <a:gd name="connsiteY109" fmla="*/ 120015 h 968798"/>
                <a:gd name="connsiteX110" fmla="*/ 809681 w 954461"/>
                <a:gd name="connsiteY110" fmla="*/ 123825 h 968798"/>
                <a:gd name="connsiteX111" fmla="*/ 786821 w 954461"/>
                <a:gd name="connsiteY111" fmla="*/ 120015 h 968798"/>
                <a:gd name="connsiteX112" fmla="*/ 781106 w 954461"/>
                <a:gd name="connsiteY112" fmla="*/ 114300 h 968798"/>
                <a:gd name="connsiteX113" fmla="*/ 767771 w 954461"/>
                <a:gd name="connsiteY113" fmla="*/ 108585 h 968798"/>
                <a:gd name="connsiteX114" fmla="*/ 750626 w 954461"/>
                <a:gd name="connsiteY114" fmla="*/ 100965 h 968798"/>
                <a:gd name="connsiteX115" fmla="*/ 744911 w 954461"/>
                <a:gd name="connsiteY115" fmla="*/ 99060 h 968798"/>
                <a:gd name="connsiteX116" fmla="*/ 739196 w 954461"/>
                <a:gd name="connsiteY116" fmla="*/ 97155 h 968798"/>
                <a:gd name="connsiteX117" fmla="*/ 735386 w 954461"/>
                <a:gd name="connsiteY117" fmla="*/ 91440 h 968798"/>
                <a:gd name="connsiteX118" fmla="*/ 714431 w 954461"/>
                <a:gd name="connsiteY118" fmla="*/ 80010 h 968798"/>
                <a:gd name="connsiteX119" fmla="*/ 706811 w 954461"/>
                <a:gd name="connsiteY119" fmla="*/ 76200 h 968798"/>
                <a:gd name="connsiteX120" fmla="*/ 701096 w 954461"/>
                <a:gd name="connsiteY120" fmla="*/ 72390 h 968798"/>
                <a:gd name="connsiteX121" fmla="*/ 689666 w 954461"/>
                <a:gd name="connsiteY121" fmla="*/ 68580 h 968798"/>
                <a:gd name="connsiteX122" fmla="*/ 683951 w 954461"/>
                <a:gd name="connsiteY122" fmla="*/ 66675 h 968798"/>
                <a:gd name="connsiteX123" fmla="*/ 666806 w 954461"/>
                <a:gd name="connsiteY123" fmla="*/ 57150 h 968798"/>
                <a:gd name="connsiteX124" fmla="*/ 649661 w 954461"/>
                <a:gd name="connsiteY124" fmla="*/ 47625 h 968798"/>
                <a:gd name="connsiteX125" fmla="*/ 643946 w 954461"/>
                <a:gd name="connsiteY125" fmla="*/ 45720 h 968798"/>
                <a:gd name="connsiteX126" fmla="*/ 632516 w 954461"/>
                <a:gd name="connsiteY126" fmla="*/ 38100 h 968798"/>
                <a:gd name="connsiteX127" fmla="*/ 622991 w 954461"/>
                <a:gd name="connsiteY127" fmla="*/ 30480 h 968798"/>
                <a:gd name="connsiteX128" fmla="*/ 615371 w 954461"/>
                <a:gd name="connsiteY128" fmla="*/ 24765 h 968798"/>
                <a:gd name="connsiteX129" fmla="*/ 603941 w 954461"/>
                <a:gd name="connsiteY129" fmla="*/ 17145 h 968798"/>
                <a:gd name="connsiteX130" fmla="*/ 600131 w 954461"/>
                <a:gd name="connsiteY130" fmla="*/ 11430 h 968798"/>
                <a:gd name="connsiteX131" fmla="*/ 598226 w 954461"/>
                <a:gd name="connsiteY131" fmla="*/ 5715 h 968798"/>
                <a:gd name="connsiteX132" fmla="*/ 584891 w 954461"/>
                <a:gd name="connsiteY132" fmla="*/ 0 h 968798"/>
                <a:gd name="connsiteX133" fmla="*/ 542981 w 954461"/>
                <a:gd name="connsiteY133" fmla="*/ 3810 h 968798"/>
                <a:gd name="connsiteX134" fmla="*/ 531551 w 954461"/>
                <a:gd name="connsiteY134" fmla="*/ 7620 h 968798"/>
                <a:gd name="connsiteX135" fmla="*/ 525836 w 954461"/>
                <a:gd name="connsiteY135" fmla="*/ 9525 h 968798"/>
                <a:gd name="connsiteX136" fmla="*/ 514406 w 954461"/>
                <a:gd name="connsiteY136" fmla="*/ 17145 h 968798"/>
                <a:gd name="connsiteX137" fmla="*/ 502976 w 954461"/>
                <a:gd name="connsiteY137" fmla="*/ 20955 h 968798"/>
                <a:gd name="connsiteX138" fmla="*/ 470591 w 954461"/>
                <a:gd name="connsiteY138" fmla="*/ 19050 h 968798"/>
                <a:gd name="connsiteX139" fmla="*/ 432491 w 954461"/>
                <a:gd name="connsiteY139" fmla="*/ 22860 h 968798"/>
                <a:gd name="connsiteX140" fmla="*/ 426776 w 954461"/>
                <a:gd name="connsiteY140" fmla="*/ 28575 h 968798"/>
                <a:gd name="connsiteX141" fmla="*/ 421061 w 954461"/>
                <a:gd name="connsiteY141" fmla="*/ 32385 h 968798"/>
                <a:gd name="connsiteX142" fmla="*/ 417251 w 954461"/>
                <a:gd name="connsiteY142" fmla="*/ 38100 h 968798"/>
                <a:gd name="connsiteX143" fmla="*/ 369626 w 954461"/>
                <a:gd name="connsiteY143" fmla="*/ 43815 h 968798"/>
                <a:gd name="connsiteX144" fmla="*/ 348671 w 954461"/>
                <a:gd name="connsiteY144" fmla="*/ 45720 h 968798"/>
                <a:gd name="connsiteX145" fmla="*/ 320096 w 954461"/>
                <a:gd name="connsiteY145" fmla="*/ 47625 h 968798"/>
                <a:gd name="connsiteX146" fmla="*/ 312476 w 954461"/>
                <a:gd name="connsiteY146" fmla="*/ 49530 h 968798"/>
                <a:gd name="connsiteX147" fmla="*/ 308666 w 954461"/>
                <a:gd name="connsiteY147" fmla="*/ 60960 h 968798"/>
                <a:gd name="connsiteX148" fmla="*/ 299141 w 954461"/>
                <a:gd name="connsiteY148" fmla="*/ 78105 h 968798"/>
                <a:gd name="connsiteX149" fmla="*/ 302951 w 954461"/>
                <a:gd name="connsiteY149" fmla="*/ 83820 h 968798"/>
                <a:gd name="connsiteX150" fmla="*/ 314381 w 954461"/>
                <a:gd name="connsiteY150" fmla="*/ 91440 h 968798"/>
                <a:gd name="connsiteX151" fmla="*/ 329621 w 954461"/>
                <a:gd name="connsiteY151" fmla="*/ 114300 h 968798"/>
                <a:gd name="connsiteX152" fmla="*/ 335336 w 954461"/>
                <a:gd name="connsiteY152" fmla="*/ 118110 h 968798"/>
                <a:gd name="connsiteX153" fmla="*/ 341051 w 954461"/>
                <a:gd name="connsiteY153" fmla="*/ 135255 h 968798"/>
                <a:gd name="connsiteX154" fmla="*/ 342956 w 954461"/>
                <a:gd name="connsiteY154" fmla="*/ 140970 h 968798"/>
                <a:gd name="connsiteX155" fmla="*/ 335336 w 954461"/>
                <a:gd name="connsiteY155" fmla="*/ 184785 h 968798"/>
                <a:gd name="connsiteX156" fmla="*/ 329621 w 954461"/>
                <a:gd name="connsiteY156" fmla="*/ 188595 h 968798"/>
                <a:gd name="connsiteX157" fmla="*/ 320096 w 954461"/>
                <a:gd name="connsiteY157" fmla="*/ 180975 h 968798"/>
                <a:gd name="connsiteX158" fmla="*/ 314381 w 954461"/>
                <a:gd name="connsiteY158" fmla="*/ 179070 h 968798"/>
                <a:gd name="connsiteX159" fmla="*/ 306761 w 954461"/>
                <a:gd name="connsiteY159" fmla="*/ 167640 h 968798"/>
                <a:gd name="connsiteX160" fmla="*/ 302951 w 954461"/>
                <a:gd name="connsiteY160" fmla="*/ 161925 h 968798"/>
                <a:gd name="connsiteX161" fmla="*/ 297236 w 954461"/>
                <a:gd name="connsiteY161" fmla="*/ 158115 h 968798"/>
                <a:gd name="connsiteX162" fmla="*/ 295331 w 954461"/>
                <a:gd name="connsiteY162" fmla="*/ 152400 h 968798"/>
                <a:gd name="connsiteX163" fmla="*/ 283901 w 954461"/>
                <a:gd name="connsiteY163" fmla="*/ 148590 h 968798"/>
                <a:gd name="connsiteX164" fmla="*/ 245801 w 954461"/>
                <a:gd name="connsiteY164" fmla="*/ 144780 h 968798"/>
                <a:gd name="connsiteX165" fmla="*/ 179126 w 954461"/>
                <a:gd name="connsiteY165" fmla="*/ 142875 h 968798"/>
                <a:gd name="connsiteX166" fmla="*/ 173411 w 954461"/>
                <a:gd name="connsiteY166" fmla="*/ 140970 h 968798"/>
                <a:gd name="connsiteX167" fmla="*/ 91496 w 954461"/>
                <a:gd name="connsiteY167" fmla="*/ 144780 h 968798"/>
                <a:gd name="connsiteX168" fmla="*/ 85781 w 954461"/>
                <a:gd name="connsiteY168" fmla="*/ 148590 h 968798"/>
                <a:gd name="connsiteX169" fmla="*/ 74351 w 954461"/>
                <a:gd name="connsiteY169" fmla="*/ 152400 h 968798"/>
                <a:gd name="connsiteX170" fmla="*/ 57206 w 954461"/>
                <a:gd name="connsiteY170" fmla="*/ 156210 h 968798"/>
                <a:gd name="connsiteX171" fmla="*/ 53396 w 954461"/>
                <a:gd name="connsiteY171" fmla="*/ 161925 h 968798"/>
                <a:gd name="connsiteX172" fmla="*/ 51491 w 954461"/>
                <a:gd name="connsiteY172" fmla="*/ 169545 h 968798"/>
                <a:gd name="connsiteX173" fmla="*/ 45776 w 954461"/>
                <a:gd name="connsiteY173" fmla="*/ 171450 h 968798"/>
                <a:gd name="connsiteX174" fmla="*/ 21011 w 954461"/>
                <a:gd name="connsiteY174" fmla="*/ 173355 h 968798"/>
                <a:gd name="connsiteX175" fmla="*/ 15296 w 954461"/>
                <a:gd name="connsiteY175" fmla="*/ 177165 h 968798"/>
                <a:gd name="connsiteX176" fmla="*/ 3866 w 954461"/>
                <a:gd name="connsiteY176" fmla="*/ 180975 h 968798"/>
                <a:gd name="connsiteX177" fmla="*/ 56 w 954461"/>
                <a:gd name="connsiteY177" fmla="*/ 186690 h 968798"/>
                <a:gd name="connsiteX178" fmla="*/ 1961 w 954461"/>
                <a:gd name="connsiteY178" fmla="*/ 194310 h 968798"/>
                <a:gd name="connsiteX179" fmla="*/ 15296 w 954461"/>
                <a:gd name="connsiteY179" fmla="*/ 207645 h 968798"/>
                <a:gd name="connsiteX180" fmla="*/ 26726 w 954461"/>
                <a:gd name="connsiteY180" fmla="*/ 213360 h 968798"/>
                <a:gd name="connsiteX181" fmla="*/ 45776 w 954461"/>
                <a:gd name="connsiteY181" fmla="*/ 217170 h 968798"/>
                <a:gd name="connsiteX182" fmla="*/ 57206 w 954461"/>
                <a:gd name="connsiteY182" fmla="*/ 220980 h 968798"/>
                <a:gd name="connsiteX183" fmla="*/ 62921 w 954461"/>
                <a:gd name="connsiteY183" fmla="*/ 226695 h 968798"/>
                <a:gd name="connsiteX184" fmla="*/ 68636 w 954461"/>
                <a:gd name="connsiteY184" fmla="*/ 230505 h 968798"/>
                <a:gd name="connsiteX185" fmla="*/ 78161 w 954461"/>
                <a:gd name="connsiteY185" fmla="*/ 238125 h 968798"/>
                <a:gd name="connsiteX186" fmla="*/ 83876 w 954461"/>
                <a:gd name="connsiteY186" fmla="*/ 241935 h 968798"/>
                <a:gd name="connsiteX187" fmla="*/ 95306 w 954461"/>
                <a:gd name="connsiteY187" fmla="*/ 245745 h 968798"/>
                <a:gd name="connsiteX188" fmla="*/ 110546 w 954461"/>
                <a:gd name="connsiteY188" fmla="*/ 249555 h 968798"/>
                <a:gd name="connsiteX189" fmla="*/ 135311 w 954461"/>
                <a:gd name="connsiteY189" fmla="*/ 253365 h 968798"/>
                <a:gd name="connsiteX190" fmla="*/ 146741 w 954461"/>
                <a:gd name="connsiteY190" fmla="*/ 257175 h 968798"/>
                <a:gd name="connsiteX191" fmla="*/ 152456 w 954461"/>
                <a:gd name="connsiteY191" fmla="*/ 259080 h 968798"/>
                <a:gd name="connsiteX192" fmla="*/ 165791 w 954461"/>
                <a:gd name="connsiteY192" fmla="*/ 266700 h 968798"/>
                <a:gd name="connsiteX193" fmla="*/ 177221 w 954461"/>
                <a:gd name="connsiteY193" fmla="*/ 270510 h 968798"/>
                <a:gd name="connsiteX194" fmla="*/ 190556 w 954461"/>
                <a:gd name="connsiteY194" fmla="*/ 274320 h 968798"/>
                <a:gd name="connsiteX195" fmla="*/ 205796 w 954461"/>
                <a:gd name="connsiteY195" fmla="*/ 276225 h 968798"/>
                <a:gd name="connsiteX196" fmla="*/ 253421 w 954461"/>
                <a:gd name="connsiteY196" fmla="*/ 276225 h 968798"/>
                <a:gd name="connsiteX197" fmla="*/ 264851 w 954461"/>
                <a:gd name="connsiteY197" fmla="*/ 285750 h 968798"/>
                <a:gd name="connsiteX198" fmla="*/ 270566 w 954461"/>
                <a:gd name="connsiteY198" fmla="*/ 289560 h 968798"/>
                <a:gd name="connsiteX199" fmla="*/ 272471 w 954461"/>
                <a:gd name="connsiteY199" fmla="*/ 295275 h 968798"/>
                <a:gd name="connsiteX200" fmla="*/ 245801 w 954461"/>
                <a:gd name="connsiteY200" fmla="*/ 297180 h 968798"/>
                <a:gd name="connsiteX201" fmla="*/ 240086 w 954461"/>
                <a:gd name="connsiteY201" fmla="*/ 299085 h 968798"/>
                <a:gd name="connsiteX202" fmla="*/ 236276 w 954461"/>
                <a:gd name="connsiteY202" fmla="*/ 304800 h 968798"/>
                <a:gd name="connsiteX203" fmla="*/ 230561 w 954461"/>
                <a:gd name="connsiteY203" fmla="*/ 306705 h 968798"/>
                <a:gd name="connsiteX204" fmla="*/ 226751 w 954461"/>
                <a:gd name="connsiteY204" fmla="*/ 318135 h 968798"/>
                <a:gd name="connsiteX205" fmla="*/ 224846 w 954461"/>
                <a:gd name="connsiteY205" fmla="*/ 323850 h 968798"/>
                <a:gd name="connsiteX206" fmla="*/ 228656 w 954461"/>
                <a:gd name="connsiteY206" fmla="*/ 348615 h 968798"/>
                <a:gd name="connsiteX207" fmla="*/ 232466 w 954461"/>
                <a:gd name="connsiteY207" fmla="*/ 354330 h 968798"/>
                <a:gd name="connsiteX208" fmla="*/ 238181 w 954461"/>
                <a:gd name="connsiteY208" fmla="*/ 369570 h 968798"/>
                <a:gd name="connsiteX209" fmla="*/ 240086 w 954461"/>
                <a:gd name="connsiteY209" fmla="*/ 375285 h 968798"/>
                <a:gd name="connsiteX210" fmla="*/ 251516 w 954461"/>
                <a:gd name="connsiteY210" fmla="*/ 381000 h 968798"/>
                <a:gd name="connsiteX211" fmla="*/ 293426 w 954461"/>
                <a:gd name="connsiteY211" fmla="*/ 381000 h 968798"/>
                <a:gd name="connsiteX212" fmla="*/ 299141 w 954461"/>
                <a:gd name="connsiteY212" fmla="*/ 382905 h 968798"/>
                <a:gd name="connsiteX213" fmla="*/ 310571 w 954461"/>
                <a:gd name="connsiteY213" fmla="*/ 384810 h 968798"/>
                <a:gd name="connsiteX214" fmla="*/ 323906 w 954461"/>
                <a:gd name="connsiteY214" fmla="*/ 382905 h 968798"/>
                <a:gd name="connsiteX215" fmla="*/ 327716 w 954461"/>
                <a:gd name="connsiteY215" fmla="*/ 371475 h 968798"/>
                <a:gd name="connsiteX216" fmla="*/ 333431 w 954461"/>
                <a:gd name="connsiteY216" fmla="*/ 350520 h 968798"/>
                <a:gd name="connsiteX217" fmla="*/ 339146 w 954461"/>
                <a:gd name="connsiteY217" fmla="*/ 346710 h 968798"/>
                <a:gd name="connsiteX218" fmla="*/ 341051 w 954461"/>
                <a:gd name="connsiteY218" fmla="*/ 339090 h 968798"/>
                <a:gd name="connsiteX219" fmla="*/ 342956 w 954461"/>
                <a:gd name="connsiteY219" fmla="*/ 327660 h 968798"/>
                <a:gd name="connsiteX220" fmla="*/ 350576 w 954461"/>
                <a:gd name="connsiteY220" fmla="*/ 329565 h 968798"/>
                <a:gd name="connsiteX221" fmla="*/ 356291 w 954461"/>
                <a:gd name="connsiteY221" fmla="*/ 335280 h 968798"/>
                <a:gd name="connsiteX222" fmla="*/ 360101 w 954461"/>
                <a:gd name="connsiteY222" fmla="*/ 340995 h 968798"/>
                <a:gd name="connsiteX223" fmla="*/ 371531 w 954461"/>
                <a:gd name="connsiteY223" fmla="*/ 348615 h 968798"/>
                <a:gd name="connsiteX224" fmla="*/ 382961 w 954461"/>
                <a:gd name="connsiteY224" fmla="*/ 354330 h 968798"/>
                <a:gd name="connsiteX225" fmla="*/ 392486 w 954461"/>
                <a:gd name="connsiteY225" fmla="*/ 365760 h 968798"/>
                <a:gd name="connsiteX226" fmla="*/ 400106 w 954461"/>
                <a:gd name="connsiteY226" fmla="*/ 377190 h 968798"/>
                <a:gd name="connsiteX227" fmla="*/ 403916 w 954461"/>
                <a:gd name="connsiteY227" fmla="*/ 382905 h 968798"/>
                <a:gd name="connsiteX228" fmla="*/ 405821 w 954461"/>
                <a:gd name="connsiteY228" fmla="*/ 388620 h 968798"/>
                <a:gd name="connsiteX229" fmla="*/ 411536 w 954461"/>
                <a:gd name="connsiteY229" fmla="*/ 400050 h 968798"/>
                <a:gd name="connsiteX230" fmla="*/ 411536 w 954461"/>
                <a:gd name="connsiteY230" fmla="*/ 421005 h 968798"/>
                <a:gd name="connsiteX231" fmla="*/ 405821 w 954461"/>
                <a:gd name="connsiteY231" fmla="*/ 424815 h 968798"/>
                <a:gd name="connsiteX232" fmla="*/ 400106 w 954461"/>
                <a:gd name="connsiteY232" fmla="*/ 430530 h 968798"/>
                <a:gd name="connsiteX233" fmla="*/ 371531 w 954461"/>
                <a:gd name="connsiteY233" fmla="*/ 432435 h 968798"/>
                <a:gd name="connsiteX234" fmla="*/ 367721 w 954461"/>
                <a:gd name="connsiteY234" fmla="*/ 438150 h 968798"/>
                <a:gd name="connsiteX235" fmla="*/ 363911 w 954461"/>
                <a:gd name="connsiteY235" fmla="*/ 455295 h 968798"/>
                <a:gd name="connsiteX236" fmla="*/ 365816 w 954461"/>
                <a:gd name="connsiteY236" fmla="*/ 464820 h 968798"/>
                <a:gd name="connsiteX237" fmla="*/ 373436 w 954461"/>
                <a:gd name="connsiteY237" fmla="*/ 476250 h 968798"/>
                <a:gd name="connsiteX238" fmla="*/ 377246 w 954461"/>
                <a:gd name="connsiteY238" fmla="*/ 481965 h 968798"/>
                <a:gd name="connsiteX239" fmla="*/ 381056 w 954461"/>
                <a:gd name="connsiteY239" fmla="*/ 487680 h 968798"/>
                <a:gd name="connsiteX240" fmla="*/ 386771 w 954461"/>
                <a:gd name="connsiteY240" fmla="*/ 504825 h 968798"/>
                <a:gd name="connsiteX241" fmla="*/ 398201 w 954461"/>
                <a:gd name="connsiteY241" fmla="*/ 516255 h 968798"/>
                <a:gd name="connsiteX242" fmla="*/ 402011 w 954461"/>
                <a:gd name="connsiteY242" fmla="*/ 521970 h 968798"/>
                <a:gd name="connsiteX243" fmla="*/ 419156 w 954461"/>
                <a:gd name="connsiteY243" fmla="*/ 535305 h 968798"/>
                <a:gd name="connsiteX244" fmla="*/ 426776 w 954461"/>
                <a:gd name="connsiteY244" fmla="*/ 546735 h 968798"/>
                <a:gd name="connsiteX245" fmla="*/ 430586 w 954461"/>
                <a:gd name="connsiteY245" fmla="*/ 552450 h 968798"/>
                <a:gd name="connsiteX246" fmla="*/ 442016 w 954461"/>
                <a:gd name="connsiteY246" fmla="*/ 563880 h 968798"/>
                <a:gd name="connsiteX247" fmla="*/ 449636 w 954461"/>
                <a:gd name="connsiteY247" fmla="*/ 575310 h 968798"/>
                <a:gd name="connsiteX248" fmla="*/ 461066 w 954461"/>
                <a:gd name="connsiteY248" fmla="*/ 586740 h 968798"/>
                <a:gd name="connsiteX249" fmla="*/ 480116 w 954461"/>
                <a:gd name="connsiteY249" fmla="*/ 592455 h 968798"/>
                <a:gd name="connsiteX250" fmla="*/ 483926 w 954461"/>
                <a:gd name="connsiteY250" fmla="*/ 598170 h 968798"/>
                <a:gd name="connsiteX251" fmla="*/ 487736 w 954461"/>
                <a:gd name="connsiteY251" fmla="*/ 613410 h 968798"/>
                <a:gd name="connsiteX252" fmla="*/ 491546 w 954461"/>
                <a:gd name="connsiteY252" fmla="*/ 624840 h 968798"/>
                <a:gd name="connsiteX253" fmla="*/ 493451 w 954461"/>
                <a:gd name="connsiteY253" fmla="*/ 630555 h 968798"/>
                <a:gd name="connsiteX254" fmla="*/ 491546 w 954461"/>
                <a:gd name="connsiteY254" fmla="*/ 641985 h 968798"/>
                <a:gd name="connsiteX255" fmla="*/ 485831 w 954461"/>
                <a:gd name="connsiteY255" fmla="*/ 643890 h 968798"/>
                <a:gd name="connsiteX256" fmla="*/ 464876 w 954461"/>
                <a:gd name="connsiteY256" fmla="*/ 647700 h 968798"/>
                <a:gd name="connsiteX257" fmla="*/ 459161 w 954461"/>
                <a:gd name="connsiteY257" fmla="*/ 670560 h 968798"/>
                <a:gd name="connsiteX258" fmla="*/ 457256 w 954461"/>
                <a:gd name="connsiteY258" fmla="*/ 706755 h 968798"/>
                <a:gd name="connsiteX259" fmla="*/ 455351 w 954461"/>
                <a:gd name="connsiteY259" fmla="*/ 716280 h 968798"/>
                <a:gd name="connsiteX260" fmla="*/ 453446 w 954461"/>
                <a:gd name="connsiteY260" fmla="*/ 735330 h 968798"/>
                <a:gd name="connsiteX261" fmla="*/ 451541 w 954461"/>
                <a:gd name="connsiteY261" fmla="*/ 750570 h 968798"/>
                <a:gd name="connsiteX262" fmla="*/ 453446 w 954461"/>
                <a:gd name="connsiteY262" fmla="*/ 790575 h 968798"/>
                <a:gd name="connsiteX263" fmla="*/ 453446 w 954461"/>
                <a:gd name="connsiteY263" fmla="*/ 803910 h 968798"/>
                <a:gd name="connsiteX264" fmla="*/ 432491 w 954461"/>
                <a:gd name="connsiteY264" fmla="*/ 803910 h 968798"/>
                <a:gd name="connsiteX265" fmla="*/ 426776 w 954461"/>
                <a:gd name="connsiteY265" fmla="*/ 807720 h 968798"/>
                <a:gd name="connsiteX266" fmla="*/ 415346 w 954461"/>
                <a:gd name="connsiteY266" fmla="*/ 811530 h 968798"/>
                <a:gd name="connsiteX267" fmla="*/ 403916 w 954461"/>
                <a:gd name="connsiteY267" fmla="*/ 819150 h 968798"/>
                <a:gd name="connsiteX268" fmla="*/ 394391 w 954461"/>
                <a:gd name="connsiteY268" fmla="*/ 830580 h 968798"/>
                <a:gd name="connsiteX269" fmla="*/ 388676 w 954461"/>
                <a:gd name="connsiteY269" fmla="*/ 836295 h 968798"/>
                <a:gd name="connsiteX270" fmla="*/ 386771 w 954461"/>
                <a:gd name="connsiteY270" fmla="*/ 842010 h 968798"/>
                <a:gd name="connsiteX271" fmla="*/ 388676 w 954461"/>
                <a:gd name="connsiteY271" fmla="*/ 851535 h 968798"/>
                <a:gd name="connsiteX272" fmla="*/ 396296 w 954461"/>
                <a:gd name="connsiteY272" fmla="*/ 857250 h 968798"/>
                <a:gd name="connsiteX273" fmla="*/ 402011 w 954461"/>
                <a:gd name="connsiteY273" fmla="*/ 862965 h 968798"/>
                <a:gd name="connsiteX274" fmla="*/ 413441 w 954461"/>
                <a:gd name="connsiteY274" fmla="*/ 878205 h 968798"/>
                <a:gd name="connsiteX275" fmla="*/ 422966 w 954461"/>
                <a:gd name="connsiteY275" fmla="*/ 889635 h 968798"/>
                <a:gd name="connsiteX276" fmla="*/ 426776 w 954461"/>
                <a:gd name="connsiteY276" fmla="*/ 901065 h 968798"/>
                <a:gd name="connsiteX277" fmla="*/ 434396 w 954461"/>
                <a:gd name="connsiteY277" fmla="*/ 923925 h 968798"/>
                <a:gd name="connsiteX278" fmla="*/ 436301 w 954461"/>
                <a:gd name="connsiteY278" fmla="*/ 929640 h 968798"/>
                <a:gd name="connsiteX279" fmla="*/ 438206 w 954461"/>
                <a:gd name="connsiteY279" fmla="*/ 935355 h 968798"/>
                <a:gd name="connsiteX280" fmla="*/ 442016 w 954461"/>
                <a:gd name="connsiteY280" fmla="*/ 941070 h 968798"/>
                <a:gd name="connsiteX281" fmla="*/ 443921 w 954461"/>
                <a:gd name="connsiteY281" fmla="*/ 946785 h 968798"/>
                <a:gd name="connsiteX282" fmla="*/ 457256 w 954461"/>
                <a:gd name="connsiteY282" fmla="*/ 962025 h 968798"/>
                <a:gd name="connsiteX283" fmla="*/ 461066 w 954461"/>
                <a:gd name="connsiteY283" fmla="*/ 967740 h 968798"/>
                <a:gd name="connsiteX284" fmla="*/ 462971 w 954461"/>
                <a:gd name="connsiteY284" fmla="*/ 956310 h 96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954461" h="968798">
                  <a:moveTo>
                    <a:pt x="462971" y="956310"/>
                  </a:moveTo>
                  <a:lnTo>
                    <a:pt x="462971" y="956310"/>
                  </a:lnTo>
                  <a:cubicBezTo>
                    <a:pt x="469663" y="954823"/>
                    <a:pt x="483726" y="951377"/>
                    <a:pt x="491546" y="950595"/>
                  </a:cubicBezTo>
                  <a:cubicBezTo>
                    <a:pt x="500414" y="949708"/>
                    <a:pt x="509326" y="949325"/>
                    <a:pt x="518216" y="948690"/>
                  </a:cubicBezTo>
                  <a:cubicBezTo>
                    <a:pt x="520121" y="947420"/>
                    <a:pt x="522172" y="946346"/>
                    <a:pt x="523931" y="944880"/>
                  </a:cubicBezTo>
                  <a:cubicBezTo>
                    <a:pt x="526001" y="943155"/>
                    <a:pt x="527291" y="940473"/>
                    <a:pt x="529646" y="939165"/>
                  </a:cubicBezTo>
                  <a:cubicBezTo>
                    <a:pt x="533157" y="937215"/>
                    <a:pt x="541076" y="935355"/>
                    <a:pt x="541076" y="935355"/>
                  </a:cubicBezTo>
                  <a:cubicBezTo>
                    <a:pt x="553926" y="922505"/>
                    <a:pt x="547394" y="922221"/>
                    <a:pt x="558221" y="925830"/>
                  </a:cubicBezTo>
                  <a:cubicBezTo>
                    <a:pt x="571322" y="934564"/>
                    <a:pt x="565307" y="932002"/>
                    <a:pt x="575366" y="935355"/>
                  </a:cubicBezTo>
                  <a:cubicBezTo>
                    <a:pt x="580154" y="949720"/>
                    <a:pt x="573695" y="932013"/>
                    <a:pt x="581081" y="946785"/>
                  </a:cubicBezTo>
                  <a:cubicBezTo>
                    <a:pt x="581979" y="948581"/>
                    <a:pt x="581315" y="951386"/>
                    <a:pt x="582986" y="952500"/>
                  </a:cubicBezTo>
                  <a:cubicBezTo>
                    <a:pt x="585680" y="954296"/>
                    <a:pt x="589336" y="953770"/>
                    <a:pt x="592511" y="954405"/>
                  </a:cubicBezTo>
                  <a:cubicBezTo>
                    <a:pt x="598226" y="953770"/>
                    <a:pt x="605788" y="956755"/>
                    <a:pt x="609656" y="952500"/>
                  </a:cubicBezTo>
                  <a:cubicBezTo>
                    <a:pt x="613949" y="947778"/>
                    <a:pt x="610591" y="939757"/>
                    <a:pt x="611561" y="933450"/>
                  </a:cubicBezTo>
                  <a:cubicBezTo>
                    <a:pt x="612787" y="925481"/>
                    <a:pt x="613952" y="929500"/>
                    <a:pt x="617276" y="922020"/>
                  </a:cubicBezTo>
                  <a:cubicBezTo>
                    <a:pt x="618907" y="918350"/>
                    <a:pt x="619816" y="914400"/>
                    <a:pt x="621086" y="910590"/>
                  </a:cubicBezTo>
                  <a:cubicBezTo>
                    <a:pt x="621721" y="908685"/>
                    <a:pt x="621320" y="905989"/>
                    <a:pt x="622991" y="904875"/>
                  </a:cubicBezTo>
                  <a:lnTo>
                    <a:pt x="628706" y="901065"/>
                  </a:lnTo>
                  <a:lnTo>
                    <a:pt x="636326" y="912495"/>
                  </a:lnTo>
                  <a:cubicBezTo>
                    <a:pt x="637440" y="914166"/>
                    <a:pt x="636977" y="916642"/>
                    <a:pt x="638231" y="918210"/>
                  </a:cubicBezTo>
                  <a:cubicBezTo>
                    <a:pt x="639661" y="919998"/>
                    <a:pt x="641774" y="921296"/>
                    <a:pt x="643946" y="922020"/>
                  </a:cubicBezTo>
                  <a:cubicBezTo>
                    <a:pt x="649680" y="923931"/>
                    <a:pt x="674435" y="925658"/>
                    <a:pt x="676331" y="925830"/>
                  </a:cubicBezTo>
                  <a:lnTo>
                    <a:pt x="699191" y="910590"/>
                  </a:lnTo>
                  <a:cubicBezTo>
                    <a:pt x="700862" y="909476"/>
                    <a:pt x="703001" y="909320"/>
                    <a:pt x="704906" y="908685"/>
                  </a:cubicBezTo>
                  <a:cubicBezTo>
                    <a:pt x="713963" y="902647"/>
                    <a:pt x="708449" y="905599"/>
                    <a:pt x="722051" y="901065"/>
                  </a:cubicBezTo>
                  <a:lnTo>
                    <a:pt x="727766" y="899160"/>
                  </a:lnTo>
                  <a:lnTo>
                    <a:pt x="733481" y="897255"/>
                  </a:lnTo>
                  <a:cubicBezTo>
                    <a:pt x="735386" y="895985"/>
                    <a:pt x="737148" y="894469"/>
                    <a:pt x="739196" y="893445"/>
                  </a:cubicBezTo>
                  <a:cubicBezTo>
                    <a:pt x="740992" y="892547"/>
                    <a:pt x="742963" y="892027"/>
                    <a:pt x="744911" y="891540"/>
                  </a:cubicBezTo>
                  <a:cubicBezTo>
                    <a:pt x="757458" y="888403"/>
                    <a:pt x="764241" y="888881"/>
                    <a:pt x="779201" y="887730"/>
                  </a:cubicBezTo>
                  <a:lnTo>
                    <a:pt x="798251" y="883920"/>
                  </a:lnTo>
                  <a:cubicBezTo>
                    <a:pt x="800496" y="883471"/>
                    <a:pt x="801874" y="881040"/>
                    <a:pt x="803966" y="880110"/>
                  </a:cubicBezTo>
                  <a:cubicBezTo>
                    <a:pt x="807636" y="878479"/>
                    <a:pt x="811586" y="877570"/>
                    <a:pt x="815396" y="876300"/>
                  </a:cubicBezTo>
                  <a:lnTo>
                    <a:pt x="821111" y="874395"/>
                  </a:lnTo>
                  <a:lnTo>
                    <a:pt x="826826" y="872490"/>
                  </a:lnTo>
                  <a:cubicBezTo>
                    <a:pt x="830982" y="860021"/>
                    <a:pt x="825210" y="872259"/>
                    <a:pt x="834446" y="864870"/>
                  </a:cubicBezTo>
                  <a:cubicBezTo>
                    <a:pt x="846756" y="855022"/>
                    <a:pt x="829606" y="862038"/>
                    <a:pt x="843971" y="857250"/>
                  </a:cubicBezTo>
                  <a:cubicBezTo>
                    <a:pt x="848282" y="844318"/>
                    <a:pt x="842022" y="859199"/>
                    <a:pt x="857306" y="843915"/>
                  </a:cubicBezTo>
                  <a:cubicBezTo>
                    <a:pt x="866615" y="834606"/>
                    <a:pt x="860145" y="842281"/>
                    <a:pt x="866831" y="830580"/>
                  </a:cubicBezTo>
                  <a:cubicBezTo>
                    <a:pt x="867967" y="828592"/>
                    <a:pt x="869711" y="826957"/>
                    <a:pt x="870641" y="824865"/>
                  </a:cubicBezTo>
                  <a:cubicBezTo>
                    <a:pt x="872272" y="821195"/>
                    <a:pt x="871109" y="815663"/>
                    <a:pt x="874451" y="813435"/>
                  </a:cubicBezTo>
                  <a:lnTo>
                    <a:pt x="885881" y="805815"/>
                  </a:lnTo>
                  <a:cubicBezTo>
                    <a:pt x="887151" y="803910"/>
                    <a:pt x="887786" y="801370"/>
                    <a:pt x="889691" y="800100"/>
                  </a:cubicBezTo>
                  <a:cubicBezTo>
                    <a:pt x="891869" y="798648"/>
                    <a:pt x="894794" y="798914"/>
                    <a:pt x="897311" y="798195"/>
                  </a:cubicBezTo>
                  <a:cubicBezTo>
                    <a:pt x="899242" y="797643"/>
                    <a:pt x="901022" y="796424"/>
                    <a:pt x="903026" y="796290"/>
                  </a:cubicBezTo>
                  <a:cubicBezTo>
                    <a:pt x="920145" y="795149"/>
                    <a:pt x="937316" y="795020"/>
                    <a:pt x="954461" y="794385"/>
                  </a:cubicBezTo>
                  <a:cubicBezTo>
                    <a:pt x="939221" y="793750"/>
                    <a:pt x="923803" y="794890"/>
                    <a:pt x="908741" y="792480"/>
                  </a:cubicBezTo>
                  <a:cubicBezTo>
                    <a:pt x="906758" y="792163"/>
                    <a:pt x="907195" y="788741"/>
                    <a:pt x="906836" y="786765"/>
                  </a:cubicBezTo>
                  <a:cubicBezTo>
                    <a:pt x="905083" y="777124"/>
                    <a:pt x="907576" y="772265"/>
                    <a:pt x="901121" y="765810"/>
                  </a:cubicBezTo>
                  <a:cubicBezTo>
                    <a:pt x="899502" y="764191"/>
                    <a:pt x="897311" y="763270"/>
                    <a:pt x="895406" y="762000"/>
                  </a:cubicBezTo>
                  <a:cubicBezTo>
                    <a:pt x="892647" y="753723"/>
                    <a:pt x="889602" y="747185"/>
                    <a:pt x="895406" y="737235"/>
                  </a:cubicBezTo>
                  <a:lnTo>
                    <a:pt x="912551" y="731520"/>
                  </a:lnTo>
                  <a:lnTo>
                    <a:pt x="918266" y="729615"/>
                  </a:lnTo>
                  <a:cubicBezTo>
                    <a:pt x="921474" y="727476"/>
                    <a:pt x="927123" y="724769"/>
                    <a:pt x="927791" y="720090"/>
                  </a:cubicBezTo>
                  <a:cubicBezTo>
                    <a:pt x="928030" y="718416"/>
                    <a:pt x="924696" y="708900"/>
                    <a:pt x="923981" y="706755"/>
                  </a:cubicBezTo>
                  <a:cubicBezTo>
                    <a:pt x="924616" y="698500"/>
                    <a:pt x="924859" y="690205"/>
                    <a:pt x="925886" y="681990"/>
                  </a:cubicBezTo>
                  <a:cubicBezTo>
                    <a:pt x="926135" y="679997"/>
                    <a:pt x="926371" y="677695"/>
                    <a:pt x="927791" y="676275"/>
                  </a:cubicBezTo>
                  <a:cubicBezTo>
                    <a:pt x="931029" y="673037"/>
                    <a:pt x="939221" y="668655"/>
                    <a:pt x="939221" y="668655"/>
                  </a:cubicBezTo>
                  <a:cubicBezTo>
                    <a:pt x="943789" y="654952"/>
                    <a:pt x="938247" y="672064"/>
                    <a:pt x="943031" y="655320"/>
                  </a:cubicBezTo>
                  <a:cubicBezTo>
                    <a:pt x="943583" y="653389"/>
                    <a:pt x="943516" y="651025"/>
                    <a:pt x="944936" y="649605"/>
                  </a:cubicBezTo>
                  <a:cubicBezTo>
                    <a:pt x="946356" y="648185"/>
                    <a:pt x="948746" y="648335"/>
                    <a:pt x="950651" y="647700"/>
                  </a:cubicBezTo>
                  <a:cubicBezTo>
                    <a:pt x="947022" y="636814"/>
                    <a:pt x="951740" y="645886"/>
                    <a:pt x="943031" y="640080"/>
                  </a:cubicBezTo>
                  <a:cubicBezTo>
                    <a:pt x="940789" y="638586"/>
                    <a:pt x="939386" y="636090"/>
                    <a:pt x="937316" y="634365"/>
                  </a:cubicBezTo>
                  <a:cubicBezTo>
                    <a:pt x="935557" y="632899"/>
                    <a:pt x="933506" y="631825"/>
                    <a:pt x="931601" y="630555"/>
                  </a:cubicBezTo>
                  <a:cubicBezTo>
                    <a:pt x="930344" y="625528"/>
                    <a:pt x="930096" y="620904"/>
                    <a:pt x="925886" y="617220"/>
                  </a:cubicBezTo>
                  <a:cubicBezTo>
                    <a:pt x="922440" y="614205"/>
                    <a:pt x="914456" y="609600"/>
                    <a:pt x="914456" y="609600"/>
                  </a:cubicBezTo>
                  <a:cubicBezTo>
                    <a:pt x="905566" y="596265"/>
                    <a:pt x="910646" y="600710"/>
                    <a:pt x="901121" y="594360"/>
                  </a:cubicBezTo>
                  <a:cubicBezTo>
                    <a:pt x="896591" y="580771"/>
                    <a:pt x="903014" y="597200"/>
                    <a:pt x="893501" y="582930"/>
                  </a:cubicBezTo>
                  <a:cubicBezTo>
                    <a:pt x="892387" y="581259"/>
                    <a:pt x="892571" y="578970"/>
                    <a:pt x="891596" y="577215"/>
                  </a:cubicBezTo>
                  <a:cubicBezTo>
                    <a:pt x="889372" y="573212"/>
                    <a:pt x="886516" y="569595"/>
                    <a:pt x="883976" y="565785"/>
                  </a:cubicBezTo>
                  <a:cubicBezTo>
                    <a:pt x="881436" y="561975"/>
                    <a:pt x="876890" y="559613"/>
                    <a:pt x="872546" y="558165"/>
                  </a:cubicBezTo>
                  <a:lnTo>
                    <a:pt x="861116" y="554355"/>
                  </a:lnTo>
                  <a:cubicBezTo>
                    <a:pt x="857306" y="551815"/>
                    <a:pt x="852226" y="550545"/>
                    <a:pt x="849686" y="546735"/>
                  </a:cubicBezTo>
                  <a:cubicBezTo>
                    <a:pt x="848416" y="544830"/>
                    <a:pt x="847495" y="542639"/>
                    <a:pt x="845876" y="541020"/>
                  </a:cubicBezTo>
                  <a:cubicBezTo>
                    <a:pt x="844257" y="539401"/>
                    <a:pt x="841920" y="538676"/>
                    <a:pt x="840161" y="537210"/>
                  </a:cubicBezTo>
                  <a:cubicBezTo>
                    <a:pt x="838091" y="535485"/>
                    <a:pt x="836351" y="533400"/>
                    <a:pt x="834446" y="531495"/>
                  </a:cubicBezTo>
                  <a:cubicBezTo>
                    <a:pt x="833811" y="529590"/>
                    <a:pt x="833516" y="527535"/>
                    <a:pt x="832541" y="525780"/>
                  </a:cubicBezTo>
                  <a:cubicBezTo>
                    <a:pt x="830317" y="521777"/>
                    <a:pt x="826369" y="518694"/>
                    <a:pt x="824921" y="514350"/>
                  </a:cubicBezTo>
                  <a:cubicBezTo>
                    <a:pt x="823651" y="510540"/>
                    <a:pt x="823339" y="506262"/>
                    <a:pt x="821111" y="502920"/>
                  </a:cubicBezTo>
                  <a:cubicBezTo>
                    <a:pt x="819841" y="501015"/>
                    <a:pt x="818325" y="499253"/>
                    <a:pt x="817301" y="497205"/>
                  </a:cubicBezTo>
                  <a:cubicBezTo>
                    <a:pt x="816403" y="495409"/>
                    <a:pt x="816294" y="493286"/>
                    <a:pt x="815396" y="491490"/>
                  </a:cubicBezTo>
                  <a:cubicBezTo>
                    <a:pt x="814372" y="489442"/>
                    <a:pt x="812610" y="487823"/>
                    <a:pt x="811586" y="485775"/>
                  </a:cubicBezTo>
                  <a:cubicBezTo>
                    <a:pt x="810688" y="483979"/>
                    <a:pt x="810579" y="481856"/>
                    <a:pt x="809681" y="480060"/>
                  </a:cubicBezTo>
                  <a:cubicBezTo>
                    <a:pt x="808657" y="478012"/>
                    <a:pt x="806895" y="476393"/>
                    <a:pt x="805871" y="474345"/>
                  </a:cubicBezTo>
                  <a:cubicBezTo>
                    <a:pt x="804973" y="472549"/>
                    <a:pt x="805534" y="469884"/>
                    <a:pt x="803966" y="468630"/>
                  </a:cubicBezTo>
                  <a:cubicBezTo>
                    <a:pt x="801922" y="466994"/>
                    <a:pt x="798886" y="467360"/>
                    <a:pt x="796346" y="466725"/>
                  </a:cubicBezTo>
                  <a:lnTo>
                    <a:pt x="784916" y="449580"/>
                  </a:lnTo>
                  <a:cubicBezTo>
                    <a:pt x="783802" y="447909"/>
                    <a:pt x="783646" y="445770"/>
                    <a:pt x="783011" y="443865"/>
                  </a:cubicBezTo>
                  <a:cubicBezTo>
                    <a:pt x="783646" y="423545"/>
                    <a:pt x="781462" y="405592"/>
                    <a:pt x="784962" y="394507"/>
                  </a:cubicBezTo>
                  <a:cubicBezTo>
                    <a:pt x="788462" y="383422"/>
                    <a:pt x="798298" y="383072"/>
                    <a:pt x="804013" y="377355"/>
                  </a:cubicBezTo>
                  <a:cubicBezTo>
                    <a:pt x="809728" y="371638"/>
                    <a:pt x="813539" y="364649"/>
                    <a:pt x="819254" y="360202"/>
                  </a:cubicBezTo>
                  <a:cubicBezTo>
                    <a:pt x="824969" y="355755"/>
                    <a:pt x="832907" y="356073"/>
                    <a:pt x="838305" y="350673"/>
                  </a:cubicBezTo>
                  <a:cubicBezTo>
                    <a:pt x="843703" y="345273"/>
                    <a:pt x="847513" y="333838"/>
                    <a:pt x="851641" y="327803"/>
                  </a:cubicBezTo>
                  <a:cubicBezTo>
                    <a:pt x="855769" y="321768"/>
                    <a:pt x="860532" y="317956"/>
                    <a:pt x="863072" y="314462"/>
                  </a:cubicBezTo>
                  <a:cubicBezTo>
                    <a:pt x="865612" y="310968"/>
                    <a:pt x="864342" y="310333"/>
                    <a:pt x="866882" y="306839"/>
                  </a:cubicBezTo>
                  <a:cubicBezTo>
                    <a:pt x="869422" y="303345"/>
                    <a:pt x="874567" y="299117"/>
                    <a:pt x="878313" y="293498"/>
                  </a:cubicBezTo>
                  <a:cubicBezTo>
                    <a:pt x="878948" y="275083"/>
                    <a:pt x="898120" y="271866"/>
                    <a:pt x="899269" y="253476"/>
                  </a:cubicBezTo>
                  <a:cubicBezTo>
                    <a:pt x="899394" y="251472"/>
                    <a:pt x="901174" y="237277"/>
                    <a:pt x="903079" y="230606"/>
                  </a:cubicBezTo>
                  <a:cubicBezTo>
                    <a:pt x="904984" y="223936"/>
                    <a:pt x="906254" y="214088"/>
                    <a:pt x="910699" y="213453"/>
                  </a:cubicBezTo>
                  <a:cubicBezTo>
                    <a:pt x="911969" y="209643"/>
                    <a:pt x="905937" y="220441"/>
                    <a:pt x="904984" y="215359"/>
                  </a:cubicBezTo>
                  <a:cubicBezTo>
                    <a:pt x="904032" y="210277"/>
                    <a:pt x="905301" y="185501"/>
                    <a:pt x="904984" y="182960"/>
                  </a:cubicBezTo>
                  <a:cubicBezTo>
                    <a:pt x="904667" y="180419"/>
                    <a:pt x="904358" y="208380"/>
                    <a:pt x="903079" y="200112"/>
                  </a:cubicBezTo>
                  <a:cubicBezTo>
                    <a:pt x="901800" y="191844"/>
                    <a:pt x="900177" y="145112"/>
                    <a:pt x="897311" y="133350"/>
                  </a:cubicBezTo>
                  <a:cubicBezTo>
                    <a:pt x="894445" y="121588"/>
                    <a:pt x="885881" y="129540"/>
                    <a:pt x="885881" y="129540"/>
                  </a:cubicBezTo>
                  <a:cubicBezTo>
                    <a:pt x="883976" y="128270"/>
                    <a:pt x="882214" y="126754"/>
                    <a:pt x="880166" y="125730"/>
                  </a:cubicBezTo>
                  <a:cubicBezTo>
                    <a:pt x="878370" y="124832"/>
                    <a:pt x="875618" y="125459"/>
                    <a:pt x="874451" y="123825"/>
                  </a:cubicBezTo>
                  <a:cubicBezTo>
                    <a:pt x="860025" y="103628"/>
                    <a:pt x="879622" y="118382"/>
                    <a:pt x="864926" y="108585"/>
                  </a:cubicBezTo>
                  <a:cubicBezTo>
                    <a:pt x="854766" y="109220"/>
                    <a:pt x="844580" y="109525"/>
                    <a:pt x="834446" y="110490"/>
                  </a:cubicBezTo>
                  <a:cubicBezTo>
                    <a:pt x="831223" y="110797"/>
                    <a:pt x="827732" y="110789"/>
                    <a:pt x="824921" y="112395"/>
                  </a:cubicBezTo>
                  <a:cubicBezTo>
                    <a:pt x="800794" y="126182"/>
                    <a:pt x="840125" y="111772"/>
                    <a:pt x="815396" y="120015"/>
                  </a:cubicBezTo>
                  <a:cubicBezTo>
                    <a:pt x="813491" y="121285"/>
                    <a:pt x="811959" y="123597"/>
                    <a:pt x="809681" y="123825"/>
                  </a:cubicBezTo>
                  <a:cubicBezTo>
                    <a:pt x="806530" y="124140"/>
                    <a:pt x="791093" y="120869"/>
                    <a:pt x="786821" y="120015"/>
                  </a:cubicBezTo>
                  <a:cubicBezTo>
                    <a:pt x="784916" y="118110"/>
                    <a:pt x="783298" y="115866"/>
                    <a:pt x="781106" y="114300"/>
                  </a:cubicBezTo>
                  <a:cubicBezTo>
                    <a:pt x="776986" y="111357"/>
                    <a:pt x="772435" y="110140"/>
                    <a:pt x="767771" y="108585"/>
                  </a:cubicBezTo>
                  <a:cubicBezTo>
                    <a:pt x="758714" y="102547"/>
                    <a:pt x="764228" y="105499"/>
                    <a:pt x="750626" y="100965"/>
                  </a:cubicBezTo>
                  <a:lnTo>
                    <a:pt x="744911" y="99060"/>
                  </a:lnTo>
                  <a:lnTo>
                    <a:pt x="739196" y="97155"/>
                  </a:lnTo>
                  <a:cubicBezTo>
                    <a:pt x="737926" y="95250"/>
                    <a:pt x="737005" y="93059"/>
                    <a:pt x="735386" y="91440"/>
                  </a:cubicBezTo>
                  <a:cubicBezTo>
                    <a:pt x="731906" y="87960"/>
                    <a:pt x="714452" y="80020"/>
                    <a:pt x="714431" y="80010"/>
                  </a:cubicBezTo>
                  <a:cubicBezTo>
                    <a:pt x="711891" y="78740"/>
                    <a:pt x="709174" y="77775"/>
                    <a:pt x="706811" y="76200"/>
                  </a:cubicBezTo>
                  <a:cubicBezTo>
                    <a:pt x="704906" y="74930"/>
                    <a:pt x="703188" y="73320"/>
                    <a:pt x="701096" y="72390"/>
                  </a:cubicBezTo>
                  <a:cubicBezTo>
                    <a:pt x="697426" y="70759"/>
                    <a:pt x="693476" y="69850"/>
                    <a:pt x="689666" y="68580"/>
                  </a:cubicBezTo>
                  <a:lnTo>
                    <a:pt x="683951" y="66675"/>
                  </a:lnTo>
                  <a:cubicBezTo>
                    <a:pt x="670850" y="57941"/>
                    <a:pt x="676865" y="60503"/>
                    <a:pt x="666806" y="57150"/>
                  </a:cubicBezTo>
                  <a:cubicBezTo>
                    <a:pt x="658251" y="48595"/>
                    <a:pt x="663647" y="52287"/>
                    <a:pt x="649661" y="47625"/>
                  </a:cubicBezTo>
                  <a:lnTo>
                    <a:pt x="643946" y="45720"/>
                  </a:lnTo>
                  <a:cubicBezTo>
                    <a:pt x="640136" y="43180"/>
                    <a:pt x="635056" y="41910"/>
                    <a:pt x="632516" y="38100"/>
                  </a:cubicBezTo>
                  <a:cubicBezTo>
                    <a:pt x="627592" y="30714"/>
                    <a:pt x="630878" y="33109"/>
                    <a:pt x="622991" y="30480"/>
                  </a:cubicBezTo>
                  <a:cubicBezTo>
                    <a:pt x="620451" y="28575"/>
                    <a:pt x="617972" y="26586"/>
                    <a:pt x="615371" y="24765"/>
                  </a:cubicBezTo>
                  <a:cubicBezTo>
                    <a:pt x="611620" y="22139"/>
                    <a:pt x="603941" y="17145"/>
                    <a:pt x="603941" y="17145"/>
                  </a:cubicBezTo>
                  <a:cubicBezTo>
                    <a:pt x="602671" y="15240"/>
                    <a:pt x="601155" y="13478"/>
                    <a:pt x="600131" y="11430"/>
                  </a:cubicBezTo>
                  <a:cubicBezTo>
                    <a:pt x="599233" y="9634"/>
                    <a:pt x="599480" y="7283"/>
                    <a:pt x="598226" y="5715"/>
                  </a:cubicBezTo>
                  <a:cubicBezTo>
                    <a:pt x="594937" y="1604"/>
                    <a:pt x="589467" y="1144"/>
                    <a:pt x="584891" y="0"/>
                  </a:cubicBezTo>
                  <a:cubicBezTo>
                    <a:pt x="564734" y="1120"/>
                    <a:pt x="557877" y="-659"/>
                    <a:pt x="542981" y="3810"/>
                  </a:cubicBezTo>
                  <a:cubicBezTo>
                    <a:pt x="539134" y="4964"/>
                    <a:pt x="535361" y="6350"/>
                    <a:pt x="531551" y="7620"/>
                  </a:cubicBezTo>
                  <a:lnTo>
                    <a:pt x="525836" y="9525"/>
                  </a:lnTo>
                  <a:lnTo>
                    <a:pt x="514406" y="17145"/>
                  </a:lnTo>
                  <a:cubicBezTo>
                    <a:pt x="511064" y="19373"/>
                    <a:pt x="502976" y="20955"/>
                    <a:pt x="502976" y="20955"/>
                  </a:cubicBezTo>
                  <a:cubicBezTo>
                    <a:pt x="492181" y="20320"/>
                    <a:pt x="481405" y="19050"/>
                    <a:pt x="470591" y="19050"/>
                  </a:cubicBezTo>
                  <a:cubicBezTo>
                    <a:pt x="449387" y="19050"/>
                    <a:pt x="447781" y="19802"/>
                    <a:pt x="432491" y="22860"/>
                  </a:cubicBezTo>
                  <a:cubicBezTo>
                    <a:pt x="430586" y="24765"/>
                    <a:pt x="428846" y="26850"/>
                    <a:pt x="426776" y="28575"/>
                  </a:cubicBezTo>
                  <a:cubicBezTo>
                    <a:pt x="425017" y="30041"/>
                    <a:pt x="422680" y="30766"/>
                    <a:pt x="421061" y="32385"/>
                  </a:cubicBezTo>
                  <a:cubicBezTo>
                    <a:pt x="419442" y="34004"/>
                    <a:pt x="419193" y="36887"/>
                    <a:pt x="417251" y="38100"/>
                  </a:cubicBezTo>
                  <a:cubicBezTo>
                    <a:pt x="405982" y="45143"/>
                    <a:pt x="374868" y="43466"/>
                    <a:pt x="369626" y="43815"/>
                  </a:cubicBezTo>
                  <a:cubicBezTo>
                    <a:pt x="362628" y="44282"/>
                    <a:pt x="355664" y="45182"/>
                    <a:pt x="348671" y="45720"/>
                  </a:cubicBezTo>
                  <a:cubicBezTo>
                    <a:pt x="339153" y="46452"/>
                    <a:pt x="329621" y="46990"/>
                    <a:pt x="320096" y="47625"/>
                  </a:cubicBezTo>
                  <a:cubicBezTo>
                    <a:pt x="317556" y="48260"/>
                    <a:pt x="314180" y="47542"/>
                    <a:pt x="312476" y="49530"/>
                  </a:cubicBezTo>
                  <a:cubicBezTo>
                    <a:pt x="309862" y="52579"/>
                    <a:pt x="310894" y="57618"/>
                    <a:pt x="308666" y="60960"/>
                  </a:cubicBezTo>
                  <a:cubicBezTo>
                    <a:pt x="299932" y="74061"/>
                    <a:pt x="302494" y="68046"/>
                    <a:pt x="299141" y="78105"/>
                  </a:cubicBezTo>
                  <a:cubicBezTo>
                    <a:pt x="300411" y="80010"/>
                    <a:pt x="301228" y="82312"/>
                    <a:pt x="302951" y="83820"/>
                  </a:cubicBezTo>
                  <a:cubicBezTo>
                    <a:pt x="306397" y="86835"/>
                    <a:pt x="314381" y="91440"/>
                    <a:pt x="314381" y="91440"/>
                  </a:cubicBezTo>
                  <a:lnTo>
                    <a:pt x="329621" y="114300"/>
                  </a:lnTo>
                  <a:cubicBezTo>
                    <a:pt x="330891" y="116205"/>
                    <a:pt x="333431" y="116840"/>
                    <a:pt x="335336" y="118110"/>
                  </a:cubicBezTo>
                  <a:lnTo>
                    <a:pt x="341051" y="135255"/>
                  </a:lnTo>
                  <a:lnTo>
                    <a:pt x="342956" y="140970"/>
                  </a:lnTo>
                  <a:cubicBezTo>
                    <a:pt x="341520" y="169689"/>
                    <a:pt x="349915" y="172636"/>
                    <a:pt x="335336" y="184785"/>
                  </a:cubicBezTo>
                  <a:cubicBezTo>
                    <a:pt x="333577" y="186251"/>
                    <a:pt x="331526" y="187325"/>
                    <a:pt x="329621" y="188595"/>
                  </a:cubicBezTo>
                  <a:cubicBezTo>
                    <a:pt x="315256" y="183807"/>
                    <a:pt x="332406" y="190823"/>
                    <a:pt x="320096" y="180975"/>
                  </a:cubicBezTo>
                  <a:cubicBezTo>
                    <a:pt x="318528" y="179721"/>
                    <a:pt x="316286" y="179705"/>
                    <a:pt x="314381" y="179070"/>
                  </a:cubicBezTo>
                  <a:lnTo>
                    <a:pt x="306761" y="167640"/>
                  </a:lnTo>
                  <a:cubicBezTo>
                    <a:pt x="305491" y="165735"/>
                    <a:pt x="304856" y="163195"/>
                    <a:pt x="302951" y="161925"/>
                  </a:cubicBezTo>
                  <a:lnTo>
                    <a:pt x="297236" y="158115"/>
                  </a:lnTo>
                  <a:cubicBezTo>
                    <a:pt x="296601" y="156210"/>
                    <a:pt x="296965" y="153567"/>
                    <a:pt x="295331" y="152400"/>
                  </a:cubicBezTo>
                  <a:cubicBezTo>
                    <a:pt x="292063" y="150066"/>
                    <a:pt x="287711" y="149860"/>
                    <a:pt x="283901" y="148590"/>
                  </a:cubicBezTo>
                  <a:cubicBezTo>
                    <a:pt x="268368" y="143412"/>
                    <a:pt x="277816" y="146011"/>
                    <a:pt x="245801" y="144780"/>
                  </a:cubicBezTo>
                  <a:lnTo>
                    <a:pt x="179126" y="142875"/>
                  </a:lnTo>
                  <a:cubicBezTo>
                    <a:pt x="177221" y="142240"/>
                    <a:pt x="175419" y="140970"/>
                    <a:pt x="173411" y="140970"/>
                  </a:cubicBezTo>
                  <a:cubicBezTo>
                    <a:pt x="101069" y="140970"/>
                    <a:pt x="120852" y="134995"/>
                    <a:pt x="91496" y="144780"/>
                  </a:cubicBezTo>
                  <a:cubicBezTo>
                    <a:pt x="89591" y="146050"/>
                    <a:pt x="87873" y="147660"/>
                    <a:pt x="85781" y="148590"/>
                  </a:cubicBezTo>
                  <a:cubicBezTo>
                    <a:pt x="82111" y="150221"/>
                    <a:pt x="78161" y="151130"/>
                    <a:pt x="74351" y="152400"/>
                  </a:cubicBezTo>
                  <a:cubicBezTo>
                    <a:pt x="64972" y="155526"/>
                    <a:pt x="70617" y="153975"/>
                    <a:pt x="57206" y="156210"/>
                  </a:cubicBezTo>
                  <a:cubicBezTo>
                    <a:pt x="55936" y="158115"/>
                    <a:pt x="54298" y="159821"/>
                    <a:pt x="53396" y="161925"/>
                  </a:cubicBezTo>
                  <a:cubicBezTo>
                    <a:pt x="52365" y="164331"/>
                    <a:pt x="53127" y="167501"/>
                    <a:pt x="51491" y="169545"/>
                  </a:cubicBezTo>
                  <a:cubicBezTo>
                    <a:pt x="50237" y="171113"/>
                    <a:pt x="47769" y="171201"/>
                    <a:pt x="45776" y="171450"/>
                  </a:cubicBezTo>
                  <a:cubicBezTo>
                    <a:pt x="37561" y="172477"/>
                    <a:pt x="29266" y="172720"/>
                    <a:pt x="21011" y="173355"/>
                  </a:cubicBezTo>
                  <a:cubicBezTo>
                    <a:pt x="19106" y="174625"/>
                    <a:pt x="17388" y="176235"/>
                    <a:pt x="15296" y="177165"/>
                  </a:cubicBezTo>
                  <a:cubicBezTo>
                    <a:pt x="11626" y="178796"/>
                    <a:pt x="3866" y="180975"/>
                    <a:pt x="3866" y="180975"/>
                  </a:cubicBezTo>
                  <a:cubicBezTo>
                    <a:pt x="2596" y="182880"/>
                    <a:pt x="380" y="184423"/>
                    <a:pt x="56" y="186690"/>
                  </a:cubicBezTo>
                  <a:cubicBezTo>
                    <a:pt x="-314" y="189282"/>
                    <a:pt x="1242" y="191793"/>
                    <a:pt x="1961" y="194310"/>
                  </a:cubicBezTo>
                  <a:cubicBezTo>
                    <a:pt x="4722" y="203975"/>
                    <a:pt x="3545" y="199811"/>
                    <a:pt x="15296" y="207645"/>
                  </a:cubicBezTo>
                  <a:cubicBezTo>
                    <a:pt x="20566" y="211158"/>
                    <a:pt x="20695" y="211968"/>
                    <a:pt x="26726" y="213360"/>
                  </a:cubicBezTo>
                  <a:cubicBezTo>
                    <a:pt x="33036" y="214816"/>
                    <a:pt x="39426" y="215900"/>
                    <a:pt x="45776" y="217170"/>
                  </a:cubicBezTo>
                  <a:cubicBezTo>
                    <a:pt x="49714" y="217958"/>
                    <a:pt x="57206" y="220980"/>
                    <a:pt x="57206" y="220980"/>
                  </a:cubicBezTo>
                  <a:cubicBezTo>
                    <a:pt x="59111" y="222885"/>
                    <a:pt x="60851" y="224970"/>
                    <a:pt x="62921" y="226695"/>
                  </a:cubicBezTo>
                  <a:cubicBezTo>
                    <a:pt x="64680" y="228161"/>
                    <a:pt x="67017" y="228886"/>
                    <a:pt x="68636" y="230505"/>
                  </a:cubicBezTo>
                  <a:cubicBezTo>
                    <a:pt x="77253" y="239122"/>
                    <a:pt x="67035" y="234416"/>
                    <a:pt x="78161" y="238125"/>
                  </a:cubicBezTo>
                  <a:cubicBezTo>
                    <a:pt x="80066" y="239395"/>
                    <a:pt x="81784" y="241005"/>
                    <a:pt x="83876" y="241935"/>
                  </a:cubicBezTo>
                  <a:cubicBezTo>
                    <a:pt x="87546" y="243566"/>
                    <a:pt x="91410" y="244771"/>
                    <a:pt x="95306" y="245745"/>
                  </a:cubicBezTo>
                  <a:lnTo>
                    <a:pt x="110546" y="249555"/>
                  </a:lnTo>
                  <a:cubicBezTo>
                    <a:pt x="114070" y="250436"/>
                    <a:pt x="132491" y="252962"/>
                    <a:pt x="135311" y="253365"/>
                  </a:cubicBezTo>
                  <a:lnTo>
                    <a:pt x="146741" y="257175"/>
                  </a:lnTo>
                  <a:lnTo>
                    <a:pt x="152456" y="259080"/>
                  </a:lnTo>
                  <a:cubicBezTo>
                    <a:pt x="157611" y="262517"/>
                    <a:pt x="159749" y="264283"/>
                    <a:pt x="165791" y="266700"/>
                  </a:cubicBezTo>
                  <a:cubicBezTo>
                    <a:pt x="169520" y="268192"/>
                    <a:pt x="173411" y="269240"/>
                    <a:pt x="177221" y="270510"/>
                  </a:cubicBezTo>
                  <a:cubicBezTo>
                    <a:pt x="181751" y="272020"/>
                    <a:pt x="185772" y="273523"/>
                    <a:pt x="190556" y="274320"/>
                  </a:cubicBezTo>
                  <a:cubicBezTo>
                    <a:pt x="195606" y="275162"/>
                    <a:pt x="200716" y="275590"/>
                    <a:pt x="205796" y="276225"/>
                  </a:cubicBezTo>
                  <a:cubicBezTo>
                    <a:pt x="220564" y="275302"/>
                    <a:pt x="238275" y="272439"/>
                    <a:pt x="253421" y="276225"/>
                  </a:cubicBezTo>
                  <a:cubicBezTo>
                    <a:pt x="257475" y="277239"/>
                    <a:pt x="262109" y="283465"/>
                    <a:pt x="264851" y="285750"/>
                  </a:cubicBezTo>
                  <a:cubicBezTo>
                    <a:pt x="266610" y="287216"/>
                    <a:pt x="268661" y="288290"/>
                    <a:pt x="270566" y="289560"/>
                  </a:cubicBezTo>
                  <a:cubicBezTo>
                    <a:pt x="271201" y="291465"/>
                    <a:pt x="274390" y="294684"/>
                    <a:pt x="272471" y="295275"/>
                  </a:cubicBezTo>
                  <a:cubicBezTo>
                    <a:pt x="263952" y="297896"/>
                    <a:pt x="254653" y="296139"/>
                    <a:pt x="245801" y="297180"/>
                  </a:cubicBezTo>
                  <a:cubicBezTo>
                    <a:pt x="243807" y="297415"/>
                    <a:pt x="241991" y="298450"/>
                    <a:pt x="240086" y="299085"/>
                  </a:cubicBezTo>
                  <a:cubicBezTo>
                    <a:pt x="238816" y="300990"/>
                    <a:pt x="238064" y="303370"/>
                    <a:pt x="236276" y="304800"/>
                  </a:cubicBezTo>
                  <a:cubicBezTo>
                    <a:pt x="234708" y="306054"/>
                    <a:pt x="231728" y="305071"/>
                    <a:pt x="230561" y="306705"/>
                  </a:cubicBezTo>
                  <a:cubicBezTo>
                    <a:pt x="228227" y="309973"/>
                    <a:pt x="228021" y="314325"/>
                    <a:pt x="226751" y="318135"/>
                  </a:cubicBezTo>
                  <a:lnTo>
                    <a:pt x="224846" y="323850"/>
                  </a:lnTo>
                  <a:cubicBezTo>
                    <a:pt x="225392" y="329313"/>
                    <a:pt x="225223" y="341750"/>
                    <a:pt x="228656" y="348615"/>
                  </a:cubicBezTo>
                  <a:cubicBezTo>
                    <a:pt x="229680" y="350663"/>
                    <a:pt x="231196" y="352425"/>
                    <a:pt x="232466" y="354330"/>
                  </a:cubicBezTo>
                  <a:cubicBezTo>
                    <a:pt x="235978" y="368379"/>
                    <a:pt x="232204" y="355624"/>
                    <a:pt x="238181" y="369570"/>
                  </a:cubicBezTo>
                  <a:cubicBezTo>
                    <a:pt x="238972" y="371416"/>
                    <a:pt x="238832" y="373717"/>
                    <a:pt x="240086" y="375285"/>
                  </a:cubicBezTo>
                  <a:cubicBezTo>
                    <a:pt x="242772" y="378642"/>
                    <a:pt x="247751" y="379745"/>
                    <a:pt x="251516" y="381000"/>
                  </a:cubicBezTo>
                  <a:cubicBezTo>
                    <a:pt x="271580" y="378134"/>
                    <a:pt x="266155" y="377970"/>
                    <a:pt x="293426" y="381000"/>
                  </a:cubicBezTo>
                  <a:cubicBezTo>
                    <a:pt x="295422" y="381222"/>
                    <a:pt x="297181" y="382469"/>
                    <a:pt x="299141" y="382905"/>
                  </a:cubicBezTo>
                  <a:cubicBezTo>
                    <a:pt x="302912" y="383743"/>
                    <a:pt x="306761" y="384175"/>
                    <a:pt x="310571" y="384810"/>
                  </a:cubicBezTo>
                  <a:cubicBezTo>
                    <a:pt x="315016" y="384175"/>
                    <a:pt x="320362" y="385662"/>
                    <a:pt x="323906" y="382905"/>
                  </a:cubicBezTo>
                  <a:cubicBezTo>
                    <a:pt x="327076" y="380439"/>
                    <a:pt x="327716" y="371475"/>
                    <a:pt x="327716" y="371475"/>
                  </a:cubicBezTo>
                  <a:cubicBezTo>
                    <a:pt x="328843" y="362460"/>
                    <a:pt x="327256" y="356695"/>
                    <a:pt x="333431" y="350520"/>
                  </a:cubicBezTo>
                  <a:cubicBezTo>
                    <a:pt x="335050" y="348901"/>
                    <a:pt x="337241" y="347980"/>
                    <a:pt x="339146" y="346710"/>
                  </a:cubicBezTo>
                  <a:cubicBezTo>
                    <a:pt x="339781" y="344170"/>
                    <a:pt x="340538" y="341657"/>
                    <a:pt x="341051" y="339090"/>
                  </a:cubicBezTo>
                  <a:cubicBezTo>
                    <a:pt x="341809" y="335302"/>
                    <a:pt x="340225" y="330391"/>
                    <a:pt x="342956" y="327660"/>
                  </a:cubicBezTo>
                  <a:cubicBezTo>
                    <a:pt x="344807" y="325809"/>
                    <a:pt x="348036" y="328930"/>
                    <a:pt x="350576" y="329565"/>
                  </a:cubicBezTo>
                  <a:cubicBezTo>
                    <a:pt x="352481" y="331470"/>
                    <a:pt x="354566" y="333210"/>
                    <a:pt x="356291" y="335280"/>
                  </a:cubicBezTo>
                  <a:cubicBezTo>
                    <a:pt x="357757" y="337039"/>
                    <a:pt x="358378" y="339487"/>
                    <a:pt x="360101" y="340995"/>
                  </a:cubicBezTo>
                  <a:cubicBezTo>
                    <a:pt x="363547" y="344010"/>
                    <a:pt x="367721" y="346075"/>
                    <a:pt x="371531" y="348615"/>
                  </a:cubicBezTo>
                  <a:cubicBezTo>
                    <a:pt x="378917" y="353539"/>
                    <a:pt x="375074" y="351701"/>
                    <a:pt x="382961" y="354330"/>
                  </a:cubicBezTo>
                  <a:cubicBezTo>
                    <a:pt x="396576" y="374752"/>
                    <a:pt x="375373" y="343758"/>
                    <a:pt x="392486" y="365760"/>
                  </a:cubicBezTo>
                  <a:cubicBezTo>
                    <a:pt x="395297" y="369374"/>
                    <a:pt x="397566" y="373380"/>
                    <a:pt x="400106" y="377190"/>
                  </a:cubicBezTo>
                  <a:cubicBezTo>
                    <a:pt x="401376" y="379095"/>
                    <a:pt x="403192" y="380733"/>
                    <a:pt x="403916" y="382905"/>
                  </a:cubicBezTo>
                  <a:cubicBezTo>
                    <a:pt x="404551" y="384810"/>
                    <a:pt x="404923" y="386824"/>
                    <a:pt x="405821" y="388620"/>
                  </a:cubicBezTo>
                  <a:cubicBezTo>
                    <a:pt x="413207" y="403392"/>
                    <a:pt x="406748" y="385685"/>
                    <a:pt x="411536" y="400050"/>
                  </a:cubicBezTo>
                  <a:cubicBezTo>
                    <a:pt x="412301" y="405405"/>
                    <a:pt x="415411" y="415193"/>
                    <a:pt x="411536" y="421005"/>
                  </a:cubicBezTo>
                  <a:cubicBezTo>
                    <a:pt x="410266" y="422910"/>
                    <a:pt x="407580" y="423349"/>
                    <a:pt x="405821" y="424815"/>
                  </a:cubicBezTo>
                  <a:cubicBezTo>
                    <a:pt x="403751" y="426540"/>
                    <a:pt x="402736" y="429946"/>
                    <a:pt x="400106" y="430530"/>
                  </a:cubicBezTo>
                  <a:cubicBezTo>
                    <a:pt x="390787" y="432601"/>
                    <a:pt x="381056" y="431800"/>
                    <a:pt x="371531" y="432435"/>
                  </a:cubicBezTo>
                  <a:cubicBezTo>
                    <a:pt x="370261" y="434340"/>
                    <a:pt x="368745" y="436102"/>
                    <a:pt x="367721" y="438150"/>
                  </a:cubicBezTo>
                  <a:cubicBezTo>
                    <a:pt x="365376" y="442840"/>
                    <a:pt x="364643" y="450905"/>
                    <a:pt x="363911" y="455295"/>
                  </a:cubicBezTo>
                  <a:cubicBezTo>
                    <a:pt x="364546" y="458470"/>
                    <a:pt x="364476" y="461872"/>
                    <a:pt x="365816" y="464820"/>
                  </a:cubicBezTo>
                  <a:cubicBezTo>
                    <a:pt x="367711" y="468989"/>
                    <a:pt x="370896" y="472440"/>
                    <a:pt x="373436" y="476250"/>
                  </a:cubicBezTo>
                  <a:lnTo>
                    <a:pt x="377246" y="481965"/>
                  </a:lnTo>
                  <a:cubicBezTo>
                    <a:pt x="378516" y="483870"/>
                    <a:pt x="380332" y="485508"/>
                    <a:pt x="381056" y="487680"/>
                  </a:cubicBezTo>
                  <a:lnTo>
                    <a:pt x="386771" y="504825"/>
                  </a:lnTo>
                  <a:cubicBezTo>
                    <a:pt x="388475" y="509937"/>
                    <a:pt x="395212" y="511772"/>
                    <a:pt x="398201" y="516255"/>
                  </a:cubicBezTo>
                  <a:cubicBezTo>
                    <a:pt x="399471" y="518160"/>
                    <a:pt x="400288" y="520462"/>
                    <a:pt x="402011" y="521970"/>
                  </a:cubicBezTo>
                  <a:cubicBezTo>
                    <a:pt x="412032" y="530738"/>
                    <a:pt x="412351" y="526556"/>
                    <a:pt x="419156" y="535305"/>
                  </a:cubicBezTo>
                  <a:cubicBezTo>
                    <a:pt x="421967" y="538919"/>
                    <a:pt x="424236" y="542925"/>
                    <a:pt x="426776" y="546735"/>
                  </a:cubicBezTo>
                  <a:cubicBezTo>
                    <a:pt x="428046" y="548640"/>
                    <a:pt x="428967" y="550831"/>
                    <a:pt x="430586" y="552450"/>
                  </a:cubicBezTo>
                  <a:lnTo>
                    <a:pt x="442016" y="563880"/>
                  </a:lnTo>
                  <a:cubicBezTo>
                    <a:pt x="445254" y="567118"/>
                    <a:pt x="447096" y="571500"/>
                    <a:pt x="449636" y="575310"/>
                  </a:cubicBezTo>
                  <a:cubicBezTo>
                    <a:pt x="452625" y="579793"/>
                    <a:pt x="457256" y="582930"/>
                    <a:pt x="461066" y="586740"/>
                  </a:cubicBezTo>
                  <a:cubicBezTo>
                    <a:pt x="462612" y="588286"/>
                    <a:pt x="476663" y="591592"/>
                    <a:pt x="480116" y="592455"/>
                  </a:cubicBezTo>
                  <a:cubicBezTo>
                    <a:pt x="481386" y="594360"/>
                    <a:pt x="482902" y="596122"/>
                    <a:pt x="483926" y="598170"/>
                  </a:cubicBezTo>
                  <a:cubicBezTo>
                    <a:pt x="486238" y="602794"/>
                    <a:pt x="486432" y="608628"/>
                    <a:pt x="487736" y="613410"/>
                  </a:cubicBezTo>
                  <a:cubicBezTo>
                    <a:pt x="488793" y="617285"/>
                    <a:pt x="490276" y="621030"/>
                    <a:pt x="491546" y="624840"/>
                  </a:cubicBezTo>
                  <a:lnTo>
                    <a:pt x="493451" y="630555"/>
                  </a:lnTo>
                  <a:cubicBezTo>
                    <a:pt x="492816" y="634365"/>
                    <a:pt x="493462" y="638631"/>
                    <a:pt x="491546" y="641985"/>
                  </a:cubicBezTo>
                  <a:cubicBezTo>
                    <a:pt x="490550" y="643728"/>
                    <a:pt x="487779" y="643403"/>
                    <a:pt x="485831" y="643890"/>
                  </a:cubicBezTo>
                  <a:cubicBezTo>
                    <a:pt x="480506" y="645221"/>
                    <a:pt x="469971" y="646851"/>
                    <a:pt x="464876" y="647700"/>
                  </a:cubicBezTo>
                  <a:cubicBezTo>
                    <a:pt x="459845" y="662794"/>
                    <a:pt x="461726" y="655169"/>
                    <a:pt x="459161" y="670560"/>
                  </a:cubicBezTo>
                  <a:cubicBezTo>
                    <a:pt x="458526" y="682625"/>
                    <a:pt x="458259" y="694715"/>
                    <a:pt x="457256" y="706755"/>
                  </a:cubicBezTo>
                  <a:cubicBezTo>
                    <a:pt x="456987" y="709982"/>
                    <a:pt x="455779" y="713071"/>
                    <a:pt x="455351" y="716280"/>
                  </a:cubicBezTo>
                  <a:cubicBezTo>
                    <a:pt x="454508" y="722606"/>
                    <a:pt x="454151" y="728987"/>
                    <a:pt x="453446" y="735330"/>
                  </a:cubicBezTo>
                  <a:cubicBezTo>
                    <a:pt x="452881" y="740418"/>
                    <a:pt x="452176" y="745490"/>
                    <a:pt x="451541" y="750570"/>
                  </a:cubicBezTo>
                  <a:cubicBezTo>
                    <a:pt x="452176" y="763905"/>
                    <a:pt x="452381" y="777267"/>
                    <a:pt x="453446" y="790575"/>
                  </a:cubicBezTo>
                  <a:cubicBezTo>
                    <a:pt x="454526" y="804078"/>
                    <a:pt x="457185" y="792693"/>
                    <a:pt x="453446" y="803910"/>
                  </a:cubicBezTo>
                  <a:cubicBezTo>
                    <a:pt x="444123" y="801579"/>
                    <a:pt x="443867" y="800497"/>
                    <a:pt x="432491" y="803910"/>
                  </a:cubicBezTo>
                  <a:cubicBezTo>
                    <a:pt x="430298" y="804568"/>
                    <a:pt x="428868" y="806790"/>
                    <a:pt x="426776" y="807720"/>
                  </a:cubicBezTo>
                  <a:cubicBezTo>
                    <a:pt x="423106" y="809351"/>
                    <a:pt x="415346" y="811530"/>
                    <a:pt x="415346" y="811530"/>
                  </a:cubicBezTo>
                  <a:cubicBezTo>
                    <a:pt x="411536" y="814070"/>
                    <a:pt x="407154" y="815912"/>
                    <a:pt x="403916" y="819150"/>
                  </a:cubicBezTo>
                  <a:cubicBezTo>
                    <a:pt x="387220" y="835846"/>
                    <a:pt x="407652" y="814667"/>
                    <a:pt x="394391" y="830580"/>
                  </a:cubicBezTo>
                  <a:cubicBezTo>
                    <a:pt x="392666" y="832650"/>
                    <a:pt x="390581" y="834390"/>
                    <a:pt x="388676" y="836295"/>
                  </a:cubicBezTo>
                  <a:cubicBezTo>
                    <a:pt x="388041" y="838200"/>
                    <a:pt x="386771" y="840002"/>
                    <a:pt x="386771" y="842010"/>
                  </a:cubicBezTo>
                  <a:cubicBezTo>
                    <a:pt x="386771" y="845248"/>
                    <a:pt x="386960" y="848789"/>
                    <a:pt x="388676" y="851535"/>
                  </a:cubicBezTo>
                  <a:cubicBezTo>
                    <a:pt x="390359" y="854227"/>
                    <a:pt x="393885" y="855184"/>
                    <a:pt x="396296" y="857250"/>
                  </a:cubicBezTo>
                  <a:cubicBezTo>
                    <a:pt x="398341" y="859003"/>
                    <a:pt x="400305" y="860880"/>
                    <a:pt x="402011" y="862965"/>
                  </a:cubicBezTo>
                  <a:cubicBezTo>
                    <a:pt x="406032" y="867880"/>
                    <a:pt x="409631" y="873125"/>
                    <a:pt x="413441" y="878205"/>
                  </a:cubicBezTo>
                  <a:cubicBezTo>
                    <a:pt x="418335" y="884730"/>
                    <a:pt x="419735" y="882366"/>
                    <a:pt x="422966" y="889635"/>
                  </a:cubicBezTo>
                  <a:cubicBezTo>
                    <a:pt x="424597" y="893305"/>
                    <a:pt x="425506" y="897255"/>
                    <a:pt x="426776" y="901065"/>
                  </a:cubicBezTo>
                  <a:lnTo>
                    <a:pt x="434396" y="923925"/>
                  </a:lnTo>
                  <a:lnTo>
                    <a:pt x="436301" y="929640"/>
                  </a:lnTo>
                  <a:cubicBezTo>
                    <a:pt x="436936" y="931545"/>
                    <a:pt x="437092" y="933684"/>
                    <a:pt x="438206" y="935355"/>
                  </a:cubicBezTo>
                  <a:cubicBezTo>
                    <a:pt x="439476" y="937260"/>
                    <a:pt x="440992" y="939022"/>
                    <a:pt x="442016" y="941070"/>
                  </a:cubicBezTo>
                  <a:cubicBezTo>
                    <a:pt x="442914" y="942866"/>
                    <a:pt x="442946" y="945030"/>
                    <a:pt x="443921" y="946785"/>
                  </a:cubicBezTo>
                  <a:cubicBezTo>
                    <a:pt x="450458" y="958551"/>
                    <a:pt x="448908" y="956459"/>
                    <a:pt x="457256" y="962025"/>
                  </a:cubicBezTo>
                  <a:cubicBezTo>
                    <a:pt x="458526" y="963930"/>
                    <a:pt x="459278" y="966310"/>
                    <a:pt x="461066" y="967740"/>
                  </a:cubicBezTo>
                  <a:cubicBezTo>
                    <a:pt x="467383" y="972794"/>
                    <a:pt x="462654" y="958215"/>
                    <a:pt x="462971" y="956310"/>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1" name="Kombinationstegning 20"/>
            <p:cNvSpPr/>
            <p:nvPr/>
          </p:nvSpPr>
          <p:spPr>
            <a:xfrm>
              <a:off x="1711841" y="106325"/>
              <a:ext cx="781050" cy="916692"/>
            </a:xfrm>
            <a:custGeom>
              <a:avLst/>
              <a:gdLst>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9530 w 781050"/>
                <a:gd name="connsiteY220" fmla="*/ 389007 h 916692"/>
                <a:gd name="connsiteX221" fmla="*/ 43815 w 781050"/>
                <a:gd name="connsiteY221" fmla="*/ 385197 h 916692"/>
                <a:gd name="connsiteX222" fmla="*/ 34290 w 781050"/>
                <a:gd name="connsiteY222" fmla="*/ 371862 h 916692"/>
                <a:gd name="connsiteX223" fmla="*/ 17145 w 781050"/>
                <a:gd name="connsiteY223" fmla="*/ 362337 h 916692"/>
                <a:gd name="connsiteX224" fmla="*/ 11430 w 781050"/>
                <a:gd name="connsiteY224" fmla="*/ 358527 h 916692"/>
                <a:gd name="connsiteX225" fmla="*/ 9525 w 781050"/>
                <a:gd name="connsiteY225" fmla="*/ 352812 h 916692"/>
                <a:gd name="connsiteX226" fmla="*/ 5715 w 781050"/>
                <a:gd name="connsiteY226" fmla="*/ 345192 h 916692"/>
                <a:gd name="connsiteX227" fmla="*/ 0 w 781050"/>
                <a:gd name="connsiteY227" fmla="*/ 333762 h 916692"/>
                <a:gd name="connsiteX228" fmla="*/ 3810 w 781050"/>
                <a:gd name="connsiteY228" fmla="*/ 299472 h 916692"/>
                <a:gd name="connsiteX229" fmla="*/ 5715 w 781050"/>
                <a:gd name="connsiteY229" fmla="*/ 288042 h 916692"/>
                <a:gd name="connsiteX230" fmla="*/ 9525 w 781050"/>
                <a:gd name="connsiteY230" fmla="*/ 282327 h 916692"/>
                <a:gd name="connsiteX231" fmla="*/ 11430 w 781050"/>
                <a:gd name="connsiteY231" fmla="*/ 276612 h 916692"/>
                <a:gd name="connsiteX232" fmla="*/ 30480 w 781050"/>
                <a:gd name="connsiteY232" fmla="*/ 257562 h 916692"/>
                <a:gd name="connsiteX233" fmla="*/ 36195 w 781050"/>
                <a:gd name="connsiteY233" fmla="*/ 253752 h 916692"/>
                <a:gd name="connsiteX234" fmla="*/ 45720 w 781050"/>
                <a:gd name="connsiteY234" fmla="*/ 240417 h 916692"/>
                <a:gd name="connsiteX235" fmla="*/ 51435 w 781050"/>
                <a:gd name="connsiteY235" fmla="*/ 234702 h 916692"/>
                <a:gd name="connsiteX236" fmla="*/ 57150 w 781050"/>
                <a:gd name="connsiteY236" fmla="*/ 232797 h 916692"/>
                <a:gd name="connsiteX237" fmla="*/ 60960 w 781050"/>
                <a:gd name="connsiteY237" fmla="*/ 227082 h 916692"/>
                <a:gd name="connsiteX238" fmla="*/ 72390 w 781050"/>
                <a:gd name="connsiteY238"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43815 w 781050"/>
                <a:gd name="connsiteY220" fmla="*/ 385197 h 916692"/>
                <a:gd name="connsiteX221" fmla="*/ 34290 w 781050"/>
                <a:gd name="connsiteY221" fmla="*/ 371862 h 916692"/>
                <a:gd name="connsiteX222" fmla="*/ 17145 w 781050"/>
                <a:gd name="connsiteY222" fmla="*/ 362337 h 916692"/>
                <a:gd name="connsiteX223" fmla="*/ 11430 w 781050"/>
                <a:gd name="connsiteY223" fmla="*/ 358527 h 916692"/>
                <a:gd name="connsiteX224" fmla="*/ 9525 w 781050"/>
                <a:gd name="connsiteY224" fmla="*/ 352812 h 916692"/>
                <a:gd name="connsiteX225" fmla="*/ 5715 w 781050"/>
                <a:gd name="connsiteY225" fmla="*/ 345192 h 916692"/>
                <a:gd name="connsiteX226" fmla="*/ 0 w 781050"/>
                <a:gd name="connsiteY226" fmla="*/ 333762 h 916692"/>
                <a:gd name="connsiteX227" fmla="*/ 3810 w 781050"/>
                <a:gd name="connsiteY227" fmla="*/ 299472 h 916692"/>
                <a:gd name="connsiteX228" fmla="*/ 5715 w 781050"/>
                <a:gd name="connsiteY228" fmla="*/ 288042 h 916692"/>
                <a:gd name="connsiteX229" fmla="*/ 9525 w 781050"/>
                <a:gd name="connsiteY229" fmla="*/ 282327 h 916692"/>
                <a:gd name="connsiteX230" fmla="*/ 11430 w 781050"/>
                <a:gd name="connsiteY230" fmla="*/ 276612 h 916692"/>
                <a:gd name="connsiteX231" fmla="*/ 30480 w 781050"/>
                <a:gd name="connsiteY231" fmla="*/ 257562 h 916692"/>
                <a:gd name="connsiteX232" fmla="*/ 36195 w 781050"/>
                <a:gd name="connsiteY232" fmla="*/ 253752 h 916692"/>
                <a:gd name="connsiteX233" fmla="*/ 45720 w 781050"/>
                <a:gd name="connsiteY233" fmla="*/ 240417 h 916692"/>
                <a:gd name="connsiteX234" fmla="*/ 51435 w 781050"/>
                <a:gd name="connsiteY234" fmla="*/ 234702 h 916692"/>
                <a:gd name="connsiteX235" fmla="*/ 57150 w 781050"/>
                <a:gd name="connsiteY235" fmla="*/ 232797 h 916692"/>
                <a:gd name="connsiteX236" fmla="*/ 60960 w 781050"/>
                <a:gd name="connsiteY236" fmla="*/ 227082 h 916692"/>
                <a:gd name="connsiteX237" fmla="*/ 72390 w 781050"/>
                <a:gd name="connsiteY237"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7150 w 781050"/>
                <a:gd name="connsiteY218" fmla="*/ 408057 h 916692"/>
                <a:gd name="connsiteX219" fmla="*/ 51435 w 781050"/>
                <a:gd name="connsiteY219" fmla="*/ 394722 h 916692"/>
                <a:gd name="connsiteX220" fmla="*/ 34290 w 781050"/>
                <a:gd name="connsiteY220" fmla="*/ 371862 h 916692"/>
                <a:gd name="connsiteX221" fmla="*/ 17145 w 781050"/>
                <a:gd name="connsiteY221" fmla="*/ 362337 h 916692"/>
                <a:gd name="connsiteX222" fmla="*/ 11430 w 781050"/>
                <a:gd name="connsiteY222" fmla="*/ 358527 h 916692"/>
                <a:gd name="connsiteX223" fmla="*/ 9525 w 781050"/>
                <a:gd name="connsiteY223" fmla="*/ 352812 h 916692"/>
                <a:gd name="connsiteX224" fmla="*/ 5715 w 781050"/>
                <a:gd name="connsiteY224" fmla="*/ 345192 h 916692"/>
                <a:gd name="connsiteX225" fmla="*/ 0 w 781050"/>
                <a:gd name="connsiteY225" fmla="*/ 333762 h 916692"/>
                <a:gd name="connsiteX226" fmla="*/ 3810 w 781050"/>
                <a:gd name="connsiteY226" fmla="*/ 299472 h 916692"/>
                <a:gd name="connsiteX227" fmla="*/ 5715 w 781050"/>
                <a:gd name="connsiteY227" fmla="*/ 288042 h 916692"/>
                <a:gd name="connsiteX228" fmla="*/ 9525 w 781050"/>
                <a:gd name="connsiteY228" fmla="*/ 282327 h 916692"/>
                <a:gd name="connsiteX229" fmla="*/ 11430 w 781050"/>
                <a:gd name="connsiteY229" fmla="*/ 276612 h 916692"/>
                <a:gd name="connsiteX230" fmla="*/ 30480 w 781050"/>
                <a:gd name="connsiteY230" fmla="*/ 257562 h 916692"/>
                <a:gd name="connsiteX231" fmla="*/ 36195 w 781050"/>
                <a:gd name="connsiteY231" fmla="*/ 253752 h 916692"/>
                <a:gd name="connsiteX232" fmla="*/ 45720 w 781050"/>
                <a:gd name="connsiteY232" fmla="*/ 240417 h 916692"/>
                <a:gd name="connsiteX233" fmla="*/ 51435 w 781050"/>
                <a:gd name="connsiteY233" fmla="*/ 234702 h 916692"/>
                <a:gd name="connsiteX234" fmla="*/ 57150 w 781050"/>
                <a:gd name="connsiteY234" fmla="*/ 232797 h 916692"/>
                <a:gd name="connsiteX235" fmla="*/ 60960 w 781050"/>
                <a:gd name="connsiteY235" fmla="*/ 227082 h 916692"/>
                <a:gd name="connsiteX236" fmla="*/ 72390 w 781050"/>
                <a:gd name="connsiteY236"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51435 w 781050"/>
                <a:gd name="connsiteY218" fmla="*/ 39472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71862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64770 w 781050"/>
                <a:gd name="connsiteY217" fmla="*/ 425202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1450 w 781050"/>
                <a:gd name="connsiteY197" fmla="*/ 554742 h 916692"/>
                <a:gd name="connsiteX198" fmla="*/ 173355 w 781050"/>
                <a:gd name="connsiteY198" fmla="*/ 543312 h 916692"/>
                <a:gd name="connsiteX199" fmla="*/ 177165 w 781050"/>
                <a:gd name="connsiteY199" fmla="*/ 531882 h 916692"/>
                <a:gd name="connsiteX200" fmla="*/ 171450 w 781050"/>
                <a:gd name="connsiteY200" fmla="*/ 528072 h 916692"/>
                <a:gd name="connsiteX201" fmla="*/ 154305 w 781050"/>
                <a:gd name="connsiteY201" fmla="*/ 524262 h 916692"/>
                <a:gd name="connsiteX202" fmla="*/ 148590 w 781050"/>
                <a:gd name="connsiteY202" fmla="*/ 520452 h 916692"/>
                <a:gd name="connsiteX203" fmla="*/ 146685 w 781050"/>
                <a:gd name="connsiteY203" fmla="*/ 514737 h 916692"/>
                <a:gd name="connsiteX204" fmla="*/ 133350 w 781050"/>
                <a:gd name="connsiteY204" fmla="*/ 510927 h 916692"/>
                <a:gd name="connsiteX205" fmla="*/ 127635 w 781050"/>
                <a:gd name="connsiteY205" fmla="*/ 503307 h 916692"/>
                <a:gd name="connsiteX206" fmla="*/ 123825 w 781050"/>
                <a:gd name="connsiteY206" fmla="*/ 497592 h 916692"/>
                <a:gd name="connsiteX207" fmla="*/ 118110 w 781050"/>
                <a:gd name="connsiteY207" fmla="*/ 491877 h 916692"/>
                <a:gd name="connsiteX208" fmla="*/ 114300 w 781050"/>
                <a:gd name="connsiteY208" fmla="*/ 486162 h 916692"/>
                <a:gd name="connsiteX209" fmla="*/ 102870 w 781050"/>
                <a:gd name="connsiteY209" fmla="*/ 478542 h 916692"/>
                <a:gd name="connsiteX210" fmla="*/ 97155 w 781050"/>
                <a:gd name="connsiteY210" fmla="*/ 467112 h 916692"/>
                <a:gd name="connsiteX211" fmla="*/ 93345 w 781050"/>
                <a:gd name="connsiteY211" fmla="*/ 459492 h 916692"/>
                <a:gd name="connsiteX212" fmla="*/ 87630 w 781050"/>
                <a:gd name="connsiteY212" fmla="*/ 455682 h 916692"/>
                <a:gd name="connsiteX213" fmla="*/ 83820 w 781050"/>
                <a:gd name="connsiteY213" fmla="*/ 449967 h 916692"/>
                <a:gd name="connsiteX214" fmla="*/ 81915 w 781050"/>
                <a:gd name="connsiteY214" fmla="*/ 444252 h 916692"/>
                <a:gd name="connsiteX215" fmla="*/ 76200 w 781050"/>
                <a:gd name="connsiteY215" fmla="*/ 440442 h 916692"/>
                <a:gd name="connsiteX216" fmla="*/ 74295 w 781050"/>
                <a:gd name="connsiteY216" fmla="*/ 434727 h 916692"/>
                <a:gd name="connsiteX217" fmla="*/ 59055 w 781050"/>
                <a:gd name="connsiteY217" fmla="*/ 428806 h 916692"/>
                <a:gd name="connsiteX218" fmla="*/ 45720 w 781050"/>
                <a:gd name="connsiteY218" fmla="*/ 402512 h 916692"/>
                <a:gd name="connsiteX219" fmla="*/ 34290 w 781050"/>
                <a:gd name="connsiteY219" fmla="*/ 381548 h 916692"/>
                <a:gd name="connsiteX220" fmla="*/ 17145 w 781050"/>
                <a:gd name="connsiteY220" fmla="*/ 362337 h 916692"/>
                <a:gd name="connsiteX221" fmla="*/ 11430 w 781050"/>
                <a:gd name="connsiteY221" fmla="*/ 358527 h 916692"/>
                <a:gd name="connsiteX222" fmla="*/ 9525 w 781050"/>
                <a:gd name="connsiteY222" fmla="*/ 352812 h 916692"/>
                <a:gd name="connsiteX223" fmla="*/ 5715 w 781050"/>
                <a:gd name="connsiteY223" fmla="*/ 345192 h 916692"/>
                <a:gd name="connsiteX224" fmla="*/ 0 w 781050"/>
                <a:gd name="connsiteY224" fmla="*/ 333762 h 916692"/>
                <a:gd name="connsiteX225" fmla="*/ 3810 w 781050"/>
                <a:gd name="connsiteY225" fmla="*/ 299472 h 916692"/>
                <a:gd name="connsiteX226" fmla="*/ 5715 w 781050"/>
                <a:gd name="connsiteY226" fmla="*/ 288042 h 916692"/>
                <a:gd name="connsiteX227" fmla="*/ 9525 w 781050"/>
                <a:gd name="connsiteY227" fmla="*/ 282327 h 916692"/>
                <a:gd name="connsiteX228" fmla="*/ 11430 w 781050"/>
                <a:gd name="connsiteY228" fmla="*/ 276612 h 916692"/>
                <a:gd name="connsiteX229" fmla="*/ 30480 w 781050"/>
                <a:gd name="connsiteY229" fmla="*/ 257562 h 916692"/>
                <a:gd name="connsiteX230" fmla="*/ 36195 w 781050"/>
                <a:gd name="connsiteY230" fmla="*/ 253752 h 916692"/>
                <a:gd name="connsiteX231" fmla="*/ 45720 w 781050"/>
                <a:gd name="connsiteY231" fmla="*/ 240417 h 916692"/>
                <a:gd name="connsiteX232" fmla="*/ 51435 w 781050"/>
                <a:gd name="connsiteY232" fmla="*/ 234702 h 916692"/>
                <a:gd name="connsiteX233" fmla="*/ 57150 w 781050"/>
                <a:gd name="connsiteY233" fmla="*/ 232797 h 916692"/>
                <a:gd name="connsiteX234" fmla="*/ 60960 w 781050"/>
                <a:gd name="connsiteY234" fmla="*/ 227082 h 916692"/>
                <a:gd name="connsiteX235" fmla="*/ 72390 w 781050"/>
                <a:gd name="connsiteY235"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67640 w 781050"/>
                <a:gd name="connsiteY196" fmla="*/ 560457 h 916692"/>
                <a:gd name="connsiteX197" fmla="*/ 173355 w 781050"/>
                <a:gd name="connsiteY197" fmla="*/ 543312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3355 w 781050"/>
                <a:gd name="connsiteY196" fmla="*/ 543312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65735 w 781050"/>
                <a:gd name="connsiteY195" fmla="*/ 566172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54305 w 781050"/>
                <a:gd name="connsiteY194" fmla="*/ 569982 h 916692"/>
                <a:gd name="connsiteX195" fmla="*/ 158115 w 781050"/>
                <a:gd name="connsiteY195" fmla="*/ 551165 h 916692"/>
                <a:gd name="connsiteX196" fmla="*/ 177165 w 781050"/>
                <a:gd name="connsiteY196" fmla="*/ 531882 h 916692"/>
                <a:gd name="connsiteX197" fmla="*/ 171450 w 781050"/>
                <a:gd name="connsiteY197" fmla="*/ 528072 h 916692"/>
                <a:gd name="connsiteX198" fmla="*/ 154305 w 781050"/>
                <a:gd name="connsiteY198" fmla="*/ 524262 h 916692"/>
                <a:gd name="connsiteX199" fmla="*/ 148590 w 781050"/>
                <a:gd name="connsiteY199" fmla="*/ 520452 h 916692"/>
                <a:gd name="connsiteX200" fmla="*/ 146685 w 781050"/>
                <a:gd name="connsiteY200" fmla="*/ 514737 h 916692"/>
                <a:gd name="connsiteX201" fmla="*/ 133350 w 781050"/>
                <a:gd name="connsiteY201" fmla="*/ 510927 h 916692"/>
                <a:gd name="connsiteX202" fmla="*/ 127635 w 781050"/>
                <a:gd name="connsiteY202" fmla="*/ 503307 h 916692"/>
                <a:gd name="connsiteX203" fmla="*/ 123825 w 781050"/>
                <a:gd name="connsiteY203" fmla="*/ 497592 h 916692"/>
                <a:gd name="connsiteX204" fmla="*/ 118110 w 781050"/>
                <a:gd name="connsiteY204" fmla="*/ 491877 h 916692"/>
                <a:gd name="connsiteX205" fmla="*/ 114300 w 781050"/>
                <a:gd name="connsiteY205" fmla="*/ 486162 h 916692"/>
                <a:gd name="connsiteX206" fmla="*/ 102870 w 781050"/>
                <a:gd name="connsiteY206" fmla="*/ 478542 h 916692"/>
                <a:gd name="connsiteX207" fmla="*/ 97155 w 781050"/>
                <a:gd name="connsiteY207" fmla="*/ 467112 h 916692"/>
                <a:gd name="connsiteX208" fmla="*/ 93345 w 781050"/>
                <a:gd name="connsiteY208" fmla="*/ 459492 h 916692"/>
                <a:gd name="connsiteX209" fmla="*/ 87630 w 781050"/>
                <a:gd name="connsiteY209" fmla="*/ 455682 h 916692"/>
                <a:gd name="connsiteX210" fmla="*/ 83820 w 781050"/>
                <a:gd name="connsiteY210" fmla="*/ 449967 h 916692"/>
                <a:gd name="connsiteX211" fmla="*/ 81915 w 781050"/>
                <a:gd name="connsiteY211" fmla="*/ 444252 h 916692"/>
                <a:gd name="connsiteX212" fmla="*/ 76200 w 781050"/>
                <a:gd name="connsiteY212" fmla="*/ 440442 h 916692"/>
                <a:gd name="connsiteX213" fmla="*/ 74295 w 781050"/>
                <a:gd name="connsiteY213" fmla="*/ 434727 h 916692"/>
                <a:gd name="connsiteX214" fmla="*/ 59055 w 781050"/>
                <a:gd name="connsiteY214" fmla="*/ 428806 h 916692"/>
                <a:gd name="connsiteX215" fmla="*/ 45720 w 781050"/>
                <a:gd name="connsiteY215" fmla="*/ 402512 h 916692"/>
                <a:gd name="connsiteX216" fmla="*/ 34290 w 781050"/>
                <a:gd name="connsiteY216" fmla="*/ 381548 h 916692"/>
                <a:gd name="connsiteX217" fmla="*/ 17145 w 781050"/>
                <a:gd name="connsiteY217" fmla="*/ 362337 h 916692"/>
                <a:gd name="connsiteX218" fmla="*/ 11430 w 781050"/>
                <a:gd name="connsiteY218" fmla="*/ 358527 h 916692"/>
                <a:gd name="connsiteX219" fmla="*/ 9525 w 781050"/>
                <a:gd name="connsiteY219" fmla="*/ 352812 h 916692"/>
                <a:gd name="connsiteX220" fmla="*/ 5715 w 781050"/>
                <a:gd name="connsiteY220" fmla="*/ 345192 h 916692"/>
                <a:gd name="connsiteX221" fmla="*/ 0 w 781050"/>
                <a:gd name="connsiteY221" fmla="*/ 333762 h 916692"/>
                <a:gd name="connsiteX222" fmla="*/ 3810 w 781050"/>
                <a:gd name="connsiteY222" fmla="*/ 299472 h 916692"/>
                <a:gd name="connsiteX223" fmla="*/ 5715 w 781050"/>
                <a:gd name="connsiteY223" fmla="*/ 288042 h 916692"/>
                <a:gd name="connsiteX224" fmla="*/ 9525 w 781050"/>
                <a:gd name="connsiteY224" fmla="*/ 282327 h 916692"/>
                <a:gd name="connsiteX225" fmla="*/ 11430 w 781050"/>
                <a:gd name="connsiteY225" fmla="*/ 276612 h 916692"/>
                <a:gd name="connsiteX226" fmla="*/ 30480 w 781050"/>
                <a:gd name="connsiteY226" fmla="*/ 257562 h 916692"/>
                <a:gd name="connsiteX227" fmla="*/ 36195 w 781050"/>
                <a:gd name="connsiteY227" fmla="*/ 253752 h 916692"/>
                <a:gd name="connsiteX228" fmla="*/ 45720 w 781050"/>
                <a:gd name="connsiteY228" fmla="*/ 240417 h 916692"/>
                <a:gd name="connsiteX229" fmla="*/ 51435 w 781050"/>
                <a:gd name="connsiteY229" fmla="*/ 234702 h 916692"/>
                <a:gd name="connsiteX230" fmla="*/ 57150 w 781050"/>
                <a:gd name="connsiteY230" fmla="*/ 232797 h 916692"/>
                <a:gd name="connsiteX231" fmla="*/ 60960 w 781050"/>
                <a:gd name="connsiteY231" fmla="*/ 227082 h 916692"/>
                <a:gd name="connsiteX232" fmla="*/ 72390 w 781050"/>
                <a:gd name="connsiteY232"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7165 w 781050"/>
                <a:gd name="connsiteY197" fmla="*/ 531882 h 916692"/>
                <a:gd name="connsiteX198" fmla="*/ 171450 w 781050"/>
                <a:gd name="connsiteY198" fmla="*/ 528072 h 916692"/>
                <a:gd name="connsiteX199" fmla="*/ 154305 w 781050"/>
                <a:gd name="connsiteY199" fmla="*/ 524262 h 916692"/>
                <a:gd name="connsiteX200" fmla="*/ 148590 w 781050"/>
                <a:gd name="connsiteY200" fmla="*/ 520452 h 916692"/>
                <a:gd name="connsiteX201" fmla="*/ 146685 w 781050"/>
                <a:gd name="connsiteY201" fmla="*/ 514737 h 916692"/>
                <a:gd name="connsiteX202" fmla="*/ 133350 w 781050"/>
                <a:gd name="connsiteY202" fmla="*/ 510927 h 916692"/>
                <a:gd name="connsiteX203" fmla="*/ 127635 w 781050"/>
                <a:gd name="connsiteY203" fmla="*/ 503307 h 916692"/>
                <a:gd name="connsiteX204" fmla="*/ 123825 w 781050"/>
                <a:gd name="connsiteY204" fmla="*/ 497592 h 916692"/>
                <a:gd name="connsiteX205" fmla="*/ 118110 w 781050"/>
                <a:gd name="connsiteY205" fmla="*/ 491877 h 916692"/>
                <a:gd name="connsiteX206" fmla="*/ 114300 w 781050"/>
                <a:gd name="connsiteY206" fmla="*/ 486162 h 916692"/>
                <a:gd name="connsiteX207" fmla="*/ 102870 w 781050"/>
                <a:gd name="connsiteY207" fmla="*/ 478542 h 916692"/>
                <a:gd name="connsiteX208" fmla="*/ 97155 w 781050"/>
                <a:gd name="connsiteY208" fmla="*/ 467112 h 916692"/>
                <a:gd name="connsiteX209" fmla="*/ 93345 w 781050"/>
                <a:gd name="connsiteY209" fmla="*/ 459492 h 916692"/>
                <a:gd name="connsiteX210" fmla="*/ 87630 w 781050"/>
                <a:gd name="connsiteY210" fmla="*/ 455682 h 916692"/>
                <a:gd name="connsiteX211" fmla="*/ 83820 w 781050"/>
                <a:gd name="connsiteY211" fmla="*/ 449967 h 916692"/>
                <a:gd name="connsiteX212" fmla="*/ 81915 w 781050"/>
                <a:gd name="connsiteY212" fmla="*/ 444252 h 916692"/>
                <a:gd name="connsiteX213" fmla="*/ 76200 w 781050"/>
                <a:gd name="connsiteY213" fmla="*/ 440442 h 916692"/>
                <a:gd name="connsiteX214" fmla="*/ 74295 w 781050"/>
                <a:gd name="connsiteY214" fmla="*/ 434727 h 916692"/>
                <a:gd name="connsiteX215" fmla="*/ 59055 w 781050"/>
                <a:gd name="connsiteY215" fmla="*/ 428806 h 916692"/>
                <a:gd name="connsiteX216" fmla="*/ 45720 w 781050"/>
                <a:gd name="connsiteY216" fmla="*/ 402512 h 916692"/>
                <a:gd name="connsiteX217" fmla="*/ 34290 w 781050"/>
                <a:gd name="connsiteY217" fmla="*/ 381548 h 916692"/>
                <a:gd name="connsiteX218" fmla="*/ 17145 w 781050"/>
                <a:gd name="connsiteY218" fmla="*/ 362337 h 916692"/>
                <a:gd name="connsiteX219" fmla="*/ 11430 w 781050"/>
                <a:gd name="connsiteY219" fmla="*/ 358527 h 916692"/>
                <a:gd name="connsiteX220" fmla="*/ 9525 w 781050"/>
                <a:gd name="connsiteY220" fmla="*/ 352812 h 916692"/>
                <a:gd name="connsiteX221" fmla="*/ 5715 w 781050"/>
                <a:gd name="connsiteY221" fmla="*/ 345192 h 916692"/>
                <a:gd name="connsiteX222" fmla="*/ 0 w 781050"/>
                <a:gd name="connsiteY222" fmla="*/ 333762 h 916692"/>
                <a:gd name="connsiteX223" fmla="*/ 3810 w 781050"/>
                <a:gd name="connsiteY223" fmla="*/ 299472 h 916692"/>
                <a:gd name="connsiteX224" fmla="*/ 5715 w 781050"/>
                <a:gd name="connsiteY224" fmla="*/ 288042 h 916692"/>
                <a:gd name="connsiteX225" fmla="*/ 9525 w 781050"/>
                <a:gd name="connsiteY225" fmla="*/ 282327 h 916692"/>
                <a:gd name="connsiteX226" fmla="*/ 11430 w 781050"/>
                <a:gd name="connsiteY226" fmla="*/ 276612 h 916692"/>
                <a:gd name="connsiteX227" fmla="*/ 30480 w 781050"/>
                <a:gd name="connsiteY227" fmla="*/ 257562 h 916692"/>
                <a:gd name="connsiteX228" fmla="*/ 36195 w 781050"/>
                <a:gd name="connsiteY228" fmla="*/ 253752 h 916692"/>
                <a:gd name="connsiteX229" fmla="*/ 45720 w 781050"/>
                <a:gd name="connsiteY229" fmla="*/ 240417 h 916692"/>
                <a:gd name="connsiteX230" fmla="*/ 51435 w 781050"/>
                <a:gd name="connsiteY230" fmla="*/ 234702 h 916692"/>
                <a:gd name="connsiteX231" fmla="*/ 57150 w 781050"/>
                <a:gd name="connsiteY231" fmla="*/ 232797 h 916692"/>
                <a:gd name="connsiteX232" fmla="*/ 60960 w 781050"/>
                <a:gd name="connsiteY232" fmla="*/ 227082 h 916692"/>
                <a:gd name="connsiteX233" fmla="*/ 72390 w 781050"/>
                <a:gd name="connsiteY233"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25755 w 781050"/>
                <a:gd name="connsiteY166" fmla="*/ 811917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31470 w 781050"/>
                <a:gd name="connsiteY165" fmla="*/ 815727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33375 w 781050"/>
                <a:gd name="connsiteY164" fmla="*/ 827157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 name="connsiteX0" fmla="*/ 72390 w 781050"/>
                <a:gd name="connsiteY0" fmla="*/ 223272 h 916692"/>
                <a:gd name="connsiteX1" fmla="*/ 72390 w 781050"/>
                <a:gd name="connsiteY1" fmla="*/ 223272 h 916692"/>
                <a:gd name="connsiteX2" fmla="*/ 85725 w 781050"/>
                <a:gd name="connsiteY2" fmla="*/ 232797 h 916692"/>
                <a:gd name="connsiteX3" fmla="*/ 104775 w 781050"/>
                <a:gd name="connsiteY3" fmla="*/ 236607 h 916692"/>
                <a:gd name="connsiteX4" fmla="*/ 135255 w 781050"/>
                <a:gd name="connsiteY4" fmla="*/ 234702 h 916692"/>
                <a:gd name="connsiteX5" fmla="*/ 146685 w 781050"/>
                <a:gd name="connsiteY5" fmla="*/ 230892 h 916692"/>
                <a:gd name="connsiteX6" fmla="*/ 152400 w 781050"/>
                <a:gd name="connsiteY6" fmla="*/ 228987 h 916692"/>
                <a:gd name="connsiteX7" fmla="*/ 158115 w 781050"/>
                <a:gd name="connsiteY7" fmla="*/ 225177 h 916692"/>
                <a:gd name="connsiteX8" fmla="*/ 180975 w 781050"/>
                <a:gd name="connsiteY8" fmla="*/ 225177 h 916692"/>
                <a:gd name="connsiteX9" fmla="*/ 182880 w 781050"/>
                <a:gd name="connsiteY9" fmla="*/ 230892 h 916692"/>
                <a:gd name="connsiteX10" fmla="*/ 194310 w 781050"/>
                <a:gd name="connsiteY10" fmla="*/ 236607 h 916692"/>
                <a:gd name="connsiteX11" fmla="*/ 205740 w 781050"/>
                <a:gd name="connsiteY11" fmla="*/ 234702 h 916692"/>
                <a:gd name="connsiteX12" fmla="*/ 211455 w 781050"/>
                <a:gd name="connsiteY12" fmla="*/ 230892 h 916692"/>
                <a:gd name="connsiteX13" fmla="*/ 226695 w 781050"/>
                <a:gd name="connsiteY13" fmla="*/ 227082 h 916692"/>
                <a:gd name="connsiteX14" fmla="*/ 236220 w 781050"/>
                <a:gd name="connsiteY14" fmla="*/ 215652 h 916692"/>
                <a:gd name="connsiteX15" fmla="*/ 238125 w 781050"/>
                <a:gd name="connsiteY15" fmla="*/ 209937 h 916692"/>
                <a:gd name="connsiteX16" fmla="*/ 241935 w 781050"/>
                <a:gd name="connsiteY16" fmla="*/ 194697 h 916692"/>
                <a:gd name="connsiteX17" fmla="*/ 247650 w 781050"/>
                <a:gd name="connsiteY17" fmla="*/ 177552 h 916692"/>
                <a:gd name="connsiteX18" fmla="*/ 251460 w 781050"/>
                <a:gd name="connsiteY18" fmla="*/ 171837 h 916692"/>
                <a:gd name="connsiteX19" fmla="*/ 245745 w 781050"/>
                <a:gd name="connsiteY19" fmla="*/ 158502 h 916692"/>
                <a:gd name="connsiteX20" fmla="*/ 240030 w 781050"/>
                <a:gd name="connsiteY20" fmla="*/ 156597 h 916692"/>
                <a:gd name="connsiteX21" fmla="*/ 238125 w 781050"/>
                <a:gd name="connsiteY21" fmla="*/ 137547 h 916692"/>
                <a:gd name="connsiteX22" fmla="*/ 243840 w 781050"/>
                <a:gd name="connsiteY22" fmla="*/ 133737 h 916692"/>
                <a:gd name="connsiteX23" fmla="*/ 255270 w 781050"/>
                <a:gd name="connsiteY23" fmla="*/ 129927 h 916692"/>
                <a:gd name="connsiteX24" fmla="*/ 266700 w 781050"/>
                <a:gd name="connsiteY24" fmla="*/ 124212 h 916692"/>
                <a:gd name="connsiteX25" fmla="*/ 329565 w 781050"/>
                <a:gd name="connsiteY25" fmla="*/ 114687 h 916692"/>
                <a:gd name="connsiteX26" fmla="*/ 337185 w 781050"/>
                <a:gd name="connsiteY26" fmla="*/ 112782 h 916692"/>
                <a:gd name="connsiteX27" fmla="*/ 360045 w 781050"/>
                <a:gd name="connsiteY27" fmla="*/ 108972 h 916692"/>
                <a:gd name="connsiteX28" fmla="*/ 365760 w 781050"/>
                <a:gd name="connsiteY28" fmla="*/ 107067 h 916692"/>
                <a:gd name="connsiteX29" fmla="*/ 377190 w 781050"/>
                <a:gd name="connsiteY29" fmla="*/ 99447 h 916692"/>
                <a:gd name="connsiteX30" fmla="*/ 382905 w 781050"/>
                <a:gd name="connsiteY30" fmla="*/ 97542 h 916692"/>
                <a:gd name="connsiteX31" fmla="*/ 417195 w 781050"/>
                <a:gd name="connsiteY31" fmla="*/ 93732 h 916692"/>
                <a:gd name="connsiteX32" fmla="*/ 428625 w 781050"/>
                <a:gd name="connsiteY32" fmla="*/ 89922 h 916692"/>
                <a:gd name="connsiteX33" fmla="*/ 440055 w 781050"/>
                <a:gd name="connsiteY33" fmla="*/ 84207 h 916692"/>
                <a:gd name="connsiteX34" fmla="*/ 445770 w 781050"/>
                <a:gd name="connsiteY34" fmla="*/ 78492 h 916692"/>
                <a:gd name="connsiteX35" fmla="*/ 457200 w 781050"/>
                <a:gd name="connsiteY35" fmla="*/ 74682 h 916692"/>
                <a:gd name="connsiteX36" fmla="*/ 474345 w 781050"/>
                <a:gd name="connsiteY36" fmla="*/ 65157 h 916692"/>
                <a:gd name="connsiteX37" fmla="*/ 487680 w 781050"/>
                <a:gd name="connsiteY37" fmla="*/ 51822 h 916692"/>
                <a:gd name="connsiteX38" fmla="*/ 501015 w 781050"/>
                <a:gd name="connsiteY38" fmla="*/ 42297 h 916692"/>
                <a:gd name="connsiteX39" fmla="*/ 506730 w 781050"/>
                <a:gd name="connsiteY39" fmla="*/ 40392 h 916692"/>
                <a:gd name="connsiteX40" fmla="*/ 512445 w 781050"/>
                <a:gd name="connsiteY40" fmla="*/ 38487 h 916692"/>
                <a:gd name="connsiteX41" fmla="*/ 525780 w 781050"/>
                <a:gd name="connsiteY41" fmla="*/ 25152 h 916692"/>
                <a:gd name="connsiteX42" fmla="*/ 527685 w 781050"/>
                <a:gd name="connsiteY42" fmla="*/ 17532 h 916692"/>
                <a:gd name="connsiteX43" fmla="*/ 529590 w 781050"/>
                <a:gd name="connsiteY43" fmla="*/ 387 h 916692"/>
                <a:gd name="connsiteX44" fmla="*/ 531495 w 781050"/>
                <a:gd name="connsiteY44" fmla="*/ 6102 h 916692"/>
                <a:gd name="connsiteX45" fmla="*/ 521970 w 781050"/>
                <a:gd name="connsiteY45" fmla="*/ 15627 h 916692"/>
                <a:gd name="connsiteX46" fmla="*/ 521970 w 781050"/>
                <a:gd name="connsiteY46" fmla="*/ 46107 h 916692"/>
                <a:gd name="connsiteX47" fmla="*/ 523875 w 781050"/>
                <a:gd name="connsiteY47" fmla="*/ 51822 h 916692"/>
                <a:gd name="connsiteX48" fmla="*/ 527685 w 781050"/>
                <a:gd name="connsiteY48" fmla="*/ 57537 h 916692"/>
                <a:gd name="connsiteX49" fmla="*/ 529590 w 781050"/>
                <a:gd name="connsiteY49" fmla="*/ 63252 h 916692"/>
                <a:gd name="connsiteX50" fmla="*/ 537210 w 781050"/>
                <a:gd name="connsiteY50" fmla="*/ 74682 h 916692"/>
                <a:gd name="connsiteX51" fmla="*/ 548640 w 781050"/>
                <a:gd name="connsiteY51" fmla="*/ 82302 h 916692"/>
                <a:gd name="connsiteX52" fmla="*/ 556260 w 781050"/>
                <a:gd name="connsiteY52" fmla="*/ 93732 h 916692"/>
                <a:gd name="connsiteX53" fmla="*/ 571500 w 781050"/>
                <a:gd name="connsiteY53" fmla="*/ 110877 h 916692"/>
                <a:gd name="connsiteX54" fmla="*/ 577215 w 781050"/>
                <a:gd name="connsiteY54" fmla="*/ 112782 h 916692"/>
                <a:gd name="connsiteX55" fmla="*/ 582930 w 781050"/>
                <a:gd name="connsiteY55" fmla="*/ 116592 h 916692"/>
                <a:gd name="connsiteX56" fmla="*/ 596265 w 781050"/>
                <a:gd name="connsiteY56" fmla="*/ 120402 h 916692"/>
                <a:gd name="connsiteX57" fmla="*/ 601980 w 781050"/>
                <a:gd name="connsiteY57" fmla="*/ 122307 h 916692"/>
                <a:gd name="connsiteX58" fmla="*/ 613410 w 781050"/>
                <a:gd name="connsiteY58" fmla="*/ 129927 h 916692"/>
                <a:gd name="connsiteX59" fmla="*/ 617220 w 781050"/>
                <a:gd name="connsiteY59" fmla="*/ 135642 h 916692"/>
                <a:gd name="connsiteX60" fmla="*/ 622935 w 781050"/>
                <a:gd name="connsiteY60" fmla="*/ 141357 h 916692"/>
                <a:gd name="connsiteX61" fmla="*/ 630555 w 781050"/>
                <a:gd name="connsiteY61" fmla="*/ 152787 h 916692"/>
                <a:gd name="connsiteX62" fmla="*/ 634365 w 781050"/>
                <a:gd name="connsiteY62" fmla="*/ 158502 h 916692"/>
                <a:gd name="connsiteX63" fmla="*/ 636270 w 781050"/>
                <a:gd name="connsiteY63" fmla="*/ 164217 h 916692"/>
                <a:gd name="connsiteX64" fmla="*/ 640080 w 781050"/>
                <a:gd name="connsiteY64" fmla="*/ 169932 h 916692"/>
                <a:gd name="connsiteX65" fmla="*/ 641985 w 781050"/>
                <a:gd name="connsiteY65" fmla="*/ 175647 h 916692"/>
                <a:gd name="connsiteX66" fmla="*/ 647700 w 781050"/>
                <a:gd name="connsiteY66" fmla="*/ 179457 h 916692"/>
                <a:gd name="connsiteX67" fmla="*/ 653415 w 781050"/>
                <a:gd name="connsiteY67" fmla="*/ 185172 h 916692"/>
                <a:gd name="connsiteX68" fmla="*/ 661035 w 781050"/>
                <a:gd name="connsiteY68" fmla="*/ 196602 h 916692"/>
                <a:gd name="connsiteX69" fmla="*/ 659130 w 781050"/>
                <a:gd name="connsiteY69" fmla="*/ 248037 h 916692"/>
                <a:gd name="connsiteX70" fmla="*/ 655320 w 781050"/>
                <a:gd name="connsiteY70" fmla="*/ 261372 h 916692"/>
                <a:gd name="connsiteX71" fmla="*/ 653415 w 781050"/>
                <a:gd name="connsiteY71" fmla="*/ 268992 h 916692"/>
                <a:gd name="connsiteX72" fmla="*/ 657225 w 781050"/>
                <a:gd name="connsiteY72" fmla="*/ 286137 h 916692"/>
                <a:gd name="connsiteX73" fmla="*/ 661035 w 781050"/>
                <a:gd name="connsiteY73" fmla="*/ 291852 h 916692"/>
                <a:gd name="connsiteX74" fmla="*/ 666750 w 781050"/>
                <a:gd name="connsiteY74" fmla="*/ 297567 h 916692"/>
                <a:gd name="connsiteX75" fmla="*/ 668655 w 781050"/>
                <a:gd name="connsiteY75" fmla="*/ 303282 h 916692"/>
                <a:gd name="connsiteX76" fmla="*/ 678180 w 781050"/>
                <a:gd name="connsiteY76" fmla="*/ 314712 h 916692"/>
                <a:gd name="connsiteX77" fmla="*/ 683895 w 781050"/>
                <a:gd name="connsiteY77" fmla="*/ 335667 h 916692"/>
                <a:gd name="connsiteX78" fmla="*/ 687705 w 781050"/>
                <a:gd name="connsiteY78" fmla="*/ 373767 h 916692"/>
                <a:gd name="connsiteX79" fmla="*/ 693420 w 781050"/>
                <a:gd name="connsiteY79" fmla="*/ 385197 h 916692"/>
                <a:gd name="connsiteX80" fmla="*/ 695325 w 781050"/>
                <a:gd name="connsiteY80" fmla="*/ 390912 h 916692"/>
                <a:gd name="connsiteX81" fmla="*/ 699135 w 781050"/>
                <a:gd name="connsiteY81" fmla="*/ 396627 h 916692"/>
                <a:gd name="connsiteX82" fmla="*/ 704850 w 781050"/>
                <a:gd name="connsiteY82" fmla="*/ 419487 h 916692"/>
                <a:gd name="connsiteX83" fmla="*/ 708660 w 781050"/>
                <a:gd name="connsiteY83" fmla="*/ 430917 h 916692"/>
                <a:gd name="connsiteX84" fmla="*/ 712470 w 781050"/>
                <a:gd name="connsiteY84" fmla="*/ 448062 h 916692"/>
                <a:gd name="connsiteX85" fmla="*/ 718185 w 781050"/>
                <a:gd name="connsiteY85" fmla="*/ 463302 h 916692"/>
                <a:gd name="connsiteX86" fmla="*/ 723900 w 781050"/>
                <a:gd name="connsiteY86" fmla="*/ 467112 h 916692"/>
                <a:gd name="connsiteX87" fmla="*/ 733425 w 781050"/>
                <a:gd name="connsiteY87" fmla="*/ 484257 h 916692"/>
                <a:gd name="connsiteX88" fmla="*/ 731520 w 781050"/>
                <a:gd name="connsiteY88" fmla="*/ 501402 h 916692"/>
                <a:gd name="connsiteX89" fmla="*/ 723900 w 781050"/>
                <a:gd name="connsiteY89" fmla="*/ 503307 h 916692"/>
                <a:gd name="connsiteX90" fmla="*/ 720090 w 781050"/>
                <a:gd name="connsiteY90" fmla="*/ 509022 h 916692"/>
                <a:gd name="connsiteX91" fmla="*/ 714375 w 781050"/>
                <a:gd name="connsiteY91" fmla="*/ 512832 h 916692"/>
                <a:gd name="connsiteX92" fmla="*/ 704850 w 781050"/>
                <a:gd name="connsiteY92" fmla="*/ 526167 h 916692"/>
                <a:gd name="connsiteX93" fmla="*/ 695325 w 781050"/>
                <a:gd name="connsiteY93" fmla="*/ 533787 h 916692"/>
                <a:gd name="connsiteX94" fmla="*/ 687705 w 781050"/>
                <a:gd name="connsiteY94" fmla="*/ 545217 h 916692"/>
                <a:gd name="connsiteX95" fmla="*/ 685800 w 781050"/>
                <a:gd name="connsiteY95" fmla="*/ 552837 h 916692"/>
                <a:gd name="connsiteX96" fmla="*/ 693420 w 781050"/>
                <a:gd name="connsiteY96" fmla="*/ 566172 h 916692"/>
                <a:gd name="connsiteX97" fmla="*/ 701040 w 781050"/>
                <a:gd name="connsiteY97" fmla="*/ 568077 h 916692"/>
                <a:gd name="connsiteX98" fmla="*/ 706755 w 781050"/>
                <a:gd name="connsiteY98" fmla="*/ 569982 h 916692"/>
                <a:gd name="connsiteX99" fmla="*/ 714375 w 781050"/>
                <a:gd name="connsiteY99" fmla="*/ 575697 h 916692"/>
                <a:gd name="connsiteX100" fmla="*/ 720090 w 781050"/>
                <a:gd name="connsiteY100" fmla="*/ 577602 h 916692"/>
                <a:gd name="connsiteX101" fmla="*/ 725805 w 781050"/>
                <a:gd name="connsiteY101" fmla="*/ 581412 h 916692"/>
                <a:gd name="connsiteX102" fmla="*/ 729615 w 781050"/>
                <a:gd name="connsiteY102" fmla="*/ 592842 h 916692"/>
                <a:gd name="connsiteX103" fmla="*/ 731520 w 781050"/>
                <a:gd name="connsiteY103" fmla="*/ 600462 h 916692"/>
                <a:gd name="connsiteX104" fmla="*/ 735330 w 781050"/>
                <a:gd name="connsiteY104" fmla="*/ 611892 h 916692"/>
                <a:gd name="connsiteX105" fmla="*/ 741045 w 781050"/>
                <a:gd name="connsiteY105" fmla="*/ 615702 h 916692"/>
                <a:gd name="connsiteX106" fmla="*/ 744855 w 781050"/>
                <a:gd name="connsiteY106" fmla="*/ 627132 h 916692"/>
                <a:gd name="connsiteX107" fmla="*/ 752475 w 781050"/>
                <a:gd name="connsiteY107" fmla="*/ 638562 h 916692"/>
                <a:gd name="connsiteX108" fmla="*/ 754380 w 781050"/>
                <a:gd name="connsiteY108" fmla="*/ 651897 h 916692"/>
                <a:gd name="connsiteX109" fmla="*/ 758190 w 781050"/>
                <a:gd name="connsiteY109" fmla="*/ 682377 h 916692"/>
                <a:gd name="connsiteX110" fmla="*/ 762000 w 781050"/>
                <a:gd name="connsiteY110" fmla="*/ 695712 h 916692"/>
                <a:gd name="connsiteX111" fmla="*/ 763905 w 781050"/>
                <a:gd name="connsiteY111" fmla="*/ 703332 h 916692"/>
                <a:gd name="connsiteX112" fmla="*/ 773430 w 781050"/>
                <a:gd name="connsiteY112" fmla="*/ 720477 h 916692"/>
                <a:gd name="connsiteX113" fmla="*/ 773430 w 781050"/>
                <a:gd name="connsiteY113" fmla="*/ 720477 h 916692"/>
                <a:gd name="connsiteX114" fmla="*/ 779145 w 781050"/>
                <a:gd name="connsiteY114" fmla="*/ 737622 h 916692"/>
                <a:gd name="connsiteX115" fmla="*/ 781050 w 781050"/>
                <a:gd name="connsiteY115" fmla="*/ 749052 h 916692"/>
                <a:gd name="connsiteX116" fmla="*/ 779145 w 781050"/>
                <a:gd name="connsiteY116" fmla="*/ 760482 h 916692"/>
                <a:gd name="connsiteX117" fmla="*/ 773430 w 781050"/>
                <a:gd name="connsiteY117" fmla="*/ 762387 h 916692"/>
                <a:gd name="connsiteX118" fmla="*/ 777240 w 781050"/>
                <a:gd name="connsiteY118" fmla="*/ 768102 h 916692"/>
                <a:gd name="connsiteX119" fmla="*/ 781050 w 781050"/>
                <a:gd name="connsiteY119" fmla="*/ 779532 h 916692"/>
                <a:gd name="connsiteX120" fmla="*/ 779145 w 781050"/>
                <a:gd name="connsiteY120" fmla="*/ 790962 h 916692"/>
                <a:gd name="connsiteX121" fmla="*/ 763905 w 781050"/>
                <a:gd name="connsiteY121" fmla="*/ 804297 h 916692"/>
                <a:gd name="connsiteX122" fmla="*/ 758190 w 781050"/>
                <a:gd name="connsiteY122" fmla="*/ 810012 h 916692"/>
                <a:gd name="connsiteX123" fmla="*/ 746760 w 781050"/>
                <a:gd name="connsiteY123" fmla="*/ 817632 h 916692"/>
                <a:gd name="connsiteX124" fmla="*/ 735330 w 781050"/>
                <a:gd name="connsiteY124" fmla="*/ 829062 h 916692"/>
                <a:gd name="connsiteX125" fmla="*/ 723900 w 781050"/>
                <a:gd name="connsiteY125" fmla="*/ 832872 h 916692"/>
                <a:gd name="connsiteX126" fmla="*/ 712470 w 781050"/>
                <a:gd name="connsiteY126" fmla="*/ 840492 h 916692"/>
                <a:gd name="connsiteX127" fmla="*/ 706755 w 781050"/>
                <a:gd name="connsiteY127" fmla="*/ 851922 h 916692"/>
                <a:gd name="connsiteX128" fmla="*/ 701040 w 781050"/>
                <a:gd name="connsiteY128" fmla="*/ 855732 h 916692"/>
                <a:gd name="connsiteX129" fmla="*/ 695325 w 781050"/>
                <a:gd name="connsiteY129" fmla="*/ 861447 h 916692"/>
                <a:gd name="connsiteX130" fmla="*/ 687705 w 781050"/>
                <a:gd name="connsiteY130" fmla="*/ 872877 h 916692"/>
                <a:gd name="connsiteX131" fmla="*/ 685800 w 781050"/>
                <a:gd name="connsiteY131" fmla="*/ 880497 h 916692"/>
                <a:gd name="connsiteX132" fmla="*/ 668655 w 781050"/>
                <a:gd name="connsiteY132" fmla="*/ 890022 h 916692"/>
                <a:gd name="connsiteX133" fmla="*/ 661035 w 781050"/>
                <a:gd name="connsiteY133" fmla="*/ 891927 h 916692"/>
                <a:gd name="connsiteX134" fmla="*/ 649605 w 781050"/>
                <a:gd name="connsiteY134" fmla="*/ 895737 h 916692"/>
                <a:gd name="connsiteX135" fmla="*/ 643890 w 781050"/>
                <a:gd name="connsiteY135" fmla="*/ 897642 h 916692"/>
                <a:gd name="connsiteX136" fmla="*/ 638175 w 781050"/>
                <a:gd name="connsiteY136" fmla="*/ 901452 h 916692"/>
                <a:gd name="connsiteX137" fmla="*/ 626745 w 781050"/>
                <a:gd name="connsiteY137" fmla="*/ 905262 h 916692"/>
                <a:gd name="connsiteX138" fmla="*/ 586740 w 781050"/>
                <a:gd name="connsiteY138" fmla="*/ 903357 h 916692"/>
                <a:gd name="connsiteX139" fmla="*/ 582930 w 781050"/>
                <a:gd name="connsiteY139" fmla="*/ 897642 h 916692"/>
                <a:gd name="connsiteX140" fmla="*/ 577215 w 781050"/>
                <a:gd name="connsiteY140" fmla="*/ 895737 h 916692"/>
                <a:gd name="connsiteX141" fmla="*/ 561975 w 781050"/>
                <a:gd name="connsiteY141" fmla="*/ 899547 h 916692"/>
                <a:gd name="connsiteX142" fmla="*/ 552450 w 781050"/>
                <a:gd name="connsiteY142" fmla="*/ 909072 h 916692"/>
                <a:gd name="connsiteX143" fmla="*/ 541020 w 781050"/>
                <a:gd name="connsiteY143" fmla="*/ 912882 h 916692"/>
                <a:gd name="connsiteX144" fmla="*/ 525780 w 781050"/>
                <a:gd name="connsiteY144" fmla="*/ 916692 h 916692"/>
                <a:gd name="connsiteX145" fmla="*/ 501015 w 781050"/>
                <a:gd name="connsiteY145" fmla="*/ 914787 h 916692"/>
                <a:gd name="connsiteX146" fmla="*/ 487680 w 781050"/>
                <a:gd name="connsiteY146" fmla="*/ 910977 h 916692"/>
                <a:gd name="connsiteX147" fmla="*/ 472440 w 781050"/>
                <a:gd name="connsiteY147" fmla="*/ 907167 h 916692"/>
                <a:gd name="connsiteX148" fmla="*/ 466725 w 781050"/>
                <a:gd name="connsiteY148" fmla="*/ 903357 h 916692"/>
                <a:gd name="connsiteX149" fmla="*/ 461010 w 781050"/>
                <a:gd name="connsiteY149" fmla="*/ 897642 h 916692"/>
                <a:gd name="connsiteX150" fmla="*/ 455295 w 781050"/>
                <a:gd name="connsiteY150" fmla="*/ 895737 h 916692"/>
                <a:gd name="connsiteX151" fmla="*/ 424815 w 781050"/>
                <a:gd name="connsiteY151" fmla="*/ 897642 h 916692"/>
                <a:gd name="connsiteX152" fmla="*/ 417195 w 781050"/>
                <a:gd name="connsiteY152" fmla="*/ 899547 h 916692"/>
                <a:gd name="connsiteX153" fmla="*/ 388620 w 781050"/>
                <a:gd name="connsiteY153" fmla="*/ 895737 h 916692"/>
                <a:gd name="connsiteX154" fmla="*/ 382905 w 781050"/>
                <a:gd name="connsiteY154" fmla="*/ 890022 h 916692"/>
                <a:gd name="connsiteX155" fmla="*/ 381000 w 781050"/>
                <a:gd name="connsiteY155" fmla="*/ 884307 h 916692"/>
                <a:gd name="connsiteX156" fmla="*/ 375285 w 781050"/>
                <a:gd name="connsiteY156" fmla="*/ 880497 h 916692"/>
                <a:gd name="connsiteX157" fmla="*/ 369570 w 781050"/>
                <a:gd name="connsiteY157" fmla="*/ 874782 h 916692"/>
                <a:gd name="connsiteX158" fmla="*/ 363855 w 781050"/>
                <a:gd name="connsiteY158" fmla="*/ 872877 h 916692"/>
                <a:gd name="connsiteX159" fmla="*/ 350520 w 781050"/>
                <a:gd name="connsiteY159" fmla="*/ 869067 h 916692"/>
                <a:gd name="connsiteX160" fmla="*/ 339090 w 781050"/>
                <a:gd name="connsiteY160" fmla="*/ 863352 h 916692"/>
                <a:gd name="connsiteX161" fmla="*/ 327660 w 781050"/>
                <a:gd name="connsiteY161" fmla="*/ 853827 h 916692"/>
                <a:gd name="connsiteX162" fmla="*/ 321945 w 781050"/>
                <a:gd name="connsiteY162" fmla="*/ 850017 h 916692"/>
                <a:gd name="connsiteX163" fmla="*/ 327660 w 781050"/>
                <a:gd name="connsiteY163" fmla="*/ 830967 h 916692"/>
                <a:gd name="connsiteX164" fmla="*/ 321945 w 781050"/>
                <a:gd name="connsiteY164" fmla="*/ 833224 h 916692"/>
                <a:gd name="connsiteX165" fmla="*/ 316230 w 781050"/>
                <a:gd name="connsiteY165" fmla="*/ 827506 h 916692"/>
                <a:gd name="connsiteX166" fmla="*/ 312420 w 781050"/>
                <a:gd name="connsiteY166" fmla="*/ 823695 h 916692"/>
                <a:gd name="connsiteX167" fmla="*/ 299085 w 781050"/>
                <a:gd name="connsiteY167" fmla="*/ 808107 h 916692"/>
                <a:gd name="connsiteX168" fmla="*/ 293370 w 781050"/>
                <a:gd name="connsiteY168" fmla="*/ 806202 h 916692"/>
                <a:gd name="connsiteX169" fmla="*/ 289560 w 781050"/>
                <a:gd name="connsiteY169" fmla="*/ 800487 h 916692"/>
                <a:gd name="connsiteX170" fmla="*/ 283845 w 781050"/>
                <a:gd name="connsiteY170" fmla="*/ 796677 h 916692"/>
                <a:gd name="connsiteX171" fmla="*/ 276225 w 781050"/>
                <a:gd name="connsiteY171" fmla="*/ 785247 h 916692"/>
                <a:gd name="connsiteX172" fmla="*/ 272415 w 781050"/>
                <a:gd name="connsiteY172" fmla="*/ 770007 h 916692"/>
                <a:gd name="connsiteX173" fmla="*/ 255270 w 781050"/>
                <a:gd name="connsiteY173" fmla="*/ 756672 h 916692"/>
                <a:gd name="connsiteX174" fmla="*/ 241935 w 781050"/>
                <a:gd name="connsiteY174" fmla="*/ 739527 h 916692"/>
                <a:gd name="connsiteX175" fmla="*/ 230505 w 781050"/>
                <a:gd name="connsiteY175" fmla="*/ 720477 h 916692"/>
                <a:gd name="connsiteX176" fmla="*/ 213360 w 781050"/>
                <a:gd name="connsiteY176" fmla="*/ 707142 h 916692"/>
                <a:gd name="connsiteX177" fmla="*/ 201930 w 781050"/>
                <a:gd name="connsiteY177" fmla="*/ 699522 h 916692"/>
                <a:gd name="connsiteX178" fmla="*/ 196215 w 781050"/>
                <a:gd name="connsiteY178" fmla="*/ 695712 h 916692"/>
                <a:gd name="connsiteX179" fmla="*/ 190500 w 781050"/>
                <a:gd name="connsiteY179" fmla="*/ 693807 h 916692"/>
                <a:gd name="connsiteX180" fmla="*/ 184785 w 781050"/>
                <a:gd name="connsiteY180" fmla="*/ 689997 h 916692"/>
                <a:gd name="connsiteX181" fmla="*/ 131445 w 781050"/>
                <a:gd name="connsiteY181" fmla="*/ 684282 h 916692"/>
                <a:gd name="connsiteX182" fmla="*/ 125730 w 781050"/>
                <a:gd name="connsiteY182" fmla="*/ 672852 h 916692"/>
                <a:gd name="connsiteX183" fmla="*/ 121920 w 781050"/>
                <a:gd name="connsiteY183" fmla="*/ 667137 h 916692"/>
                <a:gd name="connsiteX184" fmla="*/ 120015 w 781050"/>
                <a:gd name="connsiteY184" fmla="*/ 661422 h 916692"/>
                <a:gd name="connsiteX185" fmla="*/ 114300 w 781050"/>
                <a:gd name="connsiteY185" fmla="*/ 655707 h 916692"/>
                <a:gd name="connsiteX186" fmla="*/ 112395 w 781050"/>
                <a:gd name="connsiteY186" fmla="*/ 649992 h 916692"/>
                <a:gd name="connsiteX187" fmla="*/ 114300 w 781050"/>
                <a:gd name="connsiteY187" fmla="*/ 629037 h 916692"/>
                <a:gd name="connsiteX188" fmla="*/ 116205 w 781050"/>
                <a:gd name="connsiteY188" fmla="*/ 623322 h 916692"/>
                <a:gd name="connsiteX189" fmla="*/ 121920 w 781050"/>
                <a:gd name="connsiteY189" fmla="*/ 619512 h 916692"/>
                <a:gd name="connsiteX190" fmla="*/ 144780 w 781050"/>
                <a:gd name="connsiteY190" fmla="*/ 617607 h 916692"/>
                <a:gd name="connsiteX191" fmla="*/ 150495 w 781050"/>
                <a:gd name="connsiteY191" fmla="*/ 613797 h 916692"/>
                <a:gd name="connsiteX192" fmla="*/ 152400 w 781050"/>
                <a:gd name="connsiteY192" fmla="*/ 608082 h 916692"/>
                <a:gd name="connsiteX193" fmla="*/ 146685 w 781050"/>
                <a:gd name="connsiteY193" fmla="*/ 590937 h 916692"/>
                <a:gd name="connsiteX194" fmla="*/ 142875 w 781050"/>
                <a:gd name="connsiteY194" fmla="*/ 577459 h 916692"/>
                <a:gd name="connsiteX195" fmla="*/ 154305 w 781050"/>
                <a:gd name="connsiteY195" fmla="*/ 569982 h 916692"/>
                <a:gd name="connsiteX196" fmla="*/ 158115 w 781050"/>
                <a:gd name="connsiteY196" fmla="*/ 551165 h 916692"/>
                <a:gd name="connsiteX197" fmla="*/ 171450 w 781050"/>
                <a:gd name="connsiteY197" fmla="*/ 539343 h 916692"/>
                <a:gd name="connsiteX198" fmla="*/ 177165 w 781050"/>
                <a:gd name="connsiteY198" fmla="*/ 531882 h 916692"/>
                <a:gd name="connsiteX199" fmla="*/ 171450 w 781050"/>
                <a:gd name="connsiteY199" fmla="*/ 528072 h 916692"/>
                <a:gd name="connsiteX200" fmla="*/ 154305 w 781050"/>
                <a:gd name="connsiteY200" fmla="*/ 524262 h 916692"/>
                <a:gd name="connsiteX201" fmla="*/ 148590 w 781050"/>
                <a:gd name="connsiteY201" fmla="*/ 520452 h 916692"/>
                <a:gd name="connsiteX202" fmla="*/ 146685 w 781050"/>
                <a:gd name="connsiteY202" fmla="*/ 514737 h 916692"/>
                <a:gd name="connsiteX203" fmla="*/ 133350 w 781050"/>
                <a:gd name="connsiteY203" fmla="*/ 510927 h 916692"/>
                <a:gd name="connsiteX204" fmla="*/ 127635 w 781050"/>
                <a:gd name="connsiteY204" fmla="*/ 503307 h 916692"/>
                <a:gd name="connsiteX205" fmla="*/ 123825 w 781050"/>
                <a:gd name="connsiteY205" fmla="*/ 497592 h 916692"/>
                <a:gd name="connsiteX206" fmla="*/ 118110 w 781050"/>
                <a:gd name="connsiteY206" fmla="*/ 491877 h 916692"/>
                <a:gd name="connsiteX207" fmla="*/ 114300 w 781050"/>
                <a:gd name="connsiteY207" fmla="*/ 486162 h 916692"/>
                <a:gd name="connsiteX208" fmla="*/ 102870 w 781050"/>
                <a:gd name="connsiteY208" fmla="*/ 478542 h 916692"/>
                <a:gd name="connsiteX209" fmla="*/ 97155 w 781050"/>
                <a:gd name="connsiteY209" fmla="*/ 467112 h 916692"/>
                <a:gd name="connsiteX210" fmla="*/ 93345 w 781050"/>
                <a:gd name="connsiteY210" fmla="*/ 459492 h 916692"/>
                <a:gd name="connsiteX211" fmla="*/ 87630 w 781050"/>
                <a:gd name="connsiteY211" fmla="*/ 455682 h 916692"/>
                <a:gd name="connsiteX212" fmla="*/ 83820 w 781050"/>
                <a:gd name="connsiteY212" fmla="*/ 449967 h 916692"/>
                <a:gd name="connsiteX213" fmla="*/ 81915 w 781050"/>
                <a:gd name="connsiteY213" fmla="*/ 444252 h 916692"/>
                <a:gd name="connsiteX214" fmla="*/ 76200 w 781050"/>
                <a:gd name="connsiteY214" fmla="*/ 440442 h 916692"/>
                <a:gd name="connsiteX215" fmla="*/ 74295 w 781050"/>
                <a:gd name="connsiteY215" fmla="*/ 434727 h 916692"/>
                <a:gd name="connsiteX216" fmla="*/ 59055 w 781050"/>
                <a:gd name="connsiteY216" fmla="*/ 428806 h 916692"/>
                <a:gd name="connsiteX217" fmla="*/ 45720 w 781050"/>
                <a:gd name="connsiteY217" fmla="*/ 402512 h 916692"/>
                <a:gd name="connsiteX218" fmla="*/ 34290 w 781050"/>
                <a:gd name="connsiteY218" fmla="*/ 381548 h 916692"/>
                <a:gd name="connsiteX219" fmla="*/ 17145 w 781050"/>
                <a:gd name="connsiteY219" fmla="*/ 362337 h 916692"/>
                <a:gd name="connsiteX220" fmla="*/ 11430 w 781050"/>
                <a:gd name="connsiteY220" fmla="*/ 358527 h 916692"/>
                <a:gd name="connsiteX221" fmla="*/ 9525 w 781050"/>
                <a:gd name="connsiteY221" fmla="*/ 352812 h 916692"/>
                <a:gd name="connsiteX222" fmla="*/ 5715 w 781050"/>
                <a:gd name="connsiteY222" fmla="*/ 345192 h 916692"/>
                <a:gd name="connsiteX223" fmla="*/ 0 w 781050"/>
                <a:gd name="connsiteY223" fmla="*/ 333762 h 916692"/>
                <a:gd name="connsiteX224" fmla="*/ 3810 w 781050"/>
                <a:gd name="connsiteY224" fmla="*/ 299472 h 916692"/>
                <a:gd name="connsiteX225" fmla="*/ 5715 w 781050"/>
                <a:gd name="connsiteY225" fmla="*/ 288042 h 916692"/>
                <a:gd name="connsiteX226" fmla="*/ 9525 w 781050"/>
                <a:gd name="connsiteY226" fmla="*/ 282327 h 916692"/>
                <a:gd name="connsiteX227" fmla="*/ 11430 w 781050"/>
                <a:gd name="connsiteY227" fmla="*/ 276612 h 916692"/>
                <a:gd name="connsiteX228" fmla="*/ 30480 w 781050"/>
                <a:gd name="connsiteY228" fmla="*/ 257562 h 916692"/>
                <a:gd name="connsiteX229" fmla="*/ 36195 w 781050"/>
                <a:gd name="connsiteY229" fmla="*/ 253752 h 916692"/>
                <a:gd name="connsiteX230" fmla="*/ 45720 w 781050"/>
                <a:gd name="connsiteY230" fmla="*/ 240417 h 916692"/>
                <a:gd name="connsiteX231" fmla="*/ 51435 w 781050"/>
                <a:gd name="connsiteY231" fmla="*/ 234702 h 916692"/>
                <a:gd name="connsiteX232" fmla="*/ 57150 w 781050"/>
                <a:gd name="connsiteY232" fmla="*/ 232797 h 916692"/>
                <a:gd name="connsiteX233" fmla="*/ 60960 w 781050"/>
                <a:gd name="connsiteY233" fmla="*/ 227082 h 916692"/>
                <a:gd name="connsiteX234" fmla="*/ 72390 w 781050"/>
                <a:gd name="connsiteY234" fmla="*/ 223272 h 91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781050" h="916692">
                  <a:moveTo>
                    <a:pt x="72390" y="223272"/>
                  </a:moveTo>
                  <a:lnTo>
                    <a:pt x="72390" y="223272"/>
                  </a:lnTo>
                  <a:cubicBezTo>
                    <a:pt x="76835" y="226447"/>
                    <a:pt x="81041" y="229987"/>
                    <a:pt x="85725" y="232797"/>
                  </a:cubicBezTo>
                  <a:cubicBezTo>
                    <a:pt x="89881" y="235291"/>
                    <a:pt x="102463" y="236277"/>
                    <a:pt x="104775" y="236607"/>
                  </a:cubicBezTo>
                  <a:cubicBezTo>
                    <a:pt x="114935" y="235972"/>
                    <a:pt x="125169" y="236077"/>
                    <a:pt x="135255" y="234702"/>
                  </a:cubicBezTo>
                  <a:cubicBezTo>
                    <a:pt x="139234" y="234159"/>
                    <a:pt x="142875" y="232162"/>
                    <a:pt x="146685" y="230892"/>
                  </a:cubicBezTo>
                  <a:lnTo>
                    <a:pt x="152400" y="228987"/>
                  </a:lnTo>
                  <a:cubicBezTo>
                    <a:pt x="154305" y="227717"/>
                    <a:pt x="155971" y="225981"/>
                    <a:pt x="158115" y="225177"/>
                  </a:cubicBezTo>
                  <a:cubicBezTo>
                    <a:pt x="167336" y="221719"/>
                    <a:pt x="170962" y="223747"/>
                    <a:pt x="180975" y="225177"/>
                  </a:cubicBezTo>
                  <a:cubicBezTo>
                    <a:pt x="181610" y="227082"/>
                    <a:pt x="181626" y="229324"/>
                    <a:pt x="182880" y="230892"/>
                  </a:cubicBezTo>
                  <a:cubicBezTo>
                    <a:pt x="185566" y="234249"/>
                    <a:pt x="190545" y="235352"/>
                    <a:pt x="194310" y="236607"/>
                  </a:cubicBezTo>
                  <a:cubicBezTo>
                    <a:pt x="198120" y="235972"/>
                    <a:pt x="202076" y="235923"/>
                    <a:pt x="205740" y="234702"/>
                  </a:cubicBezTo>
                  <a:cubicBezTo>
                    <a:pt x="207912" y="233978"/>
                    <a:pt x="209303" y="231674"/>
                    <a:pt x="211455" y="230892"/>
                  </a:cubicBezTo>
                  <a:cubicBezTo>
                    <a:pt x="216376" y="229103"/>
                    <a:pt x="226695" y="227082"/>
                    <a:pt x="226695" y="227082"/>
                  </a:cubicBezTo>
                  <a:cubicBezTo>
                    <a:pt x="230908" y="222869"/>
                    <a:pt x="233568" y="220956"/>
                    <a:pt x="236220" y="215652"/>
                  </a:cubicBezTo>
                  <a:cubicBezTo>
                    <a:pt x="237118" y="213856"/>
                    <a:pt x="237597" y="211874"/>
                    <a:pt x="238125" y="209937"/>
                  </a:cubicBezTo>
                  <a:cubicBezTo>
                    <a:pt x="239503" y="204885"/>
                    <a:pt x="240665" y="199777"/>
                    <a:pt x="241935" y="194697"/>
                  </a:cubicBezTo>
                  <a:lnTo>
                    <a:pt x="247650" y="177552"/>
                  </a:lnTo>
                  <a:cubicBezTo>
                    <a:pt x="248374" y="175380"/>
                    <a:pt x="250190" y="173742"/>
                    <a:pt x="251460" y="171837"/>
                  </a:cubicBezTo>
                  <a:cubicBezTo>
                    <a:pt x="250316" y="167261"/>
                    <a:pt x="249856" y="161791"/>
                    <a:pt x="245745" y="158502"/>
                  </a:cubicBezTo>
                  <a:cubicBezTo>
                    <a:pt x="244177" y="157248"/>
                    <a:pt x="241935" y="157232"/>
                    <a:pt x="240030" y="156597"/>
                  </a:cubicBezTo>
                  <a:cubicBezTo>
                    <a:pt x="235169" y="149305"/>
                    <a:pt x="233073" y="148914"/>
                    <a:pt x="238125" y="137547"/>
                  </a:cubicBezTo>
                  <a:cubicBezTo>
                    <a:pt x="239055" y="135455"/>
                    <a:pt x="241748" y="134667"/>
                    <a:pt x="243840" y="133737"/>
                  </a:cubicBezTo>
                  <a:cubicBezTo>
                    <a:pt x="247510" y="132106"/>
                    <a:pt x="255270" y="129927"/>
                    <a:pt x="255270" y="129927"/>
                  </a:cubicBezTo>
                  <a:cubicBezTo>
                    <a:pt x="280641" y="113013"/>
                    <a:pt x="243039" y="137357"/>
                    <a:pt x="266700" y="124212"/>
                  </a:cubicBezTo>
                  <a:cubicBezTo>
                    <a:pt x="297914" y="106871"/>
                    <a:pt x="252916" y="117526"/>
                    <a:pt x="329565" y="114687"/>
                  </a:cubicBezTo>
                  <a:cubicBezTo>
                    <a:pt x="332105" y="114052"/>
                    <a:pt x="334609" y="113250"/>
                    <a:pt x="337185" y="112782"/>
                  </a:cubicBezTo>
                  <a:cubicBezTo>
                    <a:pt x="349013" y="110631"/>
                    <a:pt x="349515" y="111604"/>
                    <a:pt x="360045" y="108972"/>
                  </a:cubicBezTo>
                  <a:cubicBezTo>
                    <a:pt x="361993" y="108485"/>
                    <a:pt x="363855" y="107702"/>
                    <a:pt x="365760" y="107067"/>
                  </a:cubicBezTo>
                  <a:lnTo>
                    <a:pt x="377190" y="99447"/>
                  </a:lnTo>
                  <a:cubicBezTo>
                    <a:pt x="378861" y="98333"/>
                    <a:pt x="380957" y="98029"/>
                    <a:pt x="382905" y="97542"/>
                  </a:cubicBezTo>
                  <a:cubicBezTo>
                    <a:pt x="395452" y="94405"/>
                    <a:pt x="402235" y="94883"/>
                    <a:pt x="417195" y="93732"/>
                  </a:cubicBezTo>
                  <a:cubicBezTo>
                    <a:pt x="421005" y="92462"/>
                    <a:pt x="425283" y="92150"/>
                    <a:pt x="428625" y="89922"/>
                  </a:cubicBezTo>
                  <a:cubicBezTo>
                    <a:pt x="436011" y="84998"/>
                    <a:pt x="432168" y="86836"/>
                    <a:pt x="440055" y="84207"/>
                  </a:cubicBezTo>
                  <a:cubicBezTo>
                    <a:pt x="441960" y="82302"/>
                    <a:pt x="443415" y="79800"/>
                    <a:pt x="445770" y="78492"/>
                  </a:cubicBezTo>
                  <a:cubicBezTo>
                    <a:pt x="449281" y="76542"/>
                    <a:pt x="457200" y="74682"/>
                    <a:pt x="457200" y="74682"/>
                  </a:cubicBezTo>
                  <a:cubicBezTo>
                    <a:pt x="470301" y="65948"/>
                    <a:pt x="464286" y="68510"/>
                    <a:pt x="474345" y="65157"/>
                  </a:cubicBezTo>
                  <a:cubicBezTo>
                    <a:pt x="483079" y="52056"/>
                    <a:pt x="477621" y="55175"/>
                    <a:pt x="487680" y="51822"/>
                  </a:cubicBezTo>
                  <a:cubicBezTo>
                    <a:pt x="490855" y="42297"/>
                    <a:pt x="487680" y="46742"/>
                    <a:pt x="501015" y="42297"/>
                  </a:cubicBezTo>
                  <a:lnTo>
                    <a:pt x="506730" y="40392"/>
                  </a:lnTo>
                  <a:lnTo>
                    <a:pt x="512445" y="38487"/>
                  </a:lnTo>
                  <a:cubicBezTo>
                    <a:pt x="524196" y="30653"/>
                    <a:pt x="523019" y="34817"/>
                    <a:pt x="525780" y="25152"/>
                  </a:cubicBezTo>
                  <a:cubicBezTo>
                    <a:pt x="526499" y="22635"/>
                    <a:pt x="527050" y="20072"/>
                    <a:pt x="527685" y="17532"/>
                  </a:cubicBezTo>
                  <a:cubicBezTo>
                    <a:pt x="528320" y="11817"/>
                    <a:pt x="527772" y="5842"/>
                    <a:pt x="529590" y="387"/>
                  </a:cubicBezTo>
                  <a:cubicBezTo>
                    <a:pt x="530225" y="-1518"/>
                    <a:pt x="531825" y="4121"/>
                    <a:pt x="531495" y="6102"/>
                  </a:cubicBezTo>
                  <a:cubicBezTo>
                    <a:pt x="530701" y="10864"/>
                    <a:pt x="525304" y="13404"/>
                    <a:pt x="521970" y="15627"/>
                  </a:cubicBezTo>
                  <a:cubicBezTo>
                    <a:pt x="517674" y="28516"/>
                    <a:pt x="518975" y="22148"/>
                    <a:pt x="521970" y="46107"/>
                  </a:cubicBezTo>
                  <a:cubicBezTo>
                    <a:pt x="522219" y="48100"/>
                    <a:pt x="522977" y="50026"/>
                    <a:pt x="523875" y="51822"/>
                  </a:cubicBezTo>
                  <a:cubicBezTo>
                    <a:pt x="524899" y="53870"/>
                    <a:pt x="526661" y="55489"/>
                    <a:pt x="527685" y="57537"/>
                  </a:cubicBezTo>
                  <a:cubicBezTo>
                    <a:pt x="528583" y="59333"/>
                    <a:pt x="528615" y="61497"/>
                    <a:pt x="529590" y="63252"/>
                  </a:cubicBezTo>
                  <a:cubicBezTo>
                    <a:pt x="531814" y="67255"/>
                    <a:pt x="533400" y="72142"/>
                    <a:pt x="537210" y="74682"/>
                  </a:cubicBezTo>
                  <a:lnTo>
                    <a:pt x="548640" y="82302"/>
                  </a:lnTo>
                  <a:lnTo>
                    <a:pt x="556260" y="93732"/>
                  </a:lnTo>
                  <a:cubicBezTo>
                    <a:pt x="559890" y="99178"/>
                    <a:pt x="565908" y="109013"/>
                    <a:pt x="571500" y="110877"/>
                  </a:cubicBezTo>
                  <a:lnTo>
                    <a:pt x="577215" y="112782"/>
                  </a:lnTo>
                  <a:cubicBezTo>
                    <a:pt x="579120" y="114052"/>
                    <a:pt x="580882" y="115568"/>
                    <a:pt x="582930" y="116592"/>
                  </a:cubicBezTo>
                  <a:cubicBezTo>
                    <a:pt x="585975" y="118115"/>
                    <a:pt x="593417" y="119588"/>
                    <a:pt x="596265" y="120402"/>
                  </a:cubicBezTo>
                  <a:cubicBezTo>
                    <a:pt x="598196" y="120954"/>
                    <a:pt x="600075" y="121672"/>
                    <a:pt x="601980" y="122307"/>
                  </a:cubicBezTo>
                  <a:lnTo>
                    <a:pt x="613410" y="129927"/>
                  </a:lnTo>
                  <a:cubicBezTo>
                    <a:pt x="615315" y="131197"/>
                    <a:pt x="615754" y="133883"/>
                    <a:pt x="617220" y="135642"/>
                  </a:cubicBezTo>
                  <a:cubicBezTo>
                    <a:pt x="618945" y="137712"/>
                    <a:pt x="621281" y="139230"/>
                    <a:pt x="622935" y="141357"/>
                  </a:cubicBezTo>
                  <a:cubicBezTo>
                    <a:pt x="625746" y="144971"/>
                    <a:pt x="628015" y="148977"/>
                    <a:pt x="630555" y="152787"/>
                  </a:cubicBezTo>
                  <a:lnTo>
                    <a:pt x="634365" y="158502"/>
                  </a:lnTo>
                  <a:cubicBezTo>
                    <a:pt x="635479" y="160173"/>
                    <a:pt x="635372" y="162421"/>
                    <a:pt x="636270" y="164217"/>
                  </a:cubicBezTo>
                  <a:cubicBezTo>
                    <a:pt x="637294" y="166265"/>
                    <a:pt x="639056" y="167884"/>
                    <a:pt x="640080" y="169932"/>
                  </a:cubicBezTo>
                  <a:cubicBezTo>
                    <a:pt x="640978" y="171728"/>
                    <a:pt x="640731" y="174079"/>
                    <a:pt x="641985" y="175647"/>
                  </a:cubicBezTo>
                  <a:cubicBezTo>
                    <a:pt x="643415" y="177435"/>
                    <a:pt x="645941" y="177991"/>
                    <a:pt x="647700" y="179457"/>
                  </a:cubicBezTo>
                  <a:cubicBezTo>
                    <a:pt x="649770" y="181182"/>
                    <a:pt x="651761" y="183045"/>
                    <a:pt x="653415" y="185172"/>
                  </a:cubicBezTo>
                  <a:cubicBezTo>
                    <a:pt x="656226" y="188786"/>
                    <a:pt x="661035" y="196602"/>
                    <a:pt x="661035" y="196602"/>
                  </a:cubicBezTo>
                  <a:cubicBezTo>
                    <a:pt x="660400" y="213747"/>
                    <a:pt x="660235" y="230916"/>
                    <a:pt x="659130" y="248037"/>
                  </a:cubicBezTo>
                  <a:cubicBezTo>
                    <a:pt x="658882" y="251883"/>
                    <a:pt x="656409" y="257562"/>
                    <a:pt x="655320" y="261372"/>
                  </a:cubicBezTo>
                  <a:cubicBezTo>
                    <a:pt x="654601" y="263889"/>
                    <a:pt x="654050" y="266452"/>
                    <a:pt x="653415" y="268992"/>
                  </a:cubicBezTo>
                  <a:cubicBezTo>
                    <a:pt x="654147" y="273382"/>
                    <a:pt x="654880" y="281447"/>
                    <a:pt x="657225" y="286137"/>
                  </a:cubicBezTo>
                  <a:cubicBezTo>
                    <a:pt x="658249" y="288185"/>
                    <a:pt x="659569" y="290093"/>
                    <a:pt x="661035" y="291852"/>
                  </a:cubicBezTo>
                  <a:cubicBezTo>
                    <a:pt x="662760" y="293922"/>
                    <a:pt x="664845" y="295662"/>
                    <a:pt x="666750" y="297567"/>
                  </a:cubicBezTo>
                  <a:cubicBezTo>
                    <a:pt x="667385" y="299472"/>
                    <a:pt x="667757" y="301486"/>
                    <a:pt x="668655" y="303282"/>
                  </a:cubicBezTo>
                  <a:cubicBezTo>
                    <a:pt x="671307" y="308586"/>
                    <a:pt x="673967" y="310499"/>
                    <a:pt x="678180" y="314712"/>
                  </a:cubicBezTo>
                  <a:cubicBezTo>
                    <a:pt x="683014" y="329214"/>
                    <a:pt x="681202" y="322204"/>
                    <a:pt x="683895" y="335667"/>
                  </a:cubicBezTo>
                  <a:cubicBezTo>
                    <a:pt x="685003" y="352287"/>
                    <a:pt x="684271" y="360032"/>
                    <a:pt x="687705" y="373767"/>
                  </a:cubicBezTo>
                  <a:cubicBezTo>
                    <a:pt x="690099" y="383344"/>
                    <a:pt x="688764" y="375885"/>
                    <a:pt x="693420" y="385197"/>
                  </a:cubicBezTo>
                  <a:cubicBezTo>
                    <a:pt x="694318" y="386993"/>
                    <a:pt x="694427" y="389116"/>
                    <a:pt x="695325" y="390912"/>
                  </a:cubicBezTo>
                  <a:cubicBezTo>
                    <a:pt x="696349" y="392960"/>
                    <a:pt x="698205" y="394535"/>
                    <a:pt x="699135" y="396627"/>
                  </a:cubicBezTo>
                  <a:cubicBezTo>
                    <a:pt x="705058" y="409955"/>
                    <a:pt x="701427" y="405795"/>
                    <a:pt x="704850" y="419487"/>
                  </a:cubicBezTo>
                  <a:cubicBezTo>
                    <a:pt x="705824" y="423383"/>
                    <a:pt x="708000" y="426956"/>
                    <a:pt x="708660" y="430917"/>
                  </a:cubicBezTo>
                  <a:cubicBezTo>
                    <a:pt x="712098" y="451544"/>
                    <a:pt x="708718" y="434931"/>
                    <a:pt x="712470" y="448062"/>
                  </a:cubicBezTo>
                  <a:cubicBezTo>
                    <a:pt x="714030" y="453523"/>
                    <a:pt x="714325" y="458670"/>
                    <a:pt x="718185" y="463302"/>
                  </a:cubicBezTo>
                  <a:cubicBezTo>
                    <a:pt x="719651" y="465061"/>
                    <a:pt x="721995" y="465842"/>
                    <a:pt x="723900" y="467112"/>
                  </a:cubicBezTo>
                  <a:cubicBezTo>
                    <a:pt x="732634" y="480213"/>
                    <a:pt x="730072" y="474198"/>
                    <a:pt x="733425" y="484257"/>
                  </a:cubicBezTo>
                  <a:cubicBezTo>
                    <a:pt x="732790" y="489972"/>
                    <a:pt x="734092" y="496259"/>
                    <a:pt x="731520" y="501402"/>
                  </a:cubicBezTo>
                  <a:cubicBezTo>
                    <a:pt x="730349" y="503744"/>
                    <a:pt x="726078" y="501855"/>
                    <a:pt x="723900" y="503307"/>
                  </a:cubicBezTo>
                  <a:cubicBezTo>
                    <a:pt x="721995" y="504577"/>
                    <a:pt x="721709" y="507403"/>
                    <a:pt x="720090" y="509022"/>
                  </a:cubicBezTo>
                  <a:cubicBezTo>
                    <a:pt x="718471" y="510641"/>
                    <a:pt x="716280" y="511562"/>
                    <a:pt x="714375" y="512832"/>
                  </a:cubicBezTo>
                  <a:cubicBezTo>
                    <a:pt x="709930" y="526167"/>
                    <a:pt x="714375" y="522992"/>
                    <a:pt x="704850" y="526167"/>
                  </a:cubicBezTo>
                  <a:cubicBezTo>
                    <a:pt x="699959" y="540841"/>
                    <a:pt x="707707" y="522953"/>
                    <a:pt x="695325" y="533787"/>
                  </a:cubicBezTo>
                  <a:cubicBezTo>
                    <a:pt x="691879" y="536802"/>
                    <a:pt x="687705" y="545217"/>
                    <a:pt x="687705" y="545217"/>
                  </a:cubicBezTo>
                  <a:cubicBezTo>
                    <a:pt x="687070" y="547757"/>
                    <a:pt x="685800" y="550219"/>
                    <a:pt x="685800" y="552837"/>
                  </a:cubicBezTo>
                  <a:cubicBezTo>
                    <a:pt x="685800" y="558457"/>
                    <a:pt x="688486" y="563353"/>
                    <a:pt x="693420" y="566172"/>
                  </a:cubicBezTo>
                  <a:cubicBezTo>
                    <a:pt x="695693" y="567471"/>
                    <a:pt x="698523" y="567358"/>
                    <a:pt x="701040" y="568077"/>
                  </a:cubicBezTo>
                  <a:cubicBezTo>
                    <a:pt x="702971" y="568629"/>
                    <a:pt x="704850" y="569347"/>
                    <a:pt x="706755" y="569982"/>
                  </a:cubicBezTo>
                  <a:cubicBezTo>
                    <a:pt x="709295" y="571887"/>
                    <a:pt x="711618" y="574122"/>
                    <a:pt x="714375" y="575697"/>
                  </a:cubicBezTo>
                  <a:cubicBezTo>
                    <a:pt x="716118" y="576693"/>
                    <a:pt x="718294" y="576704"/>
                    <a:pt x="720090" y="577602"/>
                  </a:cubicBezTo>
                  <a:cubicBezTo>
                    <a:pt x="722138" y="578626"/>
                    <a:pt x="723900" y="580142"/>
                    <a:pt x="725805" y="581412"/>
                  </a:cubicBezTo>
                  <a:cubicBezTo>
                    <a:pt x="727075" y="585222"/>
                    <a:pt x="728641" y="588946"/>
                    <a:pt x="729615" y="592842"/>
                  </a:cubicBezTo>
                  <a:cubicBezTo>
                    <a:pt x="730250" y="595382"/>
                    <a:pt x="730768" y="597954"/>
                    <a:pt x="731520" y="600462"/>
                  </a:cubicBezTo>
                  <a:cubicBezTo>
                    <a:pt x="732674" y="604309"/>
                    <a:pt x="731988" y="609664"/>
                    <a:pt x="735330" y="611892"/>
                  </a:cubicBezTo>
                  <a:lnTo>
                    <a:pt x="741045" y="615702"/>
                  </a:lnTo>
                  <a:lnTo>
                    <a:pt x="744855" y="627132"/>
                  </a:lnTo>
                  <a:cubicBezTo>
                    <a:pt x="746303" y="631476"/>
                    <a:pt x="752475" y="638562"/>
                    <a:pt x="752475" y="638562"/>
                  </a:cubicBezTo>
                  <a:cubicBezTo>
                    <a:pt x="753110" y="643007"/>
                    <a:pt x="753855" y="647438"/>
                    <a:pt x="754380" y="651897"/>
                  </a:cubicBezTo>
                  <a:cubicBezTo>
                    <a:pt x="756256" y="667843"/>
                    <a:pt x="755486" y="668857"/>
                    <a:pt x="758190" y="682377"/>
                  </a:cubicBezTo>
                  <a:cubicBezTo>
                    <a:pt x="760175" y="692303"/>
                    <a:pt x="759579" y="687239"/>
                    <a:pt x="762000" y="695712"/>
                  </a:cubicBezTo>
                  <a:cubicBezTo>
                    <a:pt x="762719" y="698229"/>
                    <a:pt x="763186" y="700815"/>
                    <a:pt x="763905" y="703332"/>
                  </a:cubicBezTo>
                  <a:cubicBezTo>
                    <a:pt x="766420" y="712134"/>
                    <a:pt x="766608" y="710243"/>
                    <a:pt x="773430" y="720477"/>
                  </a:cubicBezTo>
                  <a:lnTo>
                    <a:pt x="773430" y="720477"/>
                  </a:lnTo>
                  <a:lnTo>
                    <a:pt x="779145" y="737622"/>
                  </a:lnTo>
                  <a:cubicBezTo>
                    <a:pt x="780366" y="741286"/>
                    <a:pt x="780415" y="745242"/>
                    <a:pt x="781050" y="749052"/>
                  </a:cubicBezTo>
                  <a:cubicBezTo>
                    <a:pt x="780415" y="752862"/>
                    <a:pt x="781061" y="757128"/>
                    <a:pt x="779145" y="760482"/>
                  </a:cubicBezTo>
                  <a:cubicBezTo>
                    <a:pt x="778149" y="762225"/>
                    <a:pt x="773917" y="760439"/>
                    <a:pt x="773430" y="762387"/>
                  </a:cubicBezTo>
                  <a:cubicBezTo>
                    <a:pt x="772875" y="764608"/>
                    <a:pt x="776310" y="766010"/>
                    <a:pt x="777240" y="768102"/>
                  </a:cubicBezTo>
                  <a:cubicBezTo>
                    <a:pt x="778871" y="771772"/>
                    <a:pt x="781050" y="779532"/>
                    <a:pt x="781050" y="779532"/>
                  </a:cubicBezTo>
                  <a:cubicBezTo>
                    <a:pt x="780415" y="783342"/>
                    <a:pt x="780366" y="787298"/>
                    <a:pt x="779145" y="790962"/>
                  </a:cubicBezTo>
                  <a:cubicBezTo>
                    <a:pt x="776446" y="799058"/>
                    <a:pt x="769938" y="798264"/>
                    <a:pt x="763905" y="804297"/>
                  </a:cubicBezTo>
                  <a:cubicBezTo>
                    <a:pt x="762000" y="806202"/>
                    <a:pt x="760317" y="808358"/>
                    <a:pt x="758190" y="810012"/>
                  </a:cubicBezTo>
                  <a:cubicBezTo>
                    <a:pt x="754576" y="812823"/>
                    <a:pt x="749998" y="814394"/>
                    <a:pt x="746760" y="817632"/>
                  </a:cubicBezTo>
                  <a:cubicBezTo>
                    <a:pt x="742950" y="821442"/>
                    <a:pt x="740442" y="827358"/>
                    <a:pt x="735330" y="829062"/>
                  </a:cubicBezTo>
                  <a:lnTo>
                    <a:pt x="723900" y="832872"/>
                  </a:lnTo>
                  <a:lnTo>
                    <a:pt x="712470" y="840492"/>
                  </a:lnTo>
                  <a:cubicBezTo>
                    <a:pt x="705588" y="845080"/>
                    <a:pt x="711102" y="846489"/>
                    <a:pt x="706755" y="851922"/>
                  </a:cubicBezTo>
                  <a:cubicBezTo>
                    <a:pt x="705325" y="853710"/>
                    <a:pt x="702799" y="854266"/>
                    <a:pt x="701040" y="855732"/>
                  </a:cubicBezTo>
                  <a:cubicBezTo>
                    <a:pt x="698970" y="857457"/>
                    <a:pt x="696979" y="859320"/>
                    <a:pt x="695325" y="861447"/>
                  </a:cubicBezTo>
                  <a:cubicBezTo>
                    <a:pt x="692514" y="865061"/>
                    <a:pt x="687705" y="872877"/>
                    <a:pt x="687705" y="872877"/>
                  </a:cubicBezTo>
                  <a:cubicBezTo>
                    <a:pt x="687070" y="875417"/>
                    <a:pt x="687524" y="878527"/>
                    <a:pt x="685800" y="880497"/>
                  </a:cubicBezTo>
                  <a:cubicBezTo>
                    <a:pt x="681252" y="885695"/>
                    <a:pt x="674964" y="888220"/>
                    <a:pt x="668655" y="890022"/>
                  </a:cubicBezTo>
                  <a:cubicBezTo>
                    <a:pt x="666138" y="890741"/>
                    <a:pt x="663543" y="891175"/>
                    <a:pt x="661035" y="891927"/>
                  </a:cubicBezTo>
                  <a:cubicBezTo>
                    <a:pt x="657188" y="893081"/>
                    <a:pt x="653415" y="894467"/>
                    <a:pt x="649605" y="895737"/>
                  </a:cubicBezTo>
                  <a:lnTo>
                    <a:pt x="643890" y="897642"/>
                  </a:lnTo>
                  <a:cubicBezTo>
                    <a:pt x="641985" y="898912"/>
                    <a:pt x="640267" y="900522"/>
                    <a:pt x="638175" y="901452"/>
                  </a:cubicBezTo>
                  <a:cubicBezTo>
                    <a:pt x="634505" y="903083"/>
                    <a:pt x="626745" y="905262"/>
                    <a:pt x="626745" y="905262"/>
                  </a:cubicBezTo>
                  <a:cubicBezTo>
                    <a:pt x="613410" y="904627"/>
                    <a:pt x="599893" y="905644"/>
                    <a:pt x="586740" y="903357"/>
                  </a:cubicBezTo>
                  <a:cubicBezTo>
                    <a:pt x="584484" y="902965"/>
                    <a:pt x="584718" y="899072"/>
                    <a:pt x="582930" y="897642"/>
                  </a:cubicBezTo>
                  <a:cubicBezTo>
                    <a:pt x="581362" y="896388"/>
                    <a:pt x="579120" y="896372"/>
                    <a:pt x="577215" y="895737"/>
                  </a:cubicBezTo>
                  <a:cubicBezTo>
                    <a:pt x="576741" y="895832"/>
                    <a:pt x="563928" y="897985"/>
                    <a:pt x="561975" y="899547"/>
                  </a:cubicBezTo>
                  <a:cubicBezTo>
                    <a:pt x="551656" y="907802"/>
                    <a:pt x="565309" y="903357"/>
                    <a:pt x="552450" y="909072"/>
                  </a:cubicBezTo>
                  <a:cubicBezTo>
                    <a:pt x="548780" y="910703"/>
                    <a:pt x="544830" y="911612"/>
                    <a:pt x="541020" y="912882"/>
                  </a:cubicBezTo>
                  <a:cubicBezTo>
                    <a:pt x="532233" y="915811"/>
                    <a:pt x="537274" y="914393"/>
                    <a:pt x="525780" y="916692"/>
                  </a:cubicBezTo>
                  <a:cubicBezTo>
                    <a:pt x="517525" y="916057"/>
                    <a:pt x="509238" y="915754"/>
                    <a:pt x="501015" y="914787"/>
                  </a:cubicBezTo>
                  <a:cubicBezTo>
                    <a:pt x="494284" y="913995"/>
                    <a:pt x="493703" y="912483"/>
                    <a:pt x="487680" y="910977"/>
                  </a:cubicBezTo>
                  <a:lnTo>
                    <a:pt x="472440" y="907167"/>
                  </a:lnTo>
                  <a:cubicBezTo>
                    <a:pt x="470535" y="905897"/>
                    <a:pt x="468484" y="904823"/>
                    <a:pt x="466725" y="903357"/>
                  </a:cubicBezTo>
                  <a:cubicBezTo>
                    <a:pt x="464655" y="901632"/>
                    <a:pt x="463252" y="899136"/>
                    <a:pt x="461010" y="897642"/>
                  </a:cubicBezTo>
                  <a:cubicBezTo>
                    <a:pt x="459339" y="896528"/>
                    <a:pt x="457200" y="896372"/>
                    <a:pt x="455295" y="895737"/>
                  </a:cubicBezTo>
                  <a:cubicBezTo>
                    <a:pt x="445135" y="896372"/>
                    <a:pt x="434944" y="896629"/>
                    <a:pt x="424815" y="897642"/>
                  </a:cubicBezTo>
                  <a:cubicBezTo>
                    <a:pt x="422210" y="897903"/>
                    <a:pt x="419810" y="899685"/>
                    <a:pt x="417195" y="899547"/>
                  </a:cubicBezTo>
                  <a:cubicBezTo>
                    <a:pt x="407599" y="899042"/>
                    <a:pt x="398145" y="897007"/>
                    <a:pt x="388620" y="895737"/>
                  </a:cubicBezTo>
                  <a:cubicBezTo>
                    <a:pt x="386715" y="893832"/>
                    <a:pt x="384399" y="892264"/>
                    <a:pt x="382905" y="890022"/>
                  </a:cubicBezTo>
                  <a:cubicBezTo>
                    <a:pt x="381791" y="888351"/>
                    <a:pt x="382254" y="885875"/>
                    <a:pt x="381000" y="884307"/>
                  </a:cubicBezTo>
                  <a:cubicBezTo>
                    <a:pt x="379570" y="882519"/>
                    <a:pt x="377044" y="881963"/>
                    <a:pt x="375285" y="880497"/>
                  </a:cubicBezTo>
                  <a:cubicBezTo>
                    <a:pt x="373215" y="878772"/>
                    <a:pt x="371812" y="876276"/>
                    <a:pt x="369570" y="874782"/>
                  </a:cubicBezTo>
                  <a:cubicBezTo>
                    <a:pt x="367899" y="873668"/>
                    <a:pt x="365786" y="873429"/>
                    <a:pt x="363855" y="872877"/>
                  </a:cubicBezTo>
                  <a:cubicBezTo>
                    <a:pt x="347111" y="868093"/>
                    <a:pt x="364223" y="873635"/>
                    <a:pt x="350520" y="869067"/>
                  </a:cubicBezTo>
                  <a:cubicBezTo>
                    <a:pt x="334142" y="858148"/>
                    <a:pt x="354864" y="871239"/>
                    <a:pt x="339090" y="863352"/>
                  </a:cubicBezTo>
                  <a:cubicBezTo>
                    <a:pt x="331995" y="859805"/>
                    <a:pt x="333980" y="859093"/>
                    <a:pt x="327660" y="853827"/>
                  </a:cubicBezTo>
                  <a:cubicBezTo>
                    <a:pt x="325901" y="852361"/>
                    <a:pt x="323850" y="851287"/>
                    <a:pt x="321945" y="850017"/>
                  </a:cubicBezTo>
                  <a:cubicBezTo>
                    <a:pt x="323144" y="841624"/>
                    <a:pt x="327660" y="833766"/>
                    <a:pt x="327660" y="830967"/>
                  </a:cubicBezTo>
                  <a:cubicBezTo>
                    <a:pt x="327660" y="828168"/>
                    <a:pt x="320040" y="834494"/>
                    <a:pt x="321945" y="833224"/>
                  </a:cubicBezTo>
                  <a:cubicBezTo>
                    <a:pt x="321310" y="829414"/>
                    <a:pt x="317818" y="829094"/>
                    <a:pt x="316230" y="827506"/>
                  </a:cubicBezTo>
                  <a:cubicBezTo>
                    <a:pt x="314643" y="825918"/>
                    <a:pt x="315278" y="826928"/>
                    <a:pt x="312420" y="823695"/>
                  </a:cubicBezTo>
                  <a:cubicBezTo>
                    <a:pt x="309563" y="820462"/>
                    <a:pt x="304439" y="808594"/>
                    <a:pt x="299085" y="808107"/>
                  </a:cubicBezTo>
                  <a:cubicBezTo>
                    <a:pt x="297180" y="807472"/>
                    <a:pt x="294938" y="807456"/>
                    <a:pt x="293370" y="806202"/>
                  </a:cubicBezTo>
                  <a:cubicBezTo>
                    <a:pt x="291582" y="804772"/>
                    <a:pt x="291179" y="802106"/>
                    <a:pt x="289560" y="800487"/>
                  </a:cubicBezTo>
                  <a:cubicBezTo>
                    <a:pt x="287941" y="798868"/>
                    <a:pt x="285750" y="797947"/>
                    <a:pt x="283845" y="796677"/>
                  </a:cubicBezTo>
                  <a:lnTo>
                    <a:pt x="276225" y="785247"/>
                  </a:lnTo>
                  <a:cubicBezTo>
                    <a:pt x="273320" y="780890"/>
                    <a:pt x="273685" y="775087"/>
                    <a:pt x="272415" y="770007"/>
                  </a:cubicBezTo>
                  <a:cubicBezTo>
                    <a:pt x="270079" y="760662"/>
                    <a:pt x="262178" y="758975"/>
                    <a:pt x="255270" y="756672"/>
                  </a:cubicBezTo>
                  <a:cubicBezTo>
                    <a:pt x="236011" y="727783"/>
                    <a:pt x="256856" y="757433"/>
                    <a:pt x="241935" y="739527"/>
                  </a:cubicBezTo>
                  <a:cubicBezTo>
                    <a:pt x="237107" y="733733"/>
                    <a:pt x="235333" y="726271"/>
                    <a:pt x="230505" y="720477"/>
                  </a:cubicBezTo>
                  <a:cubicBezTo>
                    <a:pt x="224909" y="713762"/>
                    <a:pt x="221325" y="712452"/>
                    <a:pt x="213360" y="707142"/>
                  </a:cubicBezTo>
                  <a:lnTo>
                    <a:pt x="201930" y="699522"/>
                  </a:lnTo>
                  <a:cubicBezTo>
                    <a:pt x="200025" y="698252"/>
                    <a:pt x="198387" y="696436"/>
                    <a:pt x="196215" y="695712"/>
                  </a:cubicBezTo>
                  <a:lnTo>
                    <a:pt x="190500" y="693807"/>
                  </a:lnTo>
                  <a:cubicBezTo>
                    <a:pt x="188595" y="692537"/>
                    <a:pt x="186877" y="690927"/>
                    <a:pt x="184785" y="689997"/>
                  </a:cubicBezTo>
                  <a:cubicBezTo>
                    <a:pt x="166966" y="682077"/>
                    <a:pt x="153419" y="685281"/>
                    <a:pt x="131445" y="684282"/>
                  </a:cubicBezTo>
                  <a:cubicBezTo>
                    <a:pt x="120526" y="667904"/>
                    <a:pt x="133617" y="688626"/>
                    <a:pt x="125730" y="672852"/>
                  </a:cubicBezTo>
                  <a:cubicBezTo>
                    <a:pt x="124706" y="670804"/>
                    <a:pt x="122944" y="669185"/>
                    <a:pt x="121920" y="667137"/>
                  </a:cubicBezTo>
                  <a:cubicBezTo>
                    <a:pt x="121022" y="665341"/>
                    <a:pt x="121129" y="663093"/>
                    <a:pt x="120015" y="661422"/>
                  </a:cubicBezTo>
                  <a:cubicBezTo>
                    <a:pt x="118521" y="659180"/>
                    <a:pt x="116205" y="657612"/>
                    <a:pt x="114300" y="655707"/>
                  </a:cubicBezTo>
                  <a:cubicBezTo>
                    <a:pt x="113665" y="653802"/>
                    <a:pt x="112395" y="652000"/>
                    <a:pt x="112395" y="649992"/>
                  </a:cubicBezTo>
                  <a:cubicBezTo>
                    <a:pt x="112395" y="642978"/>
                    <a:pt x="113308" y="635980"/>
                    <a:pt x="114300" y="629037"/>
                  </a:cubicBezTo>
                  <a:cubicBezTo>
                    <a:pt x="114584" y="627049"/>
                    <a:pt x="114951" y="624890"/>
                    <a:pt x="116205" y="623322"/>
                  </a:cubicBezTo>
                  <a:cubicBezTo>
                    <a:pt x="117635" y="621534"/>
                    <a:pt x="119675" y="619961"/>
                    <a:pt x="121920" y="619512"/>
                  </a:cubicBezTo>
                  <a:cubicBezTo>
                    <a:pt x="129418" y="618012"/>
                    <a:pt x="137160" y="618242"/>
                    <a:pt x="144780" y="617607"/>
                  </a:cubicBezTo>
                  <a:cubicBezTo>
                    <a:pt x="146685" y="616337"/>
                    <a:pt x="149065" y="615585"/>
                    <a:pt x="150495" y="613797"/>
                  </a:cubicBezTo>
                  <a:cubicBezTo>
                    <a:pt x="151749" y="612229"/>
                    <a:pt x="152400" y="610090"/>
                    <a:pt x="152400" y="608082"/>
                  </a:cubicBezTo>
                  <a:cubicBezTo>
                    <a:pt x="152400" y="597816"/>
                    <a:pt x="151285" y="597837"/>
                    <a:pt x="146685" y="590937"/>
                  </a:cubicBezTo>
                  <a:cubicBezTo>
                    <a:pt x="146368" y="585833"/>
                    <a:pt x="141605" y="580951"/>
                    <a:pt x="142875" y="577459"/>
                  </a:cubicBezTo>
                  <a:cubicBezTo>
                    <a:pt x="144145" y="573967"/>
                    <a:pt x="151765" y="574364"/>
                    <a:pt x="154305" y="569982"/>
                  </a:cubicBezTo>
                  <a:cubicBezTo>
                    <a:pt x="156845" y="565600"/>
                    <a:pt x="155258" y="556271"/>
                    <a:pt x="158115" y="551165"/>
                  </a:cubicBezTo>
                  <a:cubicBezTo>
                    <a:pt x="160972" y="546059"/>
                    <a:pt x="168275" y="542557"/>
                    <a:pt x="171450" y="539343"/>
                  </a:cubicBezTo>
                  <a:cubicBezTo>
                    <a:pt x="174625" y="536129"/>
                    <a:pt x="177165" y="533760"/>
                    <a:pt x="177165" y="531882"/>
                  </a:cubicBezTo>
                  <a:cubicBezTo>
                    <a:pt x="177165" y="530004"/>
                    <a:pt x="173498" y="529096"/>
                    <a:pt x="171450" y="528072"/>
                  </a:cubicBezTo>
                  <a:cubicBezTo>
                    <a:pt x="166760" y="525727"/>
                    <a:pt x="158695" y="524994"/>
                    <a:pt x="154305" y="524262"/>
                  </a:cubicBezTo>
                  <a:cubicBezTo>
                    <a:pt x="152400" y="522992"/>
                    <a:pt x="150020" y="522240"/>
                    <a:pt x="148590" y="520452"/>
                  </a:cubicBezTo>
                  <a:cubicBezTo>
                    <a:pt x="147336" y="518884"/>
                    <a:pt x="148105" y="516157"/>
                    <a:pt x="146685" y="514737"/>
                  </a:cubicBezTo>
                  <a:cubicBezTo>
                    <a:pt x="145774" y="513826"/>
                    <a:pt x="133416" y="510943"/>
                    <a:pt x="133350" y="510927"/>
                  </a:cubicBezTo>
                  <a:cubicBezTo>
                    <a:pt x="131445" y="508387"/>
                    <a:pt x="129480" y="505891"/>
                    <a:pt x="127635" y="503307"/>
                  </a:cubicBezTo>
                  <a:cubicBezTo>
                    <a:pt x="126304" y="501444"/>
                    <a:pt x="125291" y="499351"/>
                    <a:pt x="123825" y="497592"/>
                  </a:cubicBezTo>
                  <a:cubicBezTo>
                    <a:pt x="122100" y="495522"/>
                    <a:pt x="119835" y="493947"/>
                    <a:pt x="118110" y="491877"/>
                  </a:cubicBezTo>
                  <a:cubicBezTo>
                    <a:pt x="116644" y="490118"/>
                    <a:pt x="116023" y="487670"/>
                    <a:pt x="114300" y="486162"/>
                  </a:cubicBezTo>
                  <a:cubicBezTo>
                    <a:pt x="110854" y="483147"/>
                    <a:pt x="102870" y="478542"/>
                    <a:pt x="102870" y="478542"/>
                  </a:cubicBezTo>
                  <a:cubicBezTo>
                    <a:pt x="99377" y="468064"/>
                    <a:pt x="103064" y="477452"/>
                    <a:pt x="97155" y="467112"/>
                  </a:cubicBezTo>
                  <a:cubicBezTo>
                    <a:pt x="95746" y="464646"/>
                    <a:pt x="95163" y="461674"/>
                    <a:pt x="93345" y="459492"/>
                  </a:cubicBezTo>
                  <a:cubicBezTo>
                    <a:pt x="91879" y="457733"/>
                    <a:pt x="89535" y="456952"/>
                    <a:pt x="87630" y="455682"/>
                  </a:cubicBezTo>
                  <a:cubicBezTo>
                    <a:pt x="86360" y="453777"/>
                    <a:pt x="84844" y="452015"/>
                    <a:pt x="83820" y="449967"/>
                  </a:cubicBezTo>
                  <a:cubicBezTo>
                    <a:pt x="82922" y="448171"/>
                    <a:pt x="83169" y="445820"/>
                    <a:pt x="81915" y="444252"/>
                  </a:cubicBezTo>
                  <a:cubicBezTo>
                    <a:pt x="80485" y="442464"/>
                    <a:pt x="78105" y="441712"/>
                    <a:pt x="76200" y="440442"/>
                  </a:cubicBezTo>
                  <a:cubicBezTo>
                    <a:pt x="75565" y="438537"/>
                    <a:pt x="77152" y="436666"/>
                    <a:pt x="74295" y="434727"/>
                  </a:cubicBezTo>
                  <a:cubicBezTo>
                    <a:pt x="71438" y="432788"/>
                    <a:pt x="63817" y="434175"/>
                    <a:pt x="59055" y="428806"/>
                  </a:cubicBezTo>
                  <a:cubicBezTo>
                    <a:pt x="54293" y="423437"/>
                    <a:pt x="49847" y="410388"/>
                    <a:pt x="45720" y="402512"/>
                  </a:cubicBezTo>
                  <a:cubicBezTo>
                    <a:pt x="41593" y="394636"/>
                    <a:pt x="39053" y="388244"/>
                    <a:pt x="34290" y="381548"/>
                  </a:cubicBezTo>
                  <a:cubicBezTo>
                    <a:pt x="29528" y="374852"/>
                    <a:pt x="24906" y="364924"/>
                    <a:pt x="17145" y="362337"/>
                  </a:cubicBezTo>
                  <a:cubicBezTo>
                    <a:pt x="15240" y="361067"/>
                    <a:pt x="12860" y="360315"/>
                    <a:pt x="11430" y="358527"/>
                  </a:cubicBezTo>
                  <a:cubicBezTo>
                    <a:pt x="10176" y="356959"/>
                    <a:pt x="10316" y="354658"/>
                    <a:pt x="9525" y="352812"/>
                  </a:cubicBezTo>
                  <a:cubicBezTo>
                    <a:pt x="8406" y="350202"/>
                    <a:pt x="6834" y="347802"/>
                    <a:pt x="5715" y="345192"/>
                  </a:cubicBezTo>
                  <a:cubicBezTo>
                    <a:pt x="983" y="334150"/>
                    <a:pt x="7322" y="344745"/>
                    <a:pt x="0" y="333762"/>
                  </a:cubicBezTo>
                  <a:cubicBezTo>
                    <a:pt x="2755" y="297949"/>
                    <a:pt x="46" y="320174"/>
                    <a:pt x="3810" y="299472"/>
                  </a:cubicBezTo>
                  <a:cubicBezTo>
                    <a:pt x="4501" y="295672"/>
                    <a:pt x="4494" y="291706"/>
                    <a:pt x="5715" y="288042"/>
                  </a:cubicBezTo>
                  <a:cubicBezTo>
                    <a:pt x="6439" y="285870"/>
                    <a:pt x="8501" y="284375"/>
                    <a:pt x="9525" y="282327"/>
                  </a:cubicBezTo>
                  <a:cubicBezTo>
                    <a:pt x="10423" y="280531"/>
                    <a:pt x="10455" y="278367"/>
                    <a:pt x="11430" y="276612"/>
                  </a:cubicBezTo>
                  <a:cubicBezTo>
                    <a:pt x="18901" y="263165"/>
                    <a:pt x="17929" y="265929"/>
                    <a:pt x="30480" y="257562"/>
                  </a:cubicBezTo>
                  <a:lnTo>
                    <a:pt x="36195" y="253752"/>
                  </a:lnTo>
                  <a:cubicBezTo>
                    <a:pt x="39210" y="249229"/>
                    <a:pt x="42176" y="244552"/>
                    <a:pt x="45720" y="240417"/>
                  </a:cubicBezTo>
                  <a:cubicBezTo>
                    <a:pt x="47473" y="238372"/>
                    <a:pt x="49193" y="236196"/>
                    <a:pt x="51435" y="234702"/>
                  </a:cubicBezTo>
                  <a:cubicBezTo>
                    <a:pt x="53106" y="233588"/>
                    <a:pt x="55245" y="233432"/>
                    <a:pt x="57150" y="232797"/>
                  </a:cubicBezTo>
                  <a:cubicBezTo>
                    <a:pt x="58420" y="230892"/>
                    <a:pt x="59237" y="228590"/>
                    <a:pt x="60960" y="227082"/>
                  </a:cubicBezTo>
                  <a:cubicBezTo>
                    <a:pt x="66565" y="222178"/>
                    <a:pt x="70485" y="223907"/>
                    <a:pt x="72390" y="223272"/>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grpSp>
        <p:nvGrpSpPr>
          <p:cNvPr id="26" name="Gruppe 25"/>
          <p:cNvGrpSpPr/>
          <p:nvPr/>
        </p:nvGrpSpPr>
        <p:grpSpPr>
          <a:xfrm>
            <a:off x="5298730" y="4445321"/>
            <a:ext cx="1305561" cy="1391920"/>
            <a:chOff x="0" y="0"/>
            <a:chExt cx="1305733" cy="1392420"/>
          </a:xfrm>
        </p:grpSpPr>
        <p:sp>
          <p:nvSpPr>
            <p:cNvPr id="27" name="Kombinationstegning 26"/>
            <p:cNvSpPr/>
            <p:nvPr/>
          </p:nvSpPr>
          <p:spPr>
            <a:xfrm>
              <a:off x="457200" y="627321"/>
              <a:ext cx="848533" cy="765099"/>
            </a:xfrm>
            <a:custGeom>
              <a:avLst/>
              <a:gdLst>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55465 w 848533"/>
                <a:gd name="connsiteY52" fmla="*/ 103439 h 762946"/>
                <a:gd name="connsiteX53" fmla="*/ 443052 w 848533"/>
                <a:gd name="connsiteY53" fmla="*/ 99301 h 762946"/>
                <a:gd name="connsiteX54" fmla="*/ 418227 w 848533"/>
                <a:gd name="connsiteY54" fmla="*/ 82751 h 762946"/>
                <a:gd name="connsiteX55" fmla="*/ 405814 w 848533"/>
                <a:gd name="connsiteY55" fmla="*/ 74476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8587 w 848533"/>
                <a:gd name="connsiteY95" fmla="*/ 475819 h 762946"/>
                <a:gd name="connsiteX96" fmla="*/ 244450 w 848533"/>
                <a:gd name="connsiteY96" fmla="*/ 504782 h 762946"/>
                <a:gd name="connsiteX97" fmla="*/ 248587 w 848533"/>
                <a:gd name="connsiteY97" fmla="*/ 521332 h 762946"/>
                <a:gd name="connsiteX98" fmla="*/ 285825 w 848533"/>
                <a:gd name="connsiteY98" fmla="*/ 525469 h 762946"/>
                <a:gd name="connsiteX99" fmla="*/ 302375 w 848533"/>
                <a:gd name="connsiteY99" fmla="*/ 521332 h 762946"/>
                <a:gd name="connsiteX100" fmla="*/ 306513 w 848533"/>
                <a:gd name="connsiteY100" fmla="*/ 533744 h 762946"/>
                <a:gd name="connsiteX101" fmla="*/ 327201 w 848533"/>
                <a:gd name="connsiteY101" fmla="*/ 554432 h 762946"/>
                <a:gd name="connsiteX102" fmla="*/ 335476 w 848533"/>
                <a:gd name="connsiteY102" fmla="*/ 579258 h 762946"/>
                <a:gd name="connsiteX103" fmla="*/ 339613 w 848533"/>
                <a:gd name="connsiteY103" fmla="*/ 591670 h 762946"/>
                <a:gd name="connsiteX104" fmla="*/ 335476 w 848533"/>
                <a:gd name="connsiteY104" fmla="*/ 628908 h 762946"/>
                <a:gd name="connsiteX105" fmla="*/ 335476 w 848533"/>
                <a:gd name="connsiteY105"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55465 w 848533"/>
                <a:gd name="connsiteY52" fmla="*/ 103439 h 762946"/>
                <a:gd name="connsiteX53" fmla="*/ 443052 w 848533"/>
                <a:gd name="connsiteY53" fmla="*/ 99301 h 762946"/>
                <a:gd name="connsiteX54" fmla="*/ 418227 w 848533"/>
                <a:gd name="connsiteY54" fmla="*/ 82751 h 762946"/>
                <a:gd name="connsiteX55" fmla="*/ 405814 w 848533"/>
                <a:gd name="connsiteY55" fmla="*/ 74476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587 w 848533"/>
                <a:gd name="connsiteY98" fmla="*/ 521332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55465 w 848533"/>
                <a:gd name="connsiteY52" fmla="*/ 103439 h 762946"/>
                <a:gd name="connsiteX53" fmla="*/ 443052 w 848533"/>
                <a:gd name="connsiteY53" fmla="*/ 99301 h 762946"/>
                <a:gd name="connsiteX54" fmla="*/ 418227 w 848533"/>
                <a:gd name="connsiteY54" fmla="*/ 82751 h 762946"/>
                <a:gd name="connsiteX55" fmla="*/ 405814 w 848533"/>
                <a:gd name="connsiteY55" fmla="*/ 74476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3052 w 848533"/>
                <a:gd name="connsiteY53" fmla="*/ 99301 h 762946"/>
                <a:gd name="connsiteX54" fmla="*/ 418227 w 848533"/>
                <a:gd name="connsiteY54" fmla="*/ 82751 h 762946"/>
                <a:gd name="connsiteX55" fmla="*/ 405814 w 848533"/>
                <a:gd name="connsiteY55" fmla="*/ 74476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280 w 848533"/>
                <a:gd name="connsiteY53" fmla="*/ 78645 h 762946"/>
                <a:gd name="connsiteX54" fmla="*/ 418227 w 848533"/>
                <a:gd name="connsiteY54" fmla="*/ 82751 h 762946"/>
                <a:gd name="connsiteX55" fmla="*/ 405814 w 848533"/>
                <a:gd name="connsiteY55" fmla="*/ 74476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280 w 848533"/>
                <a:gd name="connsiteY53" fmla="*/ 78645 h 762946"/>
                <a:gd name="connsiteX54" fmla="*/ 418227 w 848533"/>
                <a:gd name="connsiteY54" fmla="*/ 82751 h 762946"/>
                <a:gd name="connsiteX55" fmla="*/ 405897 w 848533"/>
                <a:gd name="connsiteY55" fmla="*/ 49670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371 w 848533"/>
                <a:gd name="connsiteY53" fmla="*/ 62120 h 762946"/>
                <a:gd name="connsiteX54" fmla="*/ 418227 w 848533"/>
                <a:gd name="connsiteY54" fmla="*/ 82751 h 762946"/>
                <a:gd name="connsiteX55" fmla="*/ 405897 w 848533"/>
                <a:gd name="connsiteY55" fmla="*/ 49670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371 w 848533"/>
                <a:gd name="connsiteY53" fmla="*/ 62120 h 762946"/>
                <a:gd name="connsiteX54" fmla="*/ 426589 w 848533"/>
                <a:gd name="connsiteY54" fmla="*/ 57950 h 762946"/>
                <a:gd name="connsiteX55" fmla="*/ 405897 w 848533"/>
                <a:gd name="connsiteY55" fmla="*/ 49670 h 762946"/>
                <a:gd name="connsiteX56" fmla="*/ 393402 w 848533"/>
                <a:gd name="connsiteY56" fmla="*/ 70338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371 w 848533"/>
                <a:gd name="connsiteY53" fmla="*/ 62120 h 762946"/>
                <a:gd name="connsiteX54" fmla="*/ 426589 w 848533"/>
                <a:gd name="connsiteY54" fmla="*/ 57950 h 762946"/>
                <a:gd name="connsiteX55" fmla="*/ 405897 w 848533"/>
                <a:gd name="connsiteY55" fmla="*/ 49670 h 762946"/>
                <a:gd name="connsiteX56" fmla="*/ 393482 w 848533"/>
                <a:gd name="connsiteY56" fmla="*/ 41392 h 762946"/>
                <a:gd name="connsiteX57" fmla="*/ 368576 w 848533"/>
                <a:gd name="connsiteY57" fmla="*/ 53788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7522 h 762946"/>
                <a:gd name="connsiteX1" fmla="*/ 335476 w 848533"/>
                <a:gd name="connsiteY1" fmla="*/ 707522 h 762946"/>
                <a:gd name="connsiteX2" fmla="*/ 414089 w 848533"/>
                <a:gd name="connsiteY2" fmla="*/ 711659 h 762946"/>
                <a:gd name="connsiteX3" fmla="*/ 438915 w 848533"/>
                <a:gd name="connsiteY3" fmla="*/ 724072 h 762946"/>
                <a:gd name="connsiteX4" fmla="*/ 451327 w 848533"/>
                <a:gd name="connsiteY4" fmla="*/ 728210 h 762946"/>
                <a:gd name="connsiteX5" fmla="*/ 505116 w 848533"/>
                <a:gd name="connsiteY5" fmla="*/ 732347 h 762946"/>
                <a:gd name="connsiteX6" fmla="*/ 509253 w 848533"/>
                <a:gd name="connsiteY6" fmla="*/ 757173 h 762946"/>
                <a:gd name="connsiteX7" fmla="*/ 641655 w 848533"/>
                <a:gd name="connsiteY7" fmla="*/ 757173 h 762946"/>
                <a:gd name="connsiteX8" fmla="*/ 662343 w 848533"/>
                <a:gd name="connsiteY8" fmla="*/ 736485 h 762946"/>
                <a:gd name="connsiteX9" fmla="*/ 670618 w 848533"/>
                <a:gd name="connsiteY9" fmla="*/ 711659 h 762946"/>
                <a:gd name="connsiteX10" fmla="*/ 674756 w 848533"/>
                <a:gd name="connsiteY10" fmla="*/ 699247 h 762946"/>
                <a:gd name="connsiteX11" fmla="*/ 687168 w 848533"/>
                <a:gd name="connsiteY11" fmla="*/ 690972 h 762946"/>
                <a:gd name="connsiteX12" fmla="*/ 707856 w 848533"/>
                <a:gd name="connsiteY12" fmla="*/ 686834 h 762946"/>
                <a:gd name="connsiteX13" fmla="*/ 724406 w 848533"/>
                <a:gd name="connsiteY13" fmla="*/ 678559 h 762946"/>
                <a:gd name="connsiteX14" fmla="*/ 740956 w 848533"/>
                <a:gd name="connsiteY14" fmla="*/ 674421 h 762946"/>
                <a:gd name="connsiteX15" fmla="*/ 745094 w 848533"/>
                <a:gd name="connsiteY15" fmla="*/ 662009 h 762946"/>
                <a:gd name="connsiteX16" fmla="*/ 753369 w 848533"/>
                <a:gd name="connsiteY16" fmla="*/ 649596 h 762946"/>
                <a:gd name="connsiteX17" fmla="*/ 765782 w 848533"/>
                <a:gd name="connsiteY17" fmla="*/ 641321 h 762946"/>
                <a:gd name="connsiteX18" fmla="*/ 790607 w 848533"/>
                <a:gd name="connsiteY18" fmla="*/ 633046 h 762946"/>
                <a:gd name="connsiteX19" fmla="*/ 819570 w 848533"/>
                <a:gd name="connsiteY19" fmla="*/ 599945 h 762946"/>
                <a:gd name="connsiteX20" fmla="*/ 823708 w 848533"/>
                <a:gd name="connsiteY20" fmla="*/ 587533 h 762946"/>
                <a:gd name="connsiteX21" fmla="*/ 836120 w 848533"/>
                <a:gd name="connsiteY21" fmla="*/ 579258 h 762946"/>
                <a:gd name="connsiteX22" fmla="*/ 831983 w 848533"/>
                <a:gd name="connsiteY22" fmla="*/ 562707 h 762946"/>
                <a:gd name="connsiteX23" fmla="*/ 819570 w 848533"/>
                <a:gd name="connsiteY23" fmla="*/ 554432 h 762946"/>
                <a:gd name="connsiteX24" fmla="*/ 811295 w 848533"/>
                <a:gd name="connsiteY24" fmla="*/ 542020 h 762946"/>
                <a:gd name="connsiteX25" fmla="*/ 803020 w 848533"/>
                <a:gd name="connsiteY25" fmla="*/ 496506 h 762946"/>
                <a:gd name="connsiteX26" fmla="*/ 794745 w 848533"/>
                <a:gd name="connsiteY26" fmla="*/ 471681 h 762946"/>
                <a:gd name="connsiteX27" fmla="*/ 811295 w 848533"/>
                <a:gd name="connsiteY27" fmla="*/ 426168 h 762946"/>
                <a:gd name="connsiteX28" fmla="*/ 823708 w 848533"/>
                <a:gd name="connsiteY28" fmla="*/ 422030 h 762946"/>
                <a:gd name="connsiteX29" fmla="*/ 831983 w 848533"/>
                <a:gd name="connsiteY29" fmla="*/ 409618 h 762946"/>
                <a:gd name="connsiteX30" fmla="*/ 844395 w 848533"/>
                <a:gd name="connsiteY30" fmla="*/ 401343 h 762946"/>
                <a:gd name="connsiteX31" fmla="*/ 848533 w 848533"/>
                <a:gd name="connsiteY31" fmla="*/ 388930 h 762946"/>
                <a:gd name="connsiteX32" fmla="*/ 823708 w 848533"/>
                <a:gd name="connsiteY32" fmla="*/ 376517 h 762946"/>
                <a:gd name="connsiteX33" fmla="*/ 819570 w 848533"/>
                <a:gd name="connsiteY33" fmla="*/ 351692 h 762946"/>
                <a:gd name="connsiteX34" fmla="*/ 807157 w 848533"/>
                <a:gd name="connsiteY34" fmla="*/ 326867 h 762946"/>
                <a:gd name="connsiteX35" fmla="*/ 786470 w 848533"/>
                <a:gd name="connsiteY35" fmla="*/ 306179 h 762946"/>
                <a:gd name="connsiteX36" fmla="*/ 765782 w 848533"/>
                <a:gd name="connsiteY36" fmla="*/ 285491 h 762946"/>
                <a:gd name="connsiteX37" fmla="*/ 753369 w 848533"/>
                <a:gd name="connsiteY37" fmla="*/ 277216 h 762946"/>
                <a:gd name="connsiteX38" fmla="*/ 720269 w 848533"/>
                <a:gd name="connsiteY38" fmla="*/ 227565 h 762946"/>
                <a:gd name="connsiteX39" fmla="*/ 711994 w 848533"/>
                <a:gd name="connsiteY39" fmla="*/ 202740 h 762946"/>
                <a:gd name="connsiteX40" fmla="*/ 707856 w 848533"/>
                <a:gd name="connsiteY40" fmla="*/ 190327 h 762946"/>
                <a:gd name="connsiteX41" fmla="*/ 695443 w 848533"/>
                <a:gd name="connsiteY41" fmla="*/ 182052 h 762946"/>
                <a:gd name="connsiteX42" fmla="*/ 683031 w 848533"/>
                <a:gd name="connsiteY42" fmla="*/ 177915 h 762946"/>
                <a:gd name="connsiteX43" fmla="*/ 666480 w 848533"/>
                <a:gd name="connsiteY43" fmla="*/ 161364 h 762946"/>
                <a:gd name="connsiteX44" fmla="*/ 641655 w 848533"/>
                <a:gd name="connsiteY44" fmla="*/ 153089 h 762946"/>
                <a:gd name="connsiteX45" fmla="*/ 616830 w 848533"/>
                <a:gd name="connsiteY45" fmla="*/ 144814 h 762946"/>
                <a:gd name="connsiteX46" fmla="*/ 604417 w 848533"/>
                <a:gd name="connsiteY46" fmla="*/ 136539 h 762946"/>
                <a:gd name="connsiteX47" fmla="*/ 600280 w 848533"/>
                <a:gd name="connsiteY47" fmla="*/ 124126 h 762946"/>
                <a:gd name="connsiteX48" fmla="*/ 587867 w 848533"/>
                <a:gd name="connsiteY48" fmla="*/ 119989 h 762946"/>
                <a:gd name="connsiteX49" fmla="*/ 550629 w 848533"/>
                <a:gd name="connsiteY49" fmla="*/ 115851 h 762946"/>
                <a:gd name="connsiteX50" fmla="*/ 517528 w 848533"/>
                <a:gd name="connsiteY50" fmla="*/ 111714 h 762946"/>
                <a:gd name="connsiteX51" fmla="*/ 492703 w 848533"/>
                <a:gd name="connsiteY51" fmla="*/ 107576 h 762946"/>
                <a:gd name="connsiteX52" fmla="*/ 463835 w 848533"/>
                <a:gd name="connsiteY52" fmla="*/ 78646 h 762946"/>
                <a:gd name="connsiteX53" fmla="*/ 447371 w 848533"/>
                <a:gd name="connsiteY53" fmla="*/ 62120 h 762946"/>
                <a:gd name="connsiteX54" fmla="*/ 426589 w 848533"/>
                <a:gd name="connsiteY54" fmla="*/ 57950 h 762946"/>
                <a:gd name="connsiteX55" fmla="*/ 405897 w 848533"/>
                <a:gd name="connsiteY55" fmla="*/ 49670 h 762946"/>
                <a:gd name="connsiteX56" fmla="*/ 393482 w 848533"/>
                <a:gd name="connsiteY56" fmla="*/ 41392 h 762946"/>
                <a:gd name="connsiteX57" fmla="*/ 368651 w 848533"/>
                <a:gd name="connsiteY57" fmla="*/ 33113 h 762946"/>
                <a:gd name="connsiteX58" fmla="*/ 343751 w 848533"/>
                <a:gd name="connsiteY58" fmla="*/ 28963 h 762946"/>
                <a:gd name="connsiteX59" fmla="*/ 327201 w 848533"/>
                <a:gd name="connsiteY59" fmla="*/ 8275 h 762946"/>
                <a:gd name="connsiteX60" fmla="*/ 302375 w 848533"/>
                <a:gd name="connsiteY60" fmla="*/ 0 h 762946"/>
                <a:gd name="connsiteX61" fmla="*/ 277550 w 848533"/>
                <a:gd name="connsiteY61" fmla="*/ 8275 h 762946"/>
                <a:gd name="connsiteX62" fmla="*/ 273413 w 848533"/>
                <a:gd name="connsiteY62" fmla="*/ 20687 h 762946"/>
                <a:gd name="connsiteX63" fmla="*/ 252725 w 848533"/>
                <a:gd name="connsiteY63" fmla="*/ 37238 h 762946"/>
                <a:gd name="connsiteX64" fmla="*/ 232037 w 848533"/>
                <a:gd name="connsiteY64" fmla="*/ 41375 h 762946"/>
                <a:gd name="connsiteX65" fmla="*/ 207212 w 848533"/>
                <a:gd name="connsiteY65" fmla="*/ 49650 h 762946"/>
                <a:gd name="connsiteX66" fmla="*/ 203074 w 848533"/>
                <a:gd name="connsiteY66" fmla="*/ 107576 h 762946"/>
                <a:gd name="connsiteX67" fmla="*/ 198937 w 848533"/>
                <a:gd name="connsiteY67" fmla="*/ 119989 h 762946"/>
                <a:gd name="connsiteX68" fmla="*/ 178249 w 848533"/>
                <a:gd name="connsiteY68" fmla="*/ 136539 h 762946"/>
                <a:gd name="connsiteX69" fmla="*/ 161699 w 848533"/>
                <a:gd name="connsiteY69" fmla="*/ 140677 h 762946"/>
                <a:gd name="connsiteX70" fmla="*/ 141011 w 848533"/>
                <a:gd name="connsiteY70" fmla="*/ 161364 h 762946"/>
                <a:gd name="connsiteX71" fmla="*/ 62397 w 848533"/>
                <a:gd name="connsiteY71" fmla="*/ 169639 h 762946"/>
                <a:gd name="connsiteX72" fmla="*/ 37572 w 848533"/>
                <a:gd name="connsiteY72" fmla="*/ 177915 h 762946"/>
                <a:gd name="connsiteX73" fmla="*/ 25159 w 848533"/>
                <a:gd name="connsiteY73" fmla="*/ 182052 h 762946"/>
                <a:gd name="connsiteX74" fmla="*/ 12746 w 848533"/>
                <a:gd name="connsiteY74" fmla="*/ 190327 h 762946"/>
                <a:gd name="connsiteX75" fmla="*/ 334 w 848533"/>
                <a:gd name="connsiteY75" fmla="*/ 194465 h 762946"/>
                <a:gd name="connsiteX76" fmla="*/ 29297 w 848533"/>
                <a:gd name="connsiteY76" fmla="*/ 211015 h 762946"/>
                <a:gd name="connsiteX77" fmla="*/ 54122 w 848533"/>
                <a:gd name="connsiteY77" fmla="*/ 219290 h 762946"/>
                <a:gd name="connsiteX78" fmla="*/ 78947 w 848533"/>
                <a:gd name="connsiteY78" fmla="*/ 227565 h 762946"/>
                <a:gd name="connsiteX79" fmla="*/ 91360 w 848533"/>
                <a:gd name="connsiteY79" fmla="*/ 231703 h 762946"/>
                <a:gd name="connsiteX80" fmla="*/ 103773 w 848533"/>
                <a:gd name="connsiteY80" fmla="*/ 235840 h 762946"/>
                <a:gd name="connsiteX81" fmla="*/ 124461 w 848533"/>
                <a:gd name="connsiteY81" fmla="*/ 256528 h 762946"/>
                <a:gd name="connsiteX82" fmla="*/ 128598 w 848533"/>
                <a:gd name="connsiteY82" fmla="*/ 268941 h 762946"/>
                <a:gd name="connsiteX83" fmla="*/ 153423 w 848533"/>
                <a:gd name="connsiteY83" fmla="*/ 277216 h 762946"/>
                <a:gd name="connsiteX84" fmla="*/ 161699 w 848533"/>
                <a:gd name="connsiteY84" fmla="*/ 285491 h 762946"/>
                <a:gd name="connsiteX85" fmla="*/ 174111 w 848533"/>
                <a:gd name="connsiteY85" fmla="*/ 289629 h 762946"/>
                <a:gd name="connsiteX86" fmla="*/ 182386 w 848533"/>
                <a:gd name="connsiteY86" fmla="*/ 302041 h 762946"/>
                <a:gd name="connsiteX87" fmla="*/ 207212 w 848533"/>
                <a:gd name="connsiteY87" fmla="*/ 314454 h 762946"/>
                <a:gd name="connsiteX88" fmla="*/ 223762 w 848533"/>
                <a:gd name="connsiteY88" fmla="*/ 310316 h 762946"/>
                <a:gd name="connsiteX89" fmla="*/ 236175 w 848533"/>
                <a:gd name="connsiteY89" fmla="*/ 289629 h 762946"/>
                <a:gd name="connsiteX90" fmla="*/ 285825 w 848533"/>
                <a:gd name="connsiteY90" fmla="*/ 285491 h 762946"/>
                <a:gd name="connsiteX91" fmla="*/ 294100 w 848533"/>
                <a:gd name="connsiteY91" fmla="*/ 297904 h 762946"/>
                <a:gd name="connsiteX92" fmla="*/ 285825 w 848533"/>
                <a:gd name="connsiteY92" fmla="*/ 322729 h 762946"/>
                <a:gd name="connsiteX93" fmla="*/ 269275 w 848533"/>
                <a:gd name="connsiteY93" fmla="*/ 347554 h 762946"/>
                <a:gd name="connsiteX94" fmla="*/ 265137 w 848533"/>
                <a:gd name="connsiteY94" fmla="*/ 364105 h 762946"/>
                <a:gd name="connsiteX95" fmla="*/ 244166 w 848533"/>
                <a:gd name="connsiteY95" fmla="*/ 434620 h 762946"/>
                <a:gd name="connsiteX96" fmla="*/ 248587 w 848533"/>
                <a:gd name="connsiteY96" fmla="*/ 475819 h 762946"/>
                <a:gd name="connsiteX97" fmla="*/ 244450 w 848533"/>
                <a:gd name="connsiteY97" fmla="*/ 504782 h 762946"/>
                <a:gd name="connsiteX98" fmla="*/ 248638 w 848533"/>
                <a:gd name="connsiteY98" fmla="*/ 542241 h 762946"/>
                <a:gd name="connsiteX99" fmla="*/ 285825 w 848533"/>
                <a:gd name="connsiteY99" fmla="*/ 525469 h 762946"/>
                <a:gd name="connsiteX100" fmla="*/ 302375 w 848533"/>
                <a:gd name="connsiteY100" fmla="*/ 521332 h 762946"/>
                <a:gd name="connsiteX101" fmla="*/ 306513 w 848533"/>
                <a:gd name="connsiteY101" fmla="*/ 533744 h 762946"/>
                <a:gd name="connsiteX102" fmla="*/ 327201 w 848533"/>
                <a:gd name="connsiteY102" fmla="*/ 554432 h 762946"/>
                <a:gd name="connsiteX103" fmla="*/ 335476 w 848533"/>
                <a:gd name="connsiteY103" fmla="*/ 579258 h 762946"/>
                <a:gd name="connsiteX104" fmla="*/ 339613 w 848533"/>
                <a:gd name="connsiteY104" fmla="*/ 591670 h 762946"/>
                <a:gd name="connsiteX105" fmla="*/ 335476 w 848533"/>
                <a:gd name="connsiteY105" fmla="*/ 628908 h 762946"/>
                <a:gd name="connsiteX106" fmla="*/ 335476 w 848533"/>
                <a:gd name="connsiteY106" fmla="*/ 707522 h 762946"/>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1655 w 848533"/>
                <a:gd name="connsiteY44" fmla="*/ 153934 h 763791"/>
                <a:gd name="connsiteX45" fmla="*/ 616830 w 848533"/>
                <a:gd name="connsiteY45" fmla="*/ 145659 h 763791"/>
                <a:gd name="connsiteX46" fmla="*/ 604417 w 848533"/>
                <a:gd name="connsiteY46" fmla="*/ 137384 h 763791"/>
                <a:gd name="connsiteX47" fmla="*/ 600280 w 848533"/>
                <a:gd name="connsiteY47" fmla="*/ 124971 h 763791"/>
                <a:gd name="connsiteX48" fmla="*/ 587867 w 848533"/>
                <a:gd name="connsiteY48" fmla="*/ 120834 h 763791"/>
                <a:gd name="connsiteX49" fmla="*/ 550629 w 848533"/>
                <a:gd name="connsiteY49" fmla="*/ 116696 h 763791"/>
                <a:gd name="connsiteX50" fmla="*/ 517528 w 848533"/>
                <a:gd name="connsiteY50" fmla="*/ 112559 h 763791"/>
                <a:gd name="connsiteX51" fmla="*/ 492703 w 848533"/>
                <a:gd name="connsiteY51" fmla="*/ 108421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16830 w 848533"/>
                <a:gd name="connsiteY45" fmla="*/ 145659 h 763791"/>
                <a:gd name="connsiteX46" fmla="*/ 604417 w 848533"/>
                <a:gd name="connsiteY46" fmla="*/ 137384 h 763791"/>
                <a:gd name="connsiteX47" fmla="*/ 600280 w 848533"/>
                <a:gd name="connsiteY47" fmla="*/ 124971 h 763791"/>
                <a:gd name="connsiteX48" fmla="*/ 587867 w 848533"/>
                <a:gd name="connsiteY48" fmla="*/ 120834 h 763791"/>
                <a:gd name="connsiteX49" fmla="*/ 550629 w 848533"/>
                <a:gd name="connsiteY49" fmla="*/ 116696 h 763791"/>
                <a:gd name="connsiteX50" fmla="*/ 517528 w 848533"/>
                <a:gd name="connsiteY50" fmla="*/ 112559 h 763791"/>
                <a:gd name="connsiteX51" fmla="*/ 492703 w 848533"/>
                <a:gd name="connsiteY51" fmla="*/ 108421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04417 w 848533"/>
                <a:gd name="connsiteY46" fmla="*/ 137384 h 763791"/>
                <a:gd name="connsiteX47" fmla="*/ 600280 w 848533"/>
                <a:gd name="connsiteY47" fmla="*/ 124971 h 763791"/>
                <a:gd name="connsiteX48" fmla="*/ 587867 w 848533"/>
                <a:gd name="connsiteY48" fmla="*/ 120834 h 763791"/>
                <a:gd name="connsiteX49" fmla="*/ 550629 w 848533"/>
                <a:gd name="connsiteY49" fmla="*/ 116696 h 763791"/>
                <a:gd name="connsiteX50" fmla="*/ 517528 w 848533"/>
                <a:gd name="connsiteY50" fmla="*/ 112559 h 763791"/>
                <a:gd name="connsiteX51" fmla="*/ 492703 w 848533"/>
                <a:gd name="connsiteY51" fmla="*/ 108421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20971 w 848533"/>
                <a:gd name="connsiteY46" fmla="*/ 116682 h 763791"/>
                <a:gd name="connsiteX47" fmla="*/ 600280 w 848533"/>
                <a:gd name="connsiteY47" fmla="*/ 124971 h 763791"/>
                <a:gd name="connsiteX48" fmla="*/ 587867 w 848533"/>
                <a:gd name="connsiteY48" fmla="*/ 120834 h 763791"/>
                <a:gd name="connsiteX49" fmla="*/ 550629 w 848533"/>
                <a:gd name="connsiteY49" fmla="*/ 116696 h 763791"/>
                <a:gd name="connsiteX50" fmla="*/ 517528 w 848533"/>
                <a:gd name="connsiteY50" fmla="*/ 112559 h 763791"/>
                <a:gd name="connsiteX51" fmla="*/ 492703 w 848533"/>
                <a:gd name="connsiteY51" fmla="*/ 108421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20971 w 848533"/>
                <a:gd name="connsiteY46" fmla="*/ 116682 h 763791"/>
                <a:gd name="connsiteX47" fmla="*/ 600280 w 848533"/>
                <a:gd name="connsiteY47" fmla="*/ 124971 h 763791"/>
                <a:gd name="connsiteX48" fmla="*/ 587867 w 848533"/>
                <a:gd name="connsiteY48" fmla="*/ 120834 h 763791"/>
                <a:gd name="connsiteX49" fmla="*/ 550629 w 848533"/>
                <a:gd name="connsiteY49" fmla="*/ 116696 h 763791"/>
                <a:gd name="connsiteX50" fmla="*/ 517528 w 848533"/>
                <a:gd name="connsiteY50" fmla="*/ 112559 h 763791"/>
                <a:gd name="connsiteX51" fmla="*/ 492703 w 848533"/>
                <a:gd name="connsiteY51" fmla="*/ 91860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20971 w 848533"/>
                <a:gd name="connsiteY46" fmla="*/ 116682 h 763791"/>
                <a:gd name="connsiteX47" fmla="*/ 600280 w 848533"/>
                <a:gd name="connsiteY47" fmla="*/ 124971 h 763791"/>
                <a:gd name="connsiteX48" fmla="*/ 587867 w 848533"/>
                <a:gd name="connsiteY48" fmla="*/ 120834 h 763791"/>
                <a:gd name="connsiteX49" fmla="*/ 558906 w 848533"/>
                <a:gd name="connsiteY49" fmla="*/ 91854 h 763791"/>
                <a:gd name="connsiteX50" fmla="*/ 517528 w 848533"/>
                <a:gd name="connsiteY50" fmla="*/ 112559 h 763791"/>
                <a:gd name="connsiteX51" fmla="*/ 492703 w 848533"/>
                <a:gd name="connsiteY51" fmla="*/ 91860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20971 w 848533"/>
                <a:gd name="connsiteY46" fmla="*/ 116682 h 763791"/>
                <a:gd name="connsiteX47" fmla="*/ 600280 w 848533"/>
                <a:gd name="connsiteY47" fmla="*/ 124971 h 763791"/>
                <a:gd name="connsiteX48" fmla="*/ 587867 w 848533"/>
                <a:gd name="connsiteY48" fmla="*/ 120834 h 763791"/>
                <a:gd name="connsiteX49" fmla="*/ 558906 w 848533"/>
                <a:gd name="connsiteY49" fmla="*/ 91854 h 763791"/>
                <a:gd name="connsiteX50" fmla="*/ 529943 w 848533"/>
                <a:gd name="connsiteY50" fmla="*/ 91857 h 763791"/>
                <a:gd name="connsiteX51" fmla="*/ 492703 w 848533"/>
                <a:gd name="connsiteY51" fmla="*/ 91860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9098 h 763791"/>
                <a:gd name="connsiteX46" fmla="*/ 620971 w 848533"/>
                <a:gd name="connsiteY46" fmla="*/ 116682 h 763791"/>
                <a:gd name="connsiteX47" fmla="*/ 600280 w 848533"/>
                <a:gd name="connsiteY47" fmla="*/ 124971 h 763791"/>
                <a:gd name="connsiteX48" fmla="*/ 587867 w 848533"/>
                <a:gd name="connsiteY48" fmla="*/ 108413 h 763791"/>
                <a:gd name="connsiteX49" fmla="*/ 558906 w 848533"/>
                <a:gd name="connsiteY49" fmla="*/ 91854 h 763791"/>
                <a:gd name="connsiteX50" fmla="*/ 529943 w 848533"/>
                <a:gd name="connsiteY50" fmla="*/ 91857 h 763791"/>
                <a:gd name="connsiteX51" fmla="*/ 492703 w 848533"/>
                <a:gd name="connsiteY51" fmla="*/ 91860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3791"/>
                <a:gd name="connsiteX1" fmla="*/ 335476 w 848533"/>
                <a:gd name="connsiteY1" fmla="*/ 708367 h 763791"/>
                <a:gd name="connsiteX2" fmla="*/ 414089 w 848533"/>
                <a:gd name="connsiteY2" fmla="*/ 712504 h 763791"/>
                <a:gd name="connsiteX3" fmla="*/ 438915 w 848533"/>
                <a:gd name="connsiteY3" fmla="*/ 724917 h 763791"/>
                <a:gd name="connsiteX4" fmla="*/ 451327 w 848533"/>
                <a:gd name="connsiteY4" fmla="*/ 729055 h 763791"/>
                <a:gd name="connsiteX5" fmla="*/ 505116 w 848533"/>
                <a:gd name="connsiteY5" fmla="*/ 733192 h 763791"/>
                <a:gd name="connsiteX6" fmla="*/ 509253 w 848533"/>
                <a:gd name="connsiteY6" fmla="*/ 758018 h 763791"/>
                <a:gd name="connsiteX7" fmla="*/ 641655 w 848533"/>
                <a:gd name="connsiteY7" fmla="*/ 758018 h 763791"/>
                <a:gd name="connsiteX8" fmla="*/ 662343 w 848533"/>
                <a:gd name="connsiteY8" fmla="*/ 737330 h 763791"/>
                <a:gd name="connsiteX9" fmla="*/ 670618 w 848533"/>
                <a:gd name="connsiteY9" fmla="*/ 712504 h 763791"/>
                <a:gd name="connsiteX10" fmla="*/ 674756 w 848533"/>
                <a:gd name="connsiteY10" fmla="*/ 700092 h 763791"/>
                <a:gd name="connsiteX11" fmla="*/ 687168 w 848533"/>
                <a:gd name="connsiteY11" fmla="*/ 691817 h 763791"/>
                <a:gd name="connsiteX12" fmla="*/ 707856 w 848533"/>
                <a:gd name="connsiteY12" fmla="*/ 687679 h 763791"/>
                <a:gd name="connsiteX13" fmla="*/ 724406 w 848533"/>
                <a:gd name="connsiteY13" fmla="*/ 679404 h 763791"/>
                <a:gd name="connsiteX14" fmla="*/ 740956 w 848533"/>
                <a:gd name="connsiteY14" fmla="*/ 675266 h 763791"/>
                <a:gd name="connsiteX15" fmla="*/ 745094 w 848533"/>
                <a:gd name="connsiteY15" fmla="*/ 662854 h 763791"/>
                <a:gd name="connsiteX16" fmla="*/ 753369 w 848533"/>
                <a:gd name="connsiteY16" fmla="*/ 650441 h 763791"/>
                <a:gd name="connsiteX17" fmla="*/ 765782 w 848533"/>
                <a:gd name="connsiteY17" fmla="*/ 642166 h 763791"/>
                <a:gd name="connsiteX18" fmla="*/ 790607 w 848533"/>
                <a:gd name="connsiteY18" fmla="*/ 633891 h 763791"/>
                <a:gd name="connsiteX19" fmla="*/ 819570 w 848533"/>
                <a:gd name="connsiteY19" fmla="*/ 600790 h 763791"/>
                <a:gd name="connsiteX20" fmla="*/ 823708 w 848533"/>
                <a:gd name="connsiteY20" fmla="*/ 588378 h 763791"/>
                <a:gd name="connsiteX21" fmla="*/ 836120 w 848533"/>
                <a:gd name="connsiteY21" fmla="*/ 580103 h 763791"/>
                <a:gd name="connsiteX22" fmla="*/ 831983 w 848533"/>
                <a:gd name="connsiteY22" fmla="*/ 563552 h 763791"/>
                <a:gd name="connsiteX23" fmla="*/ 819570 w 848533"/>
                <a:gd name="connsiteY23" fmla="*/ 555277 h 763791"/>
                <a:gd name="connsiteX24" fmla="*/ 811295 w 848533"/>
                <a:gd name="connsiteY24" fmla="*/ 542865 h 763791"/>
                <a:gd name="connsiteX25" fmla="*/ 803020 w 848533"/>
                <a:gd name="connsiteY25" fmla="*/ 497351 h 763791"/>
                <a:gd name="connsiteX26" fmla="*/ 794745 w 848533"/>
                <a:gd name="connsiteY26" fmla="*/ 472526 h 763791"/>
                <a:gd name="connsiteX27" fmla="*/ 811295 w 848533"/>
                <a:gd name="connsiteY27" fmla="*/ 427013 h 763791"/>
                <a:gd name="connsiteX28" fmla="*/ 823708 w 848533"/>
                <a:gd name="connsiteY28" fmla="*/ 422875 h 763791"/>
                <a:gd name="connsiteX29" fmla="*/ 831983 w 848533"/>
                <a:gd name="connsiteY29" fmla="*/ 410463 h 763791"/>
                <a:gd name="connsiteX30" fmla="*/ 844395 w 848533"/>
                <a:gd name="connsiteY30" fmla="*/ 402188 h 763791"/>
                <a:gd name="connsiteX31" fmla="*/ 848533 w 848533"/>
                <a:gd name="connsiteY31" fmla="*/ 389775 h 763791"/>
                <a:gd name="connsiteX32" fmla="*/ 823708 w 848533"/>
                <a:gd name="connsiteY32" fmla="*/ 377362 h 763791"/>
                <a:gd name="connsiteX33" fmla="*/ 819570 w 848533"/>
                <a:gd name="connsiteY33" fmla="*/ 352537 h 763791"/>
                <a:gd name="connsiteX34" fmla="*/ 807157 w 848533"/>
                <a:gd name="connsiteY34" fmla="*/ 327712 h 763791"/>
                <a:gd name="connsiteX35" fmla="*/ 786470 w 848533"/>
                <a:gd name="connsiteY35" fmla="*/ 307024 h 763791"/>
                <a:gd name="connsiteX36" fmla="*/ 765782 w 848533"/>
                <a:gd name="connsiteY36" fmla="*/ 286336 h 763791"/>
                <a:gd name="connsiteX37" fmla="*/ 753369 w 848533"/>
                <a:gd name="connsiteY37" fmla="*/ 278061 h 763791"/>
                <a:gd name="connsiteX38" fmla="*/ 720269 w 848533"/>
                <a:gd name="connsiteY38" fmla="*/ 228410 h 763791"/>
                <a:gd name="connsiteX39" fmla="*/ 711994 w 848533"/>
                <a:gd name="connsiteY39" fmla="*/ 203585 h 763791"/>
                <a:gd name="connsiteX40" fmla="*/ 707856 w 848533"/>
                <a:gd name="connsiteY40" fmla="*/ 191172 h 763791"/>
                <a:gd name="connsiteX41" fmla="*/ 695443 w 848533"/>
                <a:gd name="connsiteY41" fmla="*/ 182897 h 763791"/>
                <a:gd name="connsiteX42" fmla="*/ 683031 w 848533"/>
                <a:gd name="connsiteY42" fmla="*/ 178760 h 763791"/>
                <a:gd name="connsiteX43" fmla="*/ 666480 w 848533"/>
                <a:gd name="connsiteY43" fmla="*/ 162209 h 763791"/>
                <a:gd name="connsiteX44" fmla="*/ 649932 w 848533"/>
                <a:gd name="connsiteY44" fmla="*/ 133233 h 763791"/>
                <a:gd name="connsiteX45" fmla="*/ 620969 w 848533"/>
                <a:gd name="connsiteY45" fmla="*/ 124957 h 763791"/>
                <a:gd name="connsiteX46" fmla="*/ 620971 w 848533"/>
                <a:gd name="connsiteY46" fmla="*/ 116682 h 763791"/>
                <a:gd name="connsiteX47" fmla="*/ 600280 w 848533"/>
                <a:gd name="connsiteY47" fmla="*/ 124971 h 763791"/>
                <a:gd name="connsiteX48" fmla="*/ 587867 w 848533"/>
                <a:gd name="connsiteY48" fmla="*/ 108413 h 763791"/>
                <a:gd name="connsiteX49" fmla="*/ 558906 w 848533"/>
                <a:gd name="connsiteY49" fmla="*/ 91854 h 763791"/>
                <a:gd name="connsiteX50" fmla="*/ 529943 w 848533"/>
                <a:gd name="connsiteY50" fmla="*/ 91857 h 763791"/>
                <a:gd name="connsiteX51" fmla="*/ 492703 w 848533"/>
                <a:gd name="connsiteY51" fmla="*/ 91860 h 763791"/>
                <a:gd name="connsiteX52" fmla="*/ 463835 w 848533"/>
                <a:gd name="connsiteY52" fmla="*/ 79491 h 763791"/>
                <a:gd name="connsiteX53" fmla="*/ 447371 w 848533"/>
                <a:gd name="connsiteY53" fmla="*/ 62965 h 763791"/>
                <a:gd name="connsiteX54" fmla="*/ 426589 w 848533"/>
                <a:gd name="connsiteY54" fmla="*/ 58795 h 763791"/>
                <a:gd name="connsiteX55" fmla="*/ 405897 w 848533"/>
                <a:gd name="connsiteY55" fmla="*/ 50515 h 763791"/>
                <a:gd name="connsiteX56" fmla="*/ 393482 w 848533"/>
                <a:gd name="connsiteY56" fmla="*/ 42237 h 763791"/>
                <a:gd name="connsiteX57" fmla="*/ 368651 w 848533"/>
                <a:gd name="connsiteY57" fmla="*/ 33958 h 763791"/>
                <a:gd name="connsiteX58" fmla="*/ 356237 w 848533"/>
                <a:gd name="connsiteY58" fmla="*/ 845 h 763791"/>
                <a:gd name="connsiteX59" fmla="*/ 327201 w 848533"/>
                <a:gd name="connsiteY59" fmla="*/ 9120 h 763791"/>
                <a:gd name="connsiteX60" fmla="*/ 302375 w 848533"/>
                <a:gd name="connsiteY60" fmla="*/ 845 h 763791"/>
                <a:gd name="connsiteX61" fmla="*/ 277550 w 848533"/>
                <a:gd name="connsiteY61" fmla="*/ 9120 h 763791"/>
                <a:gd name="connsiteX62" fmla="*/ 273413 w 848533"/>
                <a:gd name="connsiteY62" fmla="*/ 21532 h 763791"/>
                <a:gd name="connsiteX63" fmla="*/ 252725 w 848533"/>
                <a:gd name="connsiteY63" fmla="*/ 38083 h 763791"/>
                <a:gd name="connsiteX64" fmla="*/ 232037 w 848533"/>
                <a:gd name="connsiteY64" fmla="*/ 42220 h 763791"/>
                <a:gd name="connsiteX65" fmla="*/ 207212 w 848533"/>
                <a:gd name="connsiteY65" fmla="*/ 50495 h 763791"/>
                <a:gd name="connsiteX66" fmla="*/ 203074 w 848533"/>
                <a:gd name="connsiteY66" fmla="*/ 108421 h 763791"/>
                <a:gd name="connsiteX67" fmla="*/ 198937 w 848533"/>
                <a:gd name="connsiteY67" fmla="*/ 120834 h 763791"/>
                <a:gd name="connsiteX68" fmla="*/ 178249 w 848533"/>
                <a:gd name="connsiteY68" fmla="*/ 137384 h 763791"/>
                <a:gd name="connsiteX69" fmla="*/ 161699 w 848533"/>
                <a:gd name="connsiteY69" fmla="*/ 141522 h 763791"/>
                <a:gd name="connsiteX70" fmla="*/ 141011 w 848533"/>
                <a:gd name="connsiteY70" fmla="*/ 162209 h 763791"/>
                <a:gd name="connsiteX71" fmla="*/ 62397 w 848533"/>
                <a:gd name="connsiteY71" fmla="*/ 170484 h 763791"/>
                <a:gd name="connsiteX72" fmla="*/ 37572 w 848533"/>
                <a:gd name="connsiteY72" fmla="*/ 178760 h 763791"/>
                <a:gd name="connsiteX73" fmla="*/ 25159 w 848533"/>
                <a:gd name="connsiteY73" fmla="*/ 182897 h 763791"/>
                <a:gd name="connsiteX74" fmla="*/ 12746 w 848533"/>
                <a:gd name="connsiteY74" fmla="*/ 191172 h 763791"/>
                <a:gd name="connsiteX75" fmla="*/ 334 w 848533"/>
                <a:gd name="connsiteY75" fmla="*/ 195310 h 763791"/>
                <a:gd name="connsiteX76" fmla="*/ 29297 w 848533"/>
                <a:gd name="connsiteY76" fmla="*/ 211860 h 763791"/>
                <a:gd name="connsiteX77" fmla="*/ 54122 w 848533"/>
                <a:gd name="connsiteY77" fmla="*/ 220135 h 763791"/>
                <a:gd name="connsiteX78" fmla="*/ 78947 w 848533"/>
                <a:gd name="connsiteY78" fmla="*/ 228410 h 763791"/>
                <a:gd name="connsiteX79" fmla="*/ 91360 w 848533"/>
                <a:gd name="connsiteY79" fmla="*/ 232548 h 763791"/>
                <a:gd name="connsiteX80" fmla="*/ 103773 w 848533"/>
                <a:gd name="connsiteY80" fmla="*/ 236685 h 763791"/>
                <a:gd name="connsiteX81" fmla="*/ 124461 w 848533"/>
                <a:gd name="connsiteY81" fmla="*/ 257373 h 763791"/>
                <a:gd name="connsiteX82" fmla="*/ 128598 w 848533"/>
                <a:gd name="connsiteY82" fmla="*/ 269786 h 763791"/>
                <a:gd name="connsiteX83" fmla="*/ 153423 w 848533"/>
                <a:gd name="connsiteY83" fmla="*/ 278061 h 763791"/>
                <a:gd name="connsiteX84" fmla="*/ 161699 w 848533"/>
                <a:gd name="connsiteY84" fmla="*/ 286336 h 763791"/>
                <a:gd name="connsiteX85" fmla="*/ 174111 w 848533"/>
                <a:gd name="connsiteY85" fmla="*/ 290474 h 763791"/>
                <a:gd name="connsiteX86" fmla="*/ 182386 w 848533"/>
                <a:gd name="connsiteY86" fmla="*/ 302886 h 763791"/>
                <a:gd name="connsiteX87" fmla="*/ 207212 w 848533"/>
                <a:gd name="connsiteY87" fmla="*/ 315299 h 763791"/>
                <a:gd name="connsiteX88" fmla="*/ 223762 w 848533"/>
                <a:gd name="connsiteY88" fmla="*/ 311161 h 763791"/>
                <a:gd name="connsiteX89" fmla="*/ 236175 w 848533"/>
                <a:gd name="connsiteY89" fmla="*/ 290474 h 763791"/>
                <a:gd name="connsiteX90" fmla="*/ 285825 w 848533"/>
                <a:gd name="connsiteY90" fmla="*/ 286336 h 763791"/>
                <a:gd name="connsiteX91" fmla="*/ 294100 w 848533"/>
                <a:gd name="connsiteY91" fmla="*/ 298749 h 763791"/>
                <a:gd name="connsiteX92" fmla="*/ 285825 w 848533"/>
                <a:gd name="connsiteY92" fmla="*/ 323574 h 763791"/>
                <a:gd name="connsiteX93" fmla="*/ 269275 w 848533"/>
                <a:gd name="connsiteY93" fmla="*/ 348399 h 763791"/>
                <a:gd name="connsiteX94" fmla="*/ 265137 w 848533"/>
                <a:gd name="connsiteY94" fmla="*/ 364950 h 763791"/>
                <a:gd name="connsiteX95" fmla="*/ 244166 w 848533"/>
                <a:gd name="connsiteY95" fmla="*/ 435465 h 763791"/>
                <a:gd name="connsiteX96" fmla="*/ 248587 w 848533"/>
                <a:gd name="connsiteY96" fmla="*/ 476664 h 763791"/>
                <a:gd name="connsiteX97" fmla="*/ 244450 w 848533"/>
                <a:gd name="connsiteY97" fmla="*/ 505627 h 763791"/>
                <a:gd name="connsiteX98" fmla="*/ 248638 w 848533"/>
                <a:gd name="connsiteY98" fmla="*/ 543086 h 763791"/>
                <a:gd name="connsiteX99" fmla="*/ 285825 w 848533"/>
                <a:gd name="connsiteY99" fmla="*/ 526314 h 763791"/>
                <a:gd name="connsiteX100" fmla="*/ 302375 w 848533"/>
                <a:gd name="connsiteY100" fmla="*/ 522177 h 763791"/>
                <a:gd name="connsiteX101" fmla="*/ 306513 w 848533"/>
                <a:gd name="connsiteY101" fmla="*/ 534589 h 763791"/>
                <a:gd name="connsiteX102" fmla="*/ 327201 w 848533"/>
                <a:gd name="connsiteY102" fmla="*/ 555277 h 763791"/>
                <a:gd name="connsiteX103" fmla="*/ 335476 w 848533"/>
                <a:gd name="connsiteY103" fmla="*/ 580103 h 763791"/>
                <a:gd name="connsiteX104" fmla="*/ 339613 w 848533"/>
                <a:gd name="connsiteY104" fmla="*/ 592515 h 763791"/>
                <a:gd name="connsiteX105" fmla="*/ 335476 w 848533"/>
                <a:gd name="connsiteY105" fmla="*/ 629753 h 763791"/>
                <a:gd name="connsiteX106" fmla="*/ 335476 w 848533"/>
                <a:gd name="connsiteY106" fmla="*/ 708367 h 763791"/>
                <a:gd name="connsiteX0" fmla="*/ 335476 w 848533"/>
                <a:gd name="connsiteY0" fmla="*/ 708367 h 765099"/>
                <a:gd name="connsiteX1" fmla="*/ 335476 w 848533"/>
                <a:gd name="connsiteY1" fmla="*/ 708367 h 765099"/>
                <a:gd name="connsiteX2" fmla="*/ 414089 w 848533"/>
                <a:gd name="connsiteY2" fmla="*/ 712504 h 765099"/>
                <a:gd name="connsiteX3" fmla="*/ 438915 w 848533"/>
                <a:gd name="connsiteY3" fmla="*/ 724917 h 765099"/>
                <a:gd name="connsiteX4" fmla="*/ 451327 w 848533"/>
                <a:gd name="connsiteY4" fmla="*/ 729055 h 765099"/>
                <a:gd name="connsiteX5" fmla="*/ 505116 w 848533"/>
                <a:gd name="connsiteY5" fmla="*/ 733192 h 765099"/>
                <a:gd name="connsiteX6" fmla="*/ 509253 w 848533"/>
                <a:gd name="connsiteY6" fmla="*/ 758018 h 765099"/>
                <a:gd name="connsiteX7" fmla="*/ 625100 w 848533"/>
                <a:gd name="connsiteY7" fmla="*/ 763791 h 765099"/>
                <a:gd name="connsiteX8" fmla="*/ 662343 w 848533"/>
                <a:gd name="connsiteY8" fmla="*/ 737330 h 765099"/>
                <a:gd name="connsiteX9" fmla="*/ 670618 w 848533"/>
                <a:gd name="connsiteY9" fmla="*/ 712504 h 765099"/>
                <a:gd name="connsiteX10" fmla="*/ 674756 w 848533"/>
                <a:gd name="connsiteY10" fmla="*/ 700092 h 765099"/>
                <a:gd name="connsiteX11" fmla="*/ 687168 w 848533"/>
                <a:gd name="connsiteY11" fmla="*/ 691817 h 765099"/>
                <a:gd name="connsiteX12" fmla="*/ 707856 w 848533"/>
                <a:gd name="connsiteY12" fmla="*/ 687679 h 765099"/>
                <a:gd name="connsiteX13" fmla="*/ 724406 w 848533"/>
                <a:gd name="connsiteY13" fmla="*/ 679404 h 765099"/>
                <a:gd name="connsiteX14" fmla="*/ 740956 w 848533"/>
                <a:gd name="connsiteY14" fmla="*/ 675266 h 765099"/>
                <a:gd name="connsiteX15" fmla="*/ 745094 w 848533"/>
                <a:gd name="connsiteY15" fmla="*/ 662854 h 765099"/>
                <a:gd name="connsiteX16" fmla="*/ 753369 w 848533"/>
                <a:gd name="connsiteY16" fmla="*/ 650441 h 765099"/>
                <a:gd name="connsiteX17" fmla="*/ 765782 w 848533"/>
                <a:gd name="connsiteY17" fmla="*/ 642166 h 765099"/>
                <a:gd name="connsiteX18" fmla="*/ 790607 w 848533"/>
                <a:gd name="connsiteY18" fmla="*/ 633891 h 765099"/>
                <a:gd name="connsiteX19" fmla="*/ 819570 w 848533"/>
                <a:gd name="connsiteY19" fmla="*/ 600790 h 765099"/>
                <a:gd name="connsiteX20" fmla="*/ 823708 w 848533"/>
                <a:gd name="connsiteY20" fmla="*/ 588378 h 765099"/>
                <a:gd name="connsiteX21" fmla="*/ 836120 w 848533"/>
                <a:gd name="connsiteY21" fmla="*/ 580103 h 765099"/>
                <a:gd name="connsiteX22" fmla="*/ 831983 w 848533"/>
                <a:gd name="connsiteY22" fmla="*/ 563552 h 765099"/>
                <a:gd name="connsiteX23" fmla="*/ 819570 w 848533"/>
                <a:gd name="connsiteY23" fmla="*/ 555277 h 765099"/>
                <a:gd name="connsiteX24" fmla="*/ 811295 w 848533"/>
                <a:gd name="connsiteY24" fmla="*/ 542865 h 765099"/>
                <a:gd name="connsiteX25" fmla="*/ 803020 w 848533"/>
                <a:gd name="connsiteY25" fmla="*/ 497351 h 765099"/>
                <a:gd name="connsiteX26" fmla="*/ 794745 w 848533"/>
                <a:gd name="connsiteY26" fmla="*/ 472526 h 765099"/>
                <a:gd name="connsiteX27" fmla="*/ 811295 w 848533"/>
                <a:gd name="connsiteY27" fmla="*/ 427013 h 765099"/>
                <a:gd name="connsiteX28" fmla="*/ 823708 w 848533"/>
                <a:gd name="connsiteY28" fmla="*/ 422875 h 765099"/>
                <a:gd name="connsiteX29" fmla="*/ 831983 w 848533"/>
                <a:gd name="connsiteY29" fmla="*/ 410463 h 765099"/>
                <a:gd name="connsiteX30" fmla="*/ 844395 w 848533"/>
                <a:gd name="connsiteY30" fmla="*/ 402188 h 765099"/>
                <a:gd name="connsiteX31" fmla="*/ 848533 w 848533"/>
                <a:gd name="connsiteY31" fmla="*/ 389775 h 765099"/>
                <a:gd name="connsiteX32" fmla="*/ 823708 w 848533"/>
                <a:gd name="connsiteY32" fmla="*/ 377362 h 765099"/>
                <a:gd name="connsiteX33" fmla="*/ 819570 w 848533"/>
                <a:gd name="connsiteY33" fmla="*/ 352537 h 765099"/>
                <a:gd name="connsiteX34" fmla="*/ 807157 w 848533"/>
                <a:gd name="connsiteY34" fmla="*/ 327712 h 765099"/>
                <a:gd name="connsiteX35" fmla="*/ 786470 w 848533"/>
                <a:gd name="connsiteY35" fmla="*/ 307024 h 765099"/>
                <a:gd name="connsiteX36" fmla="*/ 765782 w 848533"/>
                <a:gd name="connsiteY36" fmla="*/ 286336 h 765099"/>
                <a:gd name="connsiteX37" fmla="*/ 753369 w 848533"/>
                <a:gd name="connsiteY37" fmla="*/ 278061 h 765099"/>
                <a:gd name="connsiteX38" fmla="*/ 720269 w 848533"/>
                <a:gd name="connsiteY38" fmla="*/ 228410 h 765099"/>
                <a:gd name="connsiteX39" fmla="*/ 711994 w 848533"/>
                <a:gd name="connsiteY39" fmla="*/ 203585 h 765099"/>
                <a:gd name="connsiteX40" fmla="*/ 707856 w 848533"/>
                <a:gd name="connsiteY40" fmla="*/ 191172 h 765099"/>
                <a:gd name="connsiteX41" fmla="*/ 695443 w 848533"/>
                <a:gd name="connsiteY41" fmla="*/ 182897 h 765099"/>
                <a:gd name="connsiteX42" fmla="*/ 683031 w 848533"/>
                <a:gd name="connsiteY42" fmla="*/ 178760 h 765099"/>
                <a:gd name="connsiteX43" fmla="*/ 666480 w 848533"/>
                <a:gd name="connsiteY43" fmla="*/ 162209 h 765099"/>
                <a:gd name="connsiteX44" fmla="*/ 649932 w 848533"/>
                <a:gd name="connsiteY44" fmla="*/ 133233 h 765099"/>
                <a:gd name="connsiteX45" fmla="*/ 620969 w 848533"/>
                <a:gd name="connsiteY45" fmla="*/ 124957 h 765099"/>
                <a:gd name="connsiteX46" fmla="*/ 620971 w 848533"/>
                <a:gd name="connsiteY46" fmla="*/ 116682 h 765099"/>
                <a:gd name="connsiteX47" fmla="*/ 600280 w 848533"/>
                <a:gd name="connsiteY47" fmla="*/ 124971 h 765099"/>
                <a:gd name="connsiteX48" fmla="*/ 587867 w 848533"/>
                <a:gd name="connsiteY48" fmla="*/ 108413 h 765099"/>
                <a:gd name="connsiteX49" fmla="*/ 558906 w 848533"/>
                <a:gd name="connsiteY49" fmla="*/ 91854 h 765099"/>
                <a:gd name="connsiteX50" fmla="*/ 529943 w 848533"/>
                <a:gd name="connsiteY50" fmla="*/ 91857 h 765099"/>
                <a:gd name="connsiteX51" fmla="*/ 492703 w 848533"/>
                <a:gd name="connsiteY51" fmla="*/ 91860 h 765099"/>
                <a:gd name="connsiteX52" fmla="*/ 463835 w 848533"/>
                <a:gd name="connsiteY52" fmla="*/ 79491 h 765099"/>
                <a:gd name="connsiteX53" fmla="*/ 447371 w 848533"/>
                <a:gd name="connsiteY53" fmla="*/ 62965 h 765099"/>
                <a:gd name="connsiteX54" fmla="*/ 426589 w 848533"/>
                <a:gd name="connsiteY54" fmla="*/ 58795 h 765099"/>
                <a:gd name="connsiteX55" fmla="*/ 405897 w 848533"/>
                <a:gd name="connsiteY55" fmla="*/ 50515 h 765099"/>
                <a:gd name="connsiteX56" fmla="*/ 393482 w 848533"/>
                <a:gd name="connsiteY56" fmla="*/ 42237 h 765099"/>
                <a:gd name="connsiteX57" fmla="*/ 368651 w 848533"/>
                <a:gd name="connsiteY57" fmla="*/ 33958 h 765099"/>
                <a:gd name="connsiteX58" fmla="*/ 356237 w 848533"/>
                <a:gd name="connsiteY58" fmla="*/ 845 h 765099"/>
                <a:gd name="connsiteX59" fmla="*/ 327201 w 848533"/>
                <a:gd name="connsiteY59" fmla="*/ 9120 h 765099"/>
                <a:gd name="connsiteX60" fmla="*/ 302375 w 848533"/>
                <a:gd name="connsiteY60" fmla="*/ 845 h 765099"/>
                <a:gd name="connsiteX61" fmla="*/ 277550 w 848533"/>
                <a:gd name="connsiteY61" fmla="*/ 9120 h 765099"/>
                <a:gd name="connsiteX62" fmla="*/ 273413 w 848533"/>
                <a:gd name="connsiteY62" fmla="*/ 21532 h 765099"/>
                <a:gd name="connsiteX63" fmla="*/ 252725 w 848533"/>
                <a:gd name="connsiteY63" fmla="*/ 38083 h 765099"/>
                <a:gd name="connsiteX64" fmla="*/ 232037 w 848533"/>
                <a:gd name="connsiteY64" fmla="*/ 42220 h 765099"/>
                <a:gd name="connsiteX65" fmla="*/ 207212 w 848533"/>
                <a:gd name="connsiteY65" fmla="*/ 50495 h 765099"/>
                <a:gd name="connsiteX66" fmla="*/ 203074 w 848533"/>
                <a:gd name="connsiteY66" fmla="*/ 108421 h 765099"/>
                <a:gd name="connsiteX67" fmla="*/ 198937 w 848533"/>
                <a:gd name="connsiteY67" fmla="*/ 120834 h 765099"/>
                <a:gd name="connsiteX68" fmla="*/ 178249 w 848533"/>
                <a:gd name="connsiteY68" fmla="*/ 137384 h 765099"/>
                <a:gd name="connsiteX69" fmla="*/ 161699 w 848533"/>
                <a:gd name="connsiteY69" fmla="*/ 141522 h 765099"/>
                <a:gd name="connsiteX70" fmla="*/ 141011 w 848533"/>
                <a:gd name="connsiteY70" fmla="*/ 162209 h 765099"/>
                <a:gd name="connsiteX71" fmla="*/ 62397 w 848533"/>
                <a:gd name="connsiteY71" fmla="*/ 170484 h 765099"/>
                <a:gd name="connsiteX72" fmla="*/ 37572 w 848533"/>
                <a:gd name="connsiteY72" fmla="*/ 178760 h 765099"/>
                <a:gd name="connsiteX73" fmla="*/ 25159 w 848533"/>
                <a:gd name="connsiteY73" fmla="*/ 182897 h 765099"/>
                <a:gd name="connsiteX74" fmla="*/ 12746 w 848533"/>
                <a:gd name="connsiteY74" fmla="*/ 191172 h 765099"/>
                <a:gd name="connsiteX75" fmla="*/ 334 w 848533"/>
                <a:gd name="connsiteY75" fmla="*/ 195310 h 765099"/>
                <a:gd name="connsiteX76" fmla="*/ 29297 w 848533"/>
                <a:gd name="connsiteY76" fmla="*/ 211860 h 765099"/>
                <a:gd name="connsiteX77" fmla="*/ 54122 w 848533"/>
                <a:gd name="connsiteY77" fmla="*/ 220135 h 765099"/>
                <a:gd name="connsiteX78" fmla="*/ 78947 w 848533"/>
                <a:gd name="connsiteY78" fmla="*/ 228410 h 765099"/>
                <a:gd name="connsiteX79" fmla="*/ 91360 w 848533"/>
                <a:gd name="connsiteY79" fmla="*/ 232548 h 765099"/>
                <a:gd name="connsiteX80" fmla="*/ 103773 w 848533"/>
                <a:gd name="connsiteY80" fmla="*/ 236685 h 765099"/>
                <a:gd name="connsiteX81" fmla="*/ 124461 w 848533"/>
                <a:gd name="connsiteY81" fmla="*/ 257373 h 765099"/>
                <a:gd name="connsiteX82" fmla="*/ 128598 w 848533"/>
                <a:gd name="connsiteY82" fmla="*/ 269786 h 765099"/>
                <a:gd name="connsiteX83" fmla="*/ 153423 w 848533"/>
                <a:gd name="connsiteY83" fmla="*/ 278061 h 765099"/>
                <a:gd name="connsiteX84" fmla="*/ 161699 w 848533"/>
                <a:gd name="connsiteY84" fmla="*/ 286336 h 765099"/>
                <a:gd name="connsiteX85" fmla="*/ 174111 w 848533"/>
                <a:gd name="connsiteY85" fmla="*/ 290474 h 765099"/>
                <a:gd name="connsiteX86" fmla="*/ 182386 w 848533"/>
                <a:gd name="connsiteY86" fmla="*/ 302886 h 765099"/>
                <a:gd name="connsiteX87" fmla="*/ 207212 w 848533"/>
                <a:gd name="connsiteY87" fmla="*/ 315299 h 765099"/>
                <a:gd name="connsiteX88" fmla="*/ 223762 w 848533"/>
                <a:gd name="connsiteY88" fmla="*/ 311161 h 765099"/>
                <a:gd name="connsiteX89" fmla="*/ 236175 w 848533"/>
                <a:gd name="connsiteY89" fmla="*/ 290474 h 765099"/>
                <a:gd name="connsiteX90" fmla="*/ 285825 w 848533"/>
                <a:gd name="connsiteY90" fmla="*/ 286336 h 765099"/>
                <a:gd name="connsiteX91" fmla="*/ 294100 w 848533"/>
                <a:gd name="connsiteY91" fmla="*/ 298749 h 765099"/>
                <a:gd name="connsiteX92" fmla="*/ 285825 w 848533"/>
                <a:gd name="connsiteY92" fmla="*/ 323574 h 765099"/>
                <a:gd name="connsiteX93" fmla="*/ 269275 w 848533"/>
                <a:gd name="connsiteY93" fmla="*/ 348399 h 765099"/>
                <a:gd name="connsiteX94" fmla="*/ 265137 w 848533"/>
                <a:gd name="connsiteY94" fmla="*/ 364950 h 765099"/>
                <a:gd name="connsiteX95" fmla="*/ 244166 w 848533"/>
                <a:gd name="connsiteY95" fmla="*/ 435465 h 765099"/>
                <a:gd name="connsiteX96" fmla="*/ 248587 w 848533"/>
                <a:gd name="connsiteY96" fmla="*/ 476664 h 765099"/>
                <a:gd name="connsiteX97" fmla="*/ 244450 w 848533"/>
                <a:gd name="connsiteY97" fmla="*/ 505627 h 765099"/>
                <a:gd name="connsiteX98" fmla="*/ 248638 w 848533"/>
                <a:gd name="connsiteY98" fmla="*/ 543086 h 765099"/>
                <a:gd name="connsiteX99" fmla="*/ 285825 w 848533"/>
                <a:gd name="connsiteY99" fmla="*/ 526314 h 765099"/>
                <a:gd name="connsiteX100" fmla="*/ 302375 w 848533"/>
                <a:gd name="connsiteY100" fmla="*/ 522177 h 765099"/>
                <a:gd name="connsiteX101" fmla="*/ 306513 w 848533"/>
                <a:gd name="connsiteY101" fmla="*/ 534589 h 765099"/>
                <a:gd name="connsiteX102" fmla="*/ 327201 w 848533"/>
                <a:gd name="connsiteY102" fmla="*/ 555277 h 765099"/>
                <a:gd name="connsiteX103" fmla="*/ 335476 w 848533"/>
                <a:gd name="connsiteY103" fmla="*/ 580103 h 765099"/>
                <a:gd name="connsiteX104" fmla="*/ 339613 w 848533"/>
                <a:gd name="connsiteY104" fmla="*/ 592515 h 765099"/>
                <a:gd name="connsiteX105" fmla="*/ 335476 w 848533"/>
                <a:gd name="connsiteY105" fmla="*/ 629753 h 765099"/>
                <a:gd name="connsiteX106" fmla="*/ 335476 w 848533"/>
                <a:gd name="connsiteY106" fmla="*/ 708367 h 76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48533" h="765099">
                  <a:moveTo>
                    <a:pt x="335476" y="708367"/>
                  </a:moveTo>
                  <a:lnTo>
                    <a:pt x="335476" y="708367"/>
                  </a:lnTo>
                  <a:cubicBezTo>
                    <a:pt x="361680" y="709746"/>
                    <a:pt x="387956" y="710128"/>
                    <a:pt x="414089" y="712504"/>
                  </a:cubicBezTo>
                  <a:cubicBezTo>
                    <a:pt x="426798" y="713659"/>
                    <a:pt x="427914" y="719416"/>
                    <a:pt x="438915" y="724917"/>
                  </a:cubicBezTo>
                  <a:cubicBezTo>
                    <a:pt x="442816" y="726867"/>
                    <a:pt x="446999" y="728514"/>
                    <a:pt x="451327" y="729055"/>
                  </a:cubicBezTo>
                  <a:cubicBezTo>
                    <a:pt x="469171" y="731285"/>
                    <a:pt x="487186" y="731813"/>
                    <a:pt x="505116" y="733192"/>
                  </a:cubicBezTo>
                  <a:cubicBezTo>
                    <a:pt x="506495" y="741467"/>
                    <a:pt x="489256" y="752918"/>
                    <a:pt x="509253" y="758018"/>
                  </a:cubicBezTo>
                  <a:cubicBezTo>
                    <a:pt x="529250" y="763118"/>
                    <a:pt x="586190" y="767328"/>
                    <a:pt x="625100" y="763791"/>
                  </a:cubicBezTo>
                  <a:cubicBezTo>
                    <a:pt x="637514" y="754971"/>
                    <a:pt x="654757" y="745878"/>
                    <a:pt x="662343" y="737330"/>
                  </a:cubicBezTo>
                  <a:cubicBezTo>
                    <a:pt x="669929" y="728782"/>
                    <a:pt x="667859" y="720779"/>
                    <a:pt x="670618" y="712504"/>
                  </a:cubicBezTo>
                  <a:lnTo>
                    <a:pt x="674756" y="700092"/>
                  </a:lnTo>
                  <a:cubicBezTo>
                    <a:pt x="676329" y="695375"/>
                    <a:pt x="682512" y="693563"/>
                    <a:pt x="687168" y="691817"/>
                  </a:cubicBezTo>
                  <a:cubicBezTo>
                    <a:pt x="693753" y="689348"/>
                    <a:pt x="700960" y="689058"/>
                    <a:pt x="707856" y="687679"/>
                  </a:cubicBezTo>
                  <a:cubicBezTo>
                    <a:pt x="713373" y="684921"/>
                    <a:pt x="718631" y="681570"/>
                    <a:pt x="724406" y="679404"/>
                  </a:cubicBezTo>
                  <a:cubicBezTo>
                    <a:pt x="729730" y="677407"/>
                    <a:pt x="736516" y="678818"/>
                    <a:pt x="740956" y="675266"/>
                  </a:cubicBezTo>
                  <a:cubicBezTo>
                    <a:pt x="744362" y="672542"/>
                    <a:pt x="743144" y="666755"/>
                    <a:pt x="745094" y="662854"/>
                  </a:cubicBezTo>
                  <a:cubicBezTo>
                    <a:pt x="747318" y="658406"/>
                    <a:pt x="749853" y="653957"/>
                    <a:pt x="753369" y="650441"/>
                  </a:cubicBezTo>
                  <a:cubicBezTo>
                    <a:pt x="756885" y="646925"/>
                    <a:pt x="761238" y="644186"/>
                    <a:pt x="765782" y="642166"/>
                  </a:cubicBezTo>
                  <a:cubicBezTo>
                    <a:pt x="773753" y="638623"/>
                    <a:pt x="790607" y="633891"/>
                    <a:pt x="790607" y="633891"/>
                  </a:cubicBezTo>
                  <a:cubicBezTo>
                    <a:pt x="811295" y="620099"/>
                    <a:pt x="800262" y="629754"/>
                    <a:pt x="819570" y="600790"/>
                  </a:cubicBezTo>
                  <a:cubicBezTo>
                    <a:pt x="821989" y="597161"/>
                    <a:pt x="820984" y="591783"/>
                    <a:pt x="823708" y="588378"/>
                  </a:cubicBezTo>
                  <a:cubicBezTo>
                    <a:pt x="826814" y="584495"/>
                    <a:pt x="831983" y="582861"/>
                    <a:pt x="836120" y="580103"/>
                  </a:cubicBezTo>
                  <a:cubicBezTo>
                    <a:pt x="834741" y="574586"/>
                    <a:pt x="835137" y="568284"/>
                    <a:pt x="831983" y="563552"/>
                  </a:cubicBezTo>
                  <a:cubicBezTo>
                    <a:pt x="829225" y="559414"/>
                    <a:pt x="823086" y="558793"/>
                    <a:pt x="819570" y="555277"/>
                  </a:cubicBezTo>
                  <a:cubicBezTo>
                    <a:pt x="816054" y="551761"/>
                    <a:pt x="814053" y="547002"/>
                    <a:pt x="811295" y="542865"/>
                  </a:cubicBezTo>
                  <a:cubicBezTo>
                    <a:pt x="808382" y="522477"/>
                    <a:pt x="808339" y="515081"/>
                    <a:pt x="803020" y="497351"/>
                  </a:cubicBezTo>
                  <a:cubicBezTo>
                    <a:pt x="800514" y="488996"/>
                    <a:pt x="794745" y="472526"/>
                    <a:pt x="794745" y="472526"/>
                  </a:cubicBezTo>
                  <a:cubicBezTo>
                    <a:pt x="798308" y="440451"/>
                    <a:pt x="788937" y="438192"/>
                    <a:pt x="811295" y="427013"/>
                  </a:cubicBezTo>
                  <a:cubicBezTo>
                    <a:pt x="815196" y="425062"/>
                    <a:pt x="819570" y="424254"/>
                    <a:pt x="823708" y="422875"/>
                  </a:cubicBezTo>
                  <a:cubicBezTo>
                    <a:pt x="826466" y="418738"/>
                    <a:pt x="828467" y="413979"/>
                    <a:pt x="831983" y="410463"/>
                  </a:cubicBezTo>
                  <a:cubicBezTo>
                    <a:pt x="835499" y="406947"/>
                    <a:pt x="841289" y="406071"/>
                    <a:pt x="844395" y="402188"/>
                  </a:cubicBezTo>
                  <a:cubicBezTo>
                    <a:pt x="847120" y="398782"/>
                    <a:pt x="847154" y="393913"/>
                    <a:pt x="848533" y="389775"/>
                  </a:cubicBezTo>
                  <a:cubicBezTo>
                    <a:pt x="842659" y="387817"/>
                    <a:pt x="826916" y="383778"/>
                    <a:pt x="823708" y="377362"/>
                  </a:cubicBezTo>
                  <a:cubicBezTo>
                    <a:pt x="819956" y="369858"/>
                    <a:pt x="821390" y="360726"/>
                    <a:pt x="819570" y="352537"/>
                  </a:cubicBezTo>
                  <a:cubicBezTo>
                    <a:pt x="816715" y="339689"/>
                    <a:pt x="814596" y="338870"/>
                    <a:pt x="807157" y="327712"/>
                  </a:cubicBezTo>
                  <a:cubicBezTo>
                    <a:pt x="798883" y="294610"/>
                    <a:pt x="811295" y="323574"/>
                    <a:pt x="786470" y="307024"/>
                  </a:cubicBezTo>
                  <a:cubicBezTo>
                    <a:pt x="778355" y="301614"/>
                    <a:pt x="773897" y="291746"/>
                    <a:pt x="765782" y="286336"/>
                  </a:cubicBezTo>
                  <a:lnTo>
                    <a:pt x="753369" y="278061"/>
                  </a:lnTo>
                  <a:lnTo>
                    <a:pt x="720269" y="228410"/>
                  </a:lnTo>
                  <a:cubicBezTo>
                    <a:pt x="715431" y="221152"/>
                    <a:pt x="714752" y="211860"/>
                    <a:pt x="711994" y="203585"/>
                  </a:cubicBezTo>
                  <a:cubicBezTo>
                    <a:pt x="710615" y="199447"/>
                    <a:pt x="711485" y="193591"/>
                    <a:pt x="707856" y="191172"/>
                  </a:cubicBezTo>
                  <a:cubicBezTo>
                    <a:pt x="703718" y="188414"/>
                    <a:pt x="699891" y="185121"/>
                    <a:pt x="695443" y="182897"/>
                  </a:cubicBezTo>
                  <a:cubicBezTo>
                    <a:pt x="691542" y="180947"/>
                    <a:pt x="687168" y="180139"/>
                    <a:pt x="683031" y="178760"/>
                  </a:cubicBezTo>
                  <a:cubicBezTo>
                    <a:pt x="677514" y="173243"/>
                    <a:pt x="671997" y="169797"/>
                    <a:pt x="666480" y="162209"/>
                  </a:cubicBezTo>
                  <a:cubicBezTo>
                    <a:pt x="660963" y="154621"/>
                    <a:pt x="658207" y="135991"/>
                    <a:pt x="649932" y="133233"/>
                  </a:cubicBezTo>
                  <a:cubicBezTo>
                    <a:pt x="649927" y="133231"/>
                    <a:pt x="625796" y="127715"/>
                    <a:pt x="620969" y="124957"/>
                  </a:cubicBezTo>
                  <a:cubicBezTo>
                    <a:pt x="616142" y="122199"/>
                    <a:pt x="625109" y="119440"/>
                    <a:pt x="620971" y="116682"/>
                  </a:cubicBezTo>
                  <a:cubicBezTo>
                    <a:pt x="619592" y="112544"/>
                    <a:pt x="605797" y="126349"/>
                    <a:pt x="600280" y="124971"/>
                  </a:cubicBezTo>
                  <a:cubicBezTo>
                    <a:pt x="594763" y="123593"/>
                    <a:pt x="594763" y="113933"/>
                    <a:pt x="587867" y="108413"/>
                  </a:cubicBezTo>
                  <a:cubicBezTo>
                    <a:pt x="580971" y="102893"/>
                    <a:pt x="568560" y="94613"/>
                    <a:pt x="558906" y="91854"/>
                  </a:cubicBezTo>
                  <a:cubicBezTo>
                    <a:pt x="549252" y="89095"/>
                    <a:pt x="540977" y="91856"/>
                    <a:pt x="529943" y="91857"/>
                  </a:cubicBezTo>
                  <a:cubicBezTo>
                    <a:pt x="518909" y="91858"/>
                    <a:pt x="503721" y="93921"/>
                    <a:pt x="492703" y="91860"/>
                  </a:cubicBezTo>
                  <a:cubicBezTo>
                    <a:pt x="481685" y="89799"/>
                    <a:pt x="476248" y="80870"/>
                    <a:pt x="463835" y="79491"/>
                  </a:cubicBezTo>
                  <a:cubicBezTo>
                    <a:pt x="459697" y="78112"/>
                    <a:pt x="453579" y="66414"/>
                    <a:pt x="447371" y="62965"/>
                  </a:cubicBezTo>
                  <a:cubicBezTo>
                    <a:pt x="441163" y="59516"/>
                    <a:pt x="433501" y="60870"/>
                    <a:pt x="426589" y="58795"/>
                  </a:cubicBezTo>
                  <a:cubicBezTo>
                    <a:pt x="419677" y="56720"/>
                    <a:pt x="411415" y="53275"/>
                    <a:pt x="405897" y="50515"/>
                  </a:cubicBezTo>
                  <a:cubicBezTo>
                    <a:pt x="400379" y="47755"/>
                    <a:pt x="399690" y="44996"/>
                    <a:pt x="393482" y="42237"/>
                  </a:cubicBezTo>
                  <a:cubicBezTo>
                    <a:pt x="387274" y="39478"/>
                    <a:pt x="374859" y="40857"/>
                    <a:pt x="368651" y="33958"/>
                  </a:cubicBezTo>
                  <a:cubicBezTo>
                    <a:pt x="362444" y="27059"/>
                    <a:pt x="363145" y="4985"/>
                    <a:pt x="356237" y="845"/>
                  </a:cubicBezTo>
                  <a:cubicBezTo>
                    <a:pt x="349329" y="-3295"/>
                    <a:pt x="336178" y="9120"/>
                    <a:pt x="327201" y="9120"/>
                  </a:cubicBezTo>
                  <a:cubicBezTo>
                    <a:pt x="318224" y="9120"/>
                    <a:pt x="302375" y="845"/>
                    <a:pt x="302375" y="845"/>
                  </a:cubicBezTo>
                  <a:cubicBezTo>
                    <a:pt x="294100" y="3603"/>
                    <a:pt x="280308" y="845"/>
                    <a:pt x="277550" y="9120"/>
                  </a:cubicBezTo>
                  <a:cubicBezTo>
                    <a:pt x="276171" y="13257"/>
                    <a:pt x="275657" y="17792"/>
                    <a:pt x="273413" y="21532"/>
                  </a:cubicBezTo>
                  <a:cubicBezTo>
                    <a:pt x="270481" y="26418"/>
                    <a:pt x="257090" y="36446"/>
                    <a:pt x="252725" y="38083"/>
                  </a:cubicBezTo>
                  <a:cubicBezTo>
                    <a:pt x="246140" y="40552"/>
                    <a:pt x="238822" y="40370"/>
                    <a:pt x="232037" y="42220"/>
                  </a:cubicBezTo>
                  <a:cubicBezTo>
                    <a:pt x="223622" y="44515"/>
                    <a:pt x="207212" y="50495"/>
                    <a:pt x="207212" y="50495"/>
                  </a:cubicBezTo>
                  <a:cubicBezTo>
                    <a:pt x="205833" y="69804"/>
                    <a:pt x="205336" y="89196"/>
                    <a:pt x="203074" y="108421"/>
                  </a:cubicBezTo>
                  <a:cubicBezTo>
                    <a:pt x="202564" y="112753"/>
                    <a:pt x="201181" y="117094"/>
                    <a:pt x="198937" y="120834"/>
                  </a:cubicBezTo>
                  <a:cubicBezTo>
                    <a:pt x="195858" y="125966"/>
                    <a:pt x="182801" y="135433"/>
                    <a:pt x="178249" y="137384"/>
                  </a:cubicBezTo>
                  <a:cubicBezTo>
                    <a:pt x="173022" y="139624"/>
                    <a:pt x="167216" y="140143"/>
                    <a:pt x="161699" y="141522"/>
                  </a:cubicBezTo>
                  <a:cubicBezTo>
                    <a:pt x="154803" y="148418"/>
                    <a:pt x="150630" y="160606"/>
                    <a:pt x="141011" y="162209"/>
                  </a:cubicBezTo>
                  <a:cubicBezTo>
                    <a:pt x="98447" y="169304"/>
                    <a:pt x="124550" y="165704"/>
                    <a:pt x="62397" y="170484"/>
                  </a:cubicBezTo>
                  <a:lnTo>
                    <a:pt x="37572" y="178760"/>
                  </a:lnTo>
                  <a:lnTo>
                    <a:pt x="25159" y="182897"/>
                  </a:lnTo>
                  <a:cubicBezTo>
                    <a:pt x="21021" y="185655"/>
                    <a:pt x="17194" y="188948"/>
                    <a:pt x="12746" y="191172"/>
                  </a:cubicBezTo>
                  <a:cubicBezTo>
                    <a:pt x="8845" y="193122"/>
                    <a:pt x="1392" y="191079"/>
                    <a:pt x="334" y="195310"/>
                  </a:cubicBezTo>
                  <a:cubicBezTo>
                    <a:pt x="-3471" y="210531"/>
                    <a:pt x="26332" y="211052"/>
                    <a:pt x="29297" y="211860"/>
                  </a:cubicBezTo>
                  <a:cubicBezTo>
                    <a:pt x="37712" y="214155"/>
                    <a:pt x="45847" y="217377"/>
                    <a:pt x="54122" y="220135"/>
                  </a:cubicBezTo>
                  <a:lnTo>
                    <a:pt x="78947" y="228410"/>
                  </a:lnTo>
                  <a:lnTo>
                    <a:pt x="91360" y="232548"/>
                  </a:lnTo>
                  <a:lnTo>
                    <a:pt x="103773" y="236685"/>
                  </a:lnTo>
                  <a:lnTo>
                    <a:pt x="124461" y="257373"/>
                  </a:lnTo>
                  <a:cubicBezTo>
                    <a:pt x="127545" y="260457"/>
                    <a:pt x="125049" y="267251"/>
                    <a:pt x="128598" y="269786"/>
                  </a:cubicBezTo>
                  <a:cubicBezTo>
                    <a:pt x="135696" y="274856"/>
                    <a:pt x="153423" y="278061"/>
                    <a:pt x="153423" y="278061"/>
                  </a:cubicBezTo>
                  <a:cubicBezTo>
                    <a:pt x="156182" y="280819"/>
                    <a:pt x="158354" y="284329"/>
                    <a:pt x="161699" y="286336"/>
                  </a:cubicBezTo>
                  <a:cubicBezTo>
                    <a:pt x="165439" y="288580"/>
                    <a:pt x="170706" y="287750"/>
                    <a:pt x="174111" y="290474"/>
                  </a:cubicBezTo>
                  <a:cubicBezTo>
                    <a:pt x="177994" y="293580"/>
                    <a:pt x="178870" y="299370"/>
                    <a:pt x="182386" y="302886"/>
                  </a:cubicBezTo>
                  <a:cubicBezTo>
                    <a:pt x="190407" y="310906"/>
                    <a:pt x="197117" y="311934"/>
                    <a:pt x="207212" y="315299"/>
                  </a:cubicBezTo>
                  <a:cubicBezTo>
                    <a:pt x="212729" y="313920"/>
                    <a:pt x="219322" y="314713"/>
                    <a:pt x="223762" y="311161"/>
                  </a:cubicBezTo>
                  <a:cubicBezTo>
                    <a:pt x="232274" y="304351"/>
                    <a:pt x="222005" y="293510"/>
                    <a:pt x="236175" y="290474"/>
                  </a:cubicBezTo>
                  <a:cubicBezTo>
                    <a:pt x="252414" y="286994"/>
                    <a:pt x="269275" y="287715"/>
                    <a:pt x="285825" y="286336"/>
                  </a:cubicBezTo>
                  <a:cubicBezTo>
                    <a:pt x="288583" y="290474"/>
                    <a:pt x="294100" y="293776"/>
                    <a:pt x="294100" y="298749"/>
                  </a:cubicBezTo>
                  <a:cubicBezTo>
                    <a:pt x="294100" y="307472"/>
                    <a:pt x="288583" y="315299"/>
                    <a:pt x="285825" y="323574"/>
                  </a:cubicBezTo>
                  <a:cubicBezTo>
                    <a:pt x="279837" y="341539"/>
                    <a:pt x="284773" y="332902"/>
                    <a:pt x="269275" y="348399"/>
                  </a:cubicBezTo>
                  <a:cubicBezTo>
                    <a:pt x="267896" y="353916"/>
                    <a:pt x="269322" y="350439"/>
                    <a:pt x="265137" y="364950"/>
                  </a:cubicBezTo>
                  <a:cubicBezTo>
                    <a:pt x="260952" y="379461"/>
                    <a:pt x="246924" y="416846"/>
                    <a:pt x="244166" y="435465"/>
                  </a:cubicBezTo>
                  <a:cubicBezTo>
                    <a:pt x="241408" y="454084"/>
                    <a:pt x="252678" y="464970"/>
                    <a:pt x="248587" y="476664"/>
                  </a:cubicBezTo>
                  <a:cubicBezTo>
                    <a:pt x="237578" y="498681"/>
                    <a:pt x="244442" y="494557"/>
                    <a:pt x="244450" y="505627"/>
                  </a:cubicBezTo>
                  <a:cubicBezTo>
                    <a:pt x="244459" y="516697"/>
                    <a:pt x="243552" y="540543"/>
                    <a:pt x="248638" y="543086"/>
                  </a:cubicBezTo>
                  <a:cubicBezTo>
                    <a:pt x="259809" y="548671"/>
                    <a:pt x="273412" y="524935"/>
                    <a:pt x="285825" y="526314"/>
                  </a:cubicBezTo>
                  <a:cubicBezTo>
                    <a:pt x="291342" y="524935"/>
                    <a:pt x="297095" y="520065"/>
                    <a:pt x="302375" y="522177"/>
                  </a:cubicBezTo>
                  <a:cubicBezTo>
                    <a:pt x="306424" y="523797"/>
                    <a:pt x="303896" y="531100"/>
                    <a:pt x="306513" y="534589"/>
                  </a:cubicBezTo>
                  <a:cubicBezTo>
                    <a:pt x="312365" y="542391"/>
                    <a:pt x="327201" y="555277"/>
                    <a:pt x="327201" y="555277"/>
                  </a:cubicBezTo>
                  <a:lnTo>
                    <a:pt x="335476" y="580103"/>
                  </a:lnTo>
                  <a:lnTo>
                    <a:pt x="339613" y="592515"/>
                  </a:lnTo>
                  <a:cubicBezTo>
                    <a:pt x="338234" y="604928"/>
                    <a:pt x="335476" y="617264"/>
                    <a:pt x="335476" y="629753"/>
                  </a:cubicBezTo>
                  <a:lnTo>
                    <a:pt x="335476" y="708367"/>
                  </a:ln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8" name="Kombinationstegning 27"/>
            <p:cNvSpPr/>
            <p:nvPr/>
          </p:nvSpPr>
          <p:spPr>
            <a:xfrm>
              <a:off x="0" y="106325"/>
              <a:ext cx="742950" cy="718641"/>
            </a:xfrm>
            <a:custGeom>
              <a:avLst/>
              <a:gdLst>
                <a:gd name="connsiteX0" fmla="*/ 10886 w 742950"/>
                <a:gd name="connsiteY0" fmla="*/ 30069 h 718641"/>
                <a:gd name="connsiteX1" fmla="*/ 10886 w 742950"/>
                <a:gd name="connsiteY1" fmla="*/ 30069 h 718641"/>
                <a:gd name="connsiteX2" fmla="*/ 2722 w 742950"/>
                <a:gd name="connsiteY2" fmla="*/ 51840 h 718641"/>
                <a:gd name="connsiteX3" fmla="*/ 0 w 742950"/>
                <a:gd name="connsiteY3" fmla="*/ 60004 h 718641"/>
                <a:gd name="connsiteX4" fmla="*/ 2722 w 742950"/>
                <a:gd name="connsiteY4" fmla="*/ 98104 h 718641"/>
                <a:gd name="connsiteX5" fmla="*/ 10886 w 742950"/>
                <a:gd name="connsiteY5" fmla="*/ 125319 h 718641"/>
                <a:gd name="connsiteX6" fmla="*/ 19050 w 742950"/>
                <a:gd name="connsiteY6" fmla="*/ 130761 h 718641"/>
                <a:gd name="connsiteX7" fmla="*/ 24493 w 742950"/>
                <a:gd name="connsiteY7" fmla="*/ 179747 h 718641"/>
                <a:gd name="connsiteX8" fmla="*/ 29936 w 742950"/>
                <a:gd name="connsiteY8" fmla="*/ 187911 h 718641"/>
                <a:gd name="connsiteX9" fmla="*/ 43543 w 742950"/>
                <a:gd name="connsiteY9" fmla="*/ 204240 h 718641"/>
                <a:gd name="connsiteX10" fmla="*/ 48986 w 742950"/>
                <a:gd name="connsiteY10" fmla="*/ 242340 h 718641"/>
                <a:gd name="connsiteX11" fmla="*/ 57150 w 742950"/>
                <a:gd name="connsiteY11" fmla="*/ 269554 h 718641"/>
                <a:gd name="connsiteX12" fmla="*/ 68036 w 742950"/>
                <a:gd name="connsiteY12" fmla="*/ 288604 h 718641"/>
                <a:gd name="connsiteX13" fmla="*/ 70757 w 742950"/>
                <a:gd name="connsiteY13" fmla="*/ 307654 h 718641"/>
                <a:gd name="connsiteX14" fmla="*/ 73479 w 742950"/>
                <a:gd name="connsiteY14" fmla="*/ 329426 h 718641"/>
                <a:gd name="connsiteX15" fmla="*/ 59872 w 742950"/>
                <a:gd name="connsiteY15" fmla="*/ 332147 h 718641"/>
                <a:gd name="connsiteX16" fmla="*/ 51707 w 742950"/>
                <a:gd name="connsiteY16" fmla="*/ 337590 h 718641"/>
                <a:gd name="connsiteX17" fmla="*/ 48986 w 742950"/>
                <a:gd name="connsiteY17" fmla="*/ 345754 h 718641"/>
                <a:gd name="connsiteX18" fmla="*/ 38100 w 742950"/>
                <a:gd name="connsiteY18" fmla="*/ 348476 h 718641"/>
                <a:gd name="connsiteX19" fmla="*/ 29936 w 742950"/>
                <a:gd name="connsiteY19" fmla="*/ 353919 h 718641"/>
                <a:gd name="connsiteX20" fmla="*/ 40822 w 742950"/>
                <a:gd name="connsiteY20" fmla="*/ 383854 h 718641"/>
                <a:gd name="connsiteX21" fmla="*/ 48986 w 742950"/>
                <a:gd name="connsiteY21" fmla="*/ 386576 h 718641"/>
                <a:gd name="connsiteX22" fmla="*/ 62593 w 742950"/>
                <a:gd name="connsiteY22" fmla="*/ 411069 h 718641"/>
                <a:gd name="connsiteX23" fmla="*/ 68036 w 742950"/>
                <a:gd name="connsiteY23" fmla="*/ 419233 h 718641"/>
                <a:gd name="connsiteX24" fmla="*/ 76200 w 742950"/>
                <a:gd name="connsiteY24" fmla="*/ 443726 h 718641"/>
                <a:gd name="connsiteX25" fmla="*/ 78922 w 742950"/>
                <a:gd name="connsiteY25" fmla="*/ 451890 h 718641"/>
                <a:gd name="connsiteX26" fmla="*/ 81643 w 742950"/>
                <a:gd name="connsiteY26" fmla="*/ 462776 h 718641"/>
                <a:gd name="connsiteX27" fmla="*/ 89807 w 742950"/>
                <a:gd name="connsiteY27" fmla="*/ 465497 h 718641"/>
                <a:gd name="connsiteX28" fmla="*/ 95250 w 742950"/>
                <a:gd name="connsiteY28" fmla="*/ 481826 h 718641"/>
                <a:gd name="connsiteX29" fmla="*/ 97972 w 742950"/>
                <a:gd name="connsiteY29" fmla="*/ 489990 h 718641"/>
                <a:gd name="connsiteX30" fmla="*/ 95250 w 742950"/>
                <a:gd name="connsiteY30" fmla="*/ 522647 h 718641"/>
                <a:gd name="connsiteX31" fmla="*/ 92529 w 742950"/>
                <a:gd name="connsiteY31" fmla="*/ 530811 h 718641"/>
                <a:gd name="connsiteX32" fmla="*/ 103414 w 742950"/>
                <a:gd name="connsiteY32" fmla="*/ 533533 h 718641"/>
                <a:gd name="connsiteX33" fmla="*/ 111579 w 742950"/>
                <a:gd name="connsiteY33" fmla="*/ 538976 h 718641"/>
                <a:gd name="connsiteX34" fmla="*/ 125186 w 742950"/>
                <a:gd name="connsiteY34" fmla="*/ 563469 h 718641"/>
                <a:gd name="connsiteX35" fmla="*/ 127907 w 742950"/>
                <a:gd name="connsiteY35" fmla="*/ 590683 h 718641"/>
                <a:gd name="connsiteX36" fmla="*/ 130629 w 742950"/>
                <a:gd name="connsiteY36" fmla="*/ 598847 h 718641"/>
                <a:gd name="connsiteX37" fmla="*/ 146957 w 742950"/>
                <a:gd name="connsiteY37" fmla="*/ 566190 h 718641"/>
                <a:gd name="connsiteX38" fmla="*/ 160564 w 742950"/>
                <a:gd name="connsiteY38" fmla="*/ 563469 h 718641"/>
                <a:gd name="connsiteX39" fmla="*/ 217714 w 742950"/>
                <a:gd name="connsiteY39" fmla="*/ 568911 h 718641"/>
                <a:gd name="connsiteX40" fmla="*/ 231322 w 742950"/>
                <a:gd name="connsiteY40" fmla="*/ 571633 h 718641"/>
                <a:gd name="connsiteX41" fmla="*/ 247650 w 742950"/>
                <a:gd name="connsiteY41" fmla="*/ 577076 h 718641"/>
                <a:gd name="connsiteX42" fmla="*/ 255814 w 742950"/>
                <a:gd name="connsiteY42" fmla="*/ 579797 h 718641"/>
                <a:gd name="connsiteX43" fmla="*/ 280307 w 742950"/>
                <a:gd name="connsiteY43" fmla="*/ 585240 h 718641"/>
                <a:gd name="connsiteX44" fmla="*/ 285750 w 742950"/>
                <a:gd name="connsiteY44" fmla="*/ 593404 h 718641"/>
                <a:gd name="connsiteX45" fmla="*/ 326572 w 742950"/>
                <a:gd name="connsiteY45" fmla="*/ 604290 h 718641"/>
                <a:gd name="connsiteX46" fmla="*/ 337457 w 742950"/>
                <a:gd name="connsiteY46" fmla="*/ 636947 h 718641"/>
                <a:gd name="connsiteX47" fmla="*/ 340179 w 742950"/>
                <a:gd name="connsiteY47" fmla="*/ 645111 h 718641"/>
                <a:gd name="connsiteX48" fmla="*/ 345622 w 742950"/>
                <a:gd name="connsiteY48" fmla="*/ 653276 h 718641"/>
                <a:gd name="connsiteX49" fmla="*/ 351064 w 742950"/>
                <a:gd name="connsiteY49" fmla="*/ 669604 h 718641"/>
                <a:gd name="connsiteX50" fmla="*/ 367393 w 742950"/>
                <a:gd name="connsiteY50" fmla="*/ 680490 h 718641"/>
                <a:gd name="connsiteX51" fmla="*/ 378279 w 742950"/>
                <a:gd name="connsiteY51" fmla="*/ 696819 h 718641"/>
                <a:gd name="connsiteX52" fmla="*/ 383722 w 742950"/>
                <a:gd name="connsiteY52" fmla="*/ 704983 h 718641"/>
                <a:gd name="connsiteX53" fmla="*/ 386443 w 742950"/>
                <a:gd name="connsiteY53" fmla="*/ 713147 h 718641"/>
                <a:gd name="connsiteX54" fmla="*/ 408214 w 742950"/>
                <a:gd name="connsiteY54" fmla="*/ 715869 h 718641"/>
                <a:gd name="connsiteX55" fmla="*/ 416379 w 742950"/>
                <a:gd name="connsiteY55" fmla="*/ 710426 h 718641"/>
                <a:gd name="connsiteX56" fmla="*/ 462643 w 742950"/>
                <a:gd name="connsiteY56" fmla="*/ 710426 h 718641"/>
                <a:gd name="connsiteX57" fmla="*/ 470807 w 742950"/>
                <a:gd name="connsiteY57" fmla="*/ 713147 h 718641"/>
                <a:gd name="connsiteX58" fmla="*/ 478972 w 742950"/>
                <a:gd name="connsiteY58" fmla="*/ 710426 h 718641"/>
                <a:gd name="connsiteX59" fmla="*/ 503464 w 742950"/>
                <a:gd name="connsiteY59" fmla="*/ 696819 h 718641"/>
                <a:gd name="connsiteX60" fmla="*/ 538843 w 742950"/>
                <a:gd name="connsiteY60" fmla="*/ 694097 h 718641"/>
                <a:gd name="connsiteX61" fmla="*/ 574222 w 742950"/>
                <a:gd name="connsiteY61" fmla="*/ 688654 h 718641"/>
                <a:gd name="connsiteX62" fmla="*/ 595993 w 742950"/>
                <a:gd name="connsiteY62" fmla="*/ 685933 h 718641"/>
                <a:gd name="connsiteX63" fmla="*/ 604157 w 742950"/>
                <a:gd name="connsiteY63" fmla="*/ 683211 h 718641"/>
                <a:gd name="connsiteX64" fmla="*/ 628650 w 742950"/>
                <a:gd name="connsiteY64" fmla="*/ 677769 h 718641"/>
                <a:gd name="connsiteX65" fmla="*/ 639536 w 742950"/>
                <a:gd name="connsiteY65" fmla="*/ 661440 h 718641"/>
                <a:gd name="connsiteX66" fmla="*/ 647700 w 742950"/>
                <a:gd name="connsiteY66" fmla="*/ 658719 h 718641"/>
                <a:gd name="connsiteX67" fmla="*/ 655864 w 742950"/>
                <a:gd name="connsiteY67" fmla="*/ 626061 h 718641"/>
                <a:gd name="connsiteX68" fmla="*/ 658586 w 742950"/>
                <a:gd name="connsiteY68" fmla="*/ 563469 h 718641"/>
                <a:gd name="connsiteX69" fmla="*/ 666750 w 742950"/>
                <a:gd name="connsiteY69" fmla="*/ 558026 h 718641"/>
                <a:gd name="connsiteX70" fmla="*/ 721179 w 742950"/>
                <a:gd name="connsiteY70" fmla="*/ 555304 h 718641"/>
                <a:gd name="connsiteX71" fmla="*/ 729343 w 742950"/>
                <a:gd name="connsiteY71" fmla="*/ 549861 h 718641"/>
                <a:gd name="connsiteX72" fmla="*/ 732064 w 742950"/>
                <a:gd name="connsiteY72" fmla="*/ 541697 h 718641"/>
                <a:gd name="connsiteX73" fmla="*/ 737507 w 742950"/>
                <a:gd name="connsiteY73" fmla="*/ 519926 h 718641"/>
                <a:gd name="connsiteX74" fmla="*/ 742950 w 742950"/>
                <a:gd name="connsiteY74" fmla="*/ 503597 h 718641"/>
                <a:gd name="connsiteX75" fmla="*/ 740229 w 742950"/>
                <a:gd name="connsiteY75" fmla="*/ 492711 h 718641"/>
                <a:gd name="connsiteX76" fmla="*/ 723900 w 742950"/>
                <a:gd name="connsiteY76" fmla="*/ 487269 h 718641"/>
                <a:gd name="connsiteX77" fmla="*/ 713014 w 742950"/>
                <a:gd name="connsiteY77" fmla="*/ 473661 h 718641"/>
                <a:gd name="connsiteX78" fmla="*/ 702129 w 742950"/>
                <a:gd name="connsiteY78" fmla="*/ 457333 h 718641"/>
                <a:gd name="connsiteX79" fmla="*/ 696686 w 742950"/>
                <a:gd name="connsiteY79" fmla="*/ 441004 h 718641"/>
                <a:gd name="connsiteX80" fmla="*/ 691243 w 742950"/>
                <a:gd name="connsiteY80" fmla="*/ 424676 h 718641"/>
                <a:gd name="connsiteX81" fmla="*/ 683079 w 742950"/>
                <a:gd name="connsiteY81" fmla="*/ 408347 h 718641"/>
                <a:gd name="connsiteX82" fmla="*/ 677636 w 742950"/>
                <a:gd name="connsiteY82" fmla="*/ 392019 h 718641"/>
                <a:gd name="connsiteX83" fmla="*/ 680357 w 742950"/>
                <a:gd name="connsiteY83" fmla="*/ 302211 h 718641"/>
                <a:gd name="connsiteX84" fmla="*/ 696686 w 742950"/>
                <a:gd name="connsiteY84" fmla="*/ 296769 h 718641"/>
                <a:gd name="connsiteX85" fmla="*/ 702129 w 742950"/>
                <a:gd name="connsiteY85" fmla="*/ 288604 h 718641"/>
                <a:gd name="connsiteX86" fmla="*/ 710293 w 742950"/>
                <a:gd name="connsiteY86" fmla="*/ 283161 h 718641"/>
                <a:gd name="connsiteX87" fmla="*/ 713014 w 742950"/>
                <a:gd name="connsiteY87" fmla="*/ 274997 h 718641"/>
                <a:gd name="connsiteX88" fmla="*/ 710293 w 742950"/>
                <a:gd name="connsiteY88" fmla="*/ 264111 h 718641"/>
                <a:gd name="connsiteX89" fmla="*/ 718457 w 742950"/>
                <a:gd name="connsiteY89" fmla="*/ 226011 h 718641"/>
                <a:gd name="connsiteX90" fmla="*/ 723900 w 742950"/>
                <a:gd name="connsiteY90" fmla="*/ 209683 h 718641"/>
                <a:gd name="connsiteX91" fmla="*/ 726622 w 742950"/>
                <a:gd name="connsiteY91" fmla="*/ 201519 h 718641"/>
                <a:gd name="connsiteX92" fmla="*/ 729343 w 742950"/>
                <a:gd name="connsiteY92" fmla="*/ 144369 h 718641"/>
                <a:gd name="connsiteX93" fmla="*/ 737507 w 742950"/>
                <a:gd name="connsiteY93" fmla="*/ 117154 h 718641"/>
                <a:gd name="connsiteX94" fmla="*/ 734786 w 742950"/>
                <a:gd name="connsiteY94" fmla="*/ 125319 h 718641"/>
                <a:gd name="connsiteX95" fmla="*/ 726622 w 742950"/>
                <a:gd name="connsiteY95" fmla="*/ 130761 h 718641"/>
                <a:gd name="connsiteX96" fmla="*/ 710293 w 742950"/>
                <a:gd name="connsiteY96" fmla="*/ 125319 h 718641"/>
                <a:gd name="connsiteX97" fmla="*/ 628650 w 742950"/>
                <a:gd name="connsiteY97" fmla="*/ 119876 h 718641"/>
                <a:gd name="connsiteX98" fmla="*/ 612322 w 742950"/>
                <a:gd name="connsiteY98" fmla="*/ 114433 h 718641"/>
                <a:gd name="connsiteX99" fmla="*/ 585107 w 742950"/>
                <a:gd name="connsiteY99" fmla="*/ 106269 h 718641"/>
                <a:gd name="connsiteX100" fmla="*/ 527957 w 742950"/>
                <a:gd name="connsiteY100" fmla="*/ 103547 h 718641"/>
                <a:gd name="connsiteX101" fmla="*/ 511629 w 742950"/>
                <a:gd name="connsiteY101" fmla="*/ 100826 h 718641"/>
                <a:gd name="connsiteX102" fmla="*/ 495300 w 742950"/>
                <a:gd name="connsiteY102" fmla="*/ 95383 h 718641"/>
                <a:gd name="connsiteX103" fmla="*/ 478972 w 742950"/>
                <a:gd name="connsiteY103" fmla="*/ 84497 h 718641"/>
                <a:gd name="connsiteX104" fmla="*/ 473529 w 742950"/>
                <a:gd name="connsiteY104" fmla="*/ 76333 h 718641"/>
                <a:gd name="connsiteX105" fmla="*/ 468086 w 742950"/>
                <a:gd name="connsiteY105" fmla="*/ 60004 h 718641"/>
                <a:gd name="connsiteX106" fmla="*/ 459922 w 742950"/>
                <a:gd name="connsiteY106" fmla="*/ 57283 h 718641"/>
                <a:gd name="connsiteX107" fmla="*/ 451757 w 742950"/>
                <a:gd name="connsiteY107" fmla="*/ 51840 h 718641"/>
                <a:gd name="connsiteX108" fmla="*/ 427264 w 742950"/>
                <a:gd name="connsiteY108" fmla="*/ 46397 h 718641"/>
                <a:gd name="connsiteX109" fmla="*/ 397329 w 742950"/>
                <a:gd name="connsiteY109" fmla="*/ 43676 h 718641"/>
                <a:gd name="connsiteX110" fmla="*/ 389164 w 742950"/>
                <a:gd name="connsiteY110" fmla="*/ 38233 h 718641"/>
                <a:gd name="connsiteX111" fmla="*/ 372836 w 742950"/>
                <a:gd name="connsiteY111" fmla="*/ 32790 h 718641"/>
                <a:gd name="connsiteX112" fmla="*/ 361950 w 742950"/>
                <a:gd name="connsiteY112" fmla="*/ 35511 h 718641"/>
                <a:gd name="connsiteX113" fmla="*/ 337457 w 742950"/>
                <a:gd name="connsiteY113" fmla="*/ 43676 h 718641"/>
                <a:gd name="connsiteX114" fmla="*/ 315686 w 742950"/>
                <a:gd name="connsiteY114" fmla="*/ 46397 h 718641"/>
                <a:gd name="connsiteX115" fmla="*/ 302079 w 742950"/>
                <a:gd name="connsiteY115" fmla="*/ 57283 h 718641"/>
                <a:gd name="connsiteX116" fmla="*/ 299357 w 742950"/>
                <a:gd name="connsiteY116" fmla="*/ 65447 h 718641"/>
                <a:gd name="connsiteX117" fmla="*/ 291193 w 742950"/>
                <a:gd name="connsiteY117" fmla="*/ 68169 h 718641"/>
                <a:gd name="connsiteX118" fmla="*/ 272143 w 742950"/>
                <a:gd name="connsiteY118" fmla="*/ 65447 h 718641"/>
                <a:gd name="connsiteX119" fmla="*/ 263979 w 742950"/>
                <a:gd name="connsiteY119" fmla="*/ 60004 h 718641"/>
                <a:gd name="connsiteX120" fmla="*/ 255814 w 742950"/>
                <a:gd name="connsiteY120" fmla="*/ 57283 h 718641"/>
                <a:gd name="connsiteX121" fmla="*/ 253093 w 742950"/>
                <a:gd name="connsiteY121" fmla="*/ 49119 h 718641"/>
                <a:gd name="connsiteX122" fmla="*/ 247650 w 742950"/>
                <a:gd name="connsiteY122" fmla="*/ 40954 h 718641"/>
                <a:gd name="connsiteX123" fmla="*/ 244929 w 742950"/>
                <a:gd name="connsiteY123" fmla="*/ 30069 h 718641"/>
                <a:gd name="connsiteX124" fmla="*/ 228600 w 742950"/>
                <a:gd name="connsiteY124" fmla="*/ 19183 h 718641"/>
                <a:gd name="connsiteX125" fmla="*/ 206829 w 742950"/>
                <a:gd name="connsiteY125" fmla="*/ 21904 h 718641"/>
                <a:gd name="connsiteX126" fmla="*/ 204107 w 742950"/>
                <a:gd name="connsiteY126" fmla="*/ 30069 h 718641"/>
                <a:gd name="connsiteX127" fmla="*/ 195943 w 742950"/>
                <a:gd name="connsiteY127" fmla="*/ 32790 h 718641"/>
                <a:gd name="connsiteX128" fmla="*/ 187779 w 742950"/>
                <a:gd name="connsiteY128" fmla="*/ 30069 h 718641"/>
                <a:gd name="connsiteX129" fmla="*/ 179614 w 742950"/>
                <a:gd name="connsiteY129" fmla="*/ 24626 h 718641"/>
                <a:gd name="connsiteX130" fmla="*/ 163286 w 742950"/>
                <a:gd name="connsiteY130" fmla="*/ 19183 h 718641"/>
                <a:gd name="connsiteX131" fmla="*/ 155122 w 742950"/>
                <a:gd name="connsiteY131" fmla="*/ 16461 h 718641"/>
                <a:gd name="connsiteX132" fmla="*/ 136072 w 742950"/>
                <a:gd name="connsiteY132" fmla="*/ 5576 h 718641"/>
                <a:gd name="connsiteX133" fmla="*/ 117022 w 742950"/>
                <a:gd name="connsiteY133" fmla="*/ 24626 h 718641"/>
                <a:gd name="connsiteX134" fmla="*/ 10886 w 742950"/>
                <a:gd name="connsiteY134" fmla="*/ 32790 h 718641"/>
                <a:gd name="connsiteX135" fmla="*/ 10886 w 742950"/>
                <a:gd name="connsiteY135" fmla="*/ 30069 h 7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42950" h="718641">
                  <a:moveTo>
                    <a:pt x="10886" y="30069"/>
                  </a:moveTo>
                  <a:lnTo>
                    <a:pt x="10886" y="30069"/>
                  </a:lnTo>
                  <a:cubicBezTo>
                    <a:pt x="8165" y="37326"/>
                    <a:pt x="5371" y="44556"/>
                    <a:pt x="2722" y="51840"/>
                  </a:cubicBezTo>
                  <a:cubicBezTo>
                    <a:pt x="1742" y="54536"/>
                    <a:pt x="0" y="57135"/>
                    <a:pt x="0" y="60004"/>
                  </a:cubicBezTo>
                  <a:cubicBezTo>
                    <a:pt x="0" y="72736"/>
                    <a:pt x="1316" y="85450"/>
                    <a:pt x="2722" y="98104"/>
                  </a:cubicBezTo>
                  <a:cubicBezTo>
                    <a:pt x="3158" y="102026"/>
                    <a:pt x="9900" y="124662"/>
                    <a:pt x="10886" y="125319"/>
                  </a:cubicBezTo>
                  <a:lnTo>
                    <a:pt x="19050" y="130761"/>
                  </a:lnTo>
                  <a:cubicBezTo>
                    <a:pt x="27923" y="157376"/>
                    <a:pt x="12845" y="109859"/>
                    <a:pt x="24493" y="179747"/>
                  </a:cubicBezTo>
                  <a:cubicBezTo>
                    <a:pt x="25031" y="182973"/>
                    <a:pt x="27842" y="185398"/>
                    <a:pt x="29936" y="187911"/>
                  </a:cubicBezTo>
                  <a:cubicBezTo>
                    <a:pt x="47397" y="208865"/>
                    <a:pt x="30029" y="183971"/>
                    <a:pt x="43543" y="204240"/>
                  </a:cubicBezTo>
                  <a:cubicBezTo>
                    <a:pt x="50096" y="223901"/>
                    <a:pt x="43686" y="202592"/>
                    <a:pt x="48986" y="242340"/>
                  </a:cubicBezTo>
                  <a:cubicBezTo>
                    <a:pt x="50798" y="255927"/>
                    <a:pt x="54053" y="254072"/>
                    <a:pt x="57150" y="269554"/>
                  </a:cubicBezTo>
                  <a:cubicBezTo>
                    <a:pt x="60514" y="286368"/>
                    <a:pt x="56023" y="280595"/>
                    <a:pt x="68036" y="288604"/>
                  </a:cubicBezTo>
                  <a:cubicBezTo>
                    <a:pt x="68943" y="294954"/>
                    <a:pt x="68914" y="301510"/>
                    <a:pt x="70757" y="307654"/>
                  </a:cubicBezTo>
                  <a:cubicBezTo>
                    <a:pt x="73182" y="315738"/>
                    <a:pt x="84737" y="318168"/>
                    <a:pt x="73479" y="329426"/>
                  </a:cubicBezTo>
                  <a:cubicBezTo>
                    <a:pt x="70208" y="332697"/>
                    <a:pt x="64408" y="331240"/>
                    <a:pt x="59872" y="332147"/>
                  </a:cubicBezTo>
                  <a:cubicBezTo>
                    <a:pt x="57150" y="333961"/>
                    <a:pt x="53750" y="335036"/>
                    <a:pt x="51707" y="337590"/>
                  </a:cubicBezTo>
                  <a:cubicBezTo>
                    <a:pt x="49915" y="339830"/>
                    <a:pt x="51226" y="343962"/>
                    <a:pt x="48986" y="345754"/>
                  </a:cubicBezTo>
                  <a:cubicBezTo>
                    <a:pt x="46065" y="348091"/>
                    <a:pt x="41729" y="347569"/>
                    <a:pt x="38100" y="348476"/>
                  </a:cubicBezTo>
                  <a:cubicBezTo>
                    <a:pt x="35379" y="350290"/>
                    <a:pt x="30521" y="350701"/>
                    <a:pt x="29936" y="353919"/>
                  </a:cubicBezTo>
                  <a:cubicBezTo>
                    <a:pt x="26615" y="372185"/>
                    <a:pt x="28372" y="377629"/>
                    <a:pt x="40822" y="383854"/>
                  </a:cubicBezTo>
                  <a:cubicBezTo>
                    <a:pt x="43388" y="385137"/>
                    <a:pt x="46265" y="385669"/>
                    <a:pt x="48986" y="386576"/>
                  </a:cubicBezTo>
                  <a:cubicBezTo>
                    <a:pt x="53775" y="400946"/>
                    <a:pt x="50116" y="392354"/>
                    <a:pt x="62593" y="411069"/>
                  </a:cubicBezTo>
                  <a:lnTo>
                    <a:pt x="68036" y="419233"/>
                  </a:lnTo>
                  <a:lnTo>
                    <a:pt x="76200" y="443726"/>
                  </a:lnTo>
                  <a:cubicBezTo>
                    <a:pt x="77107" y="446447"/>
                    <a:pt x="78226" y="449107"/>
                    <a:pt x="78922" y="451890"/>
                  </a:cubicBezTo>
                  <a:cubicBezTo>
                    <a:pt x="79829" y="455519"/>
                    <a:pt x="79307" y="459855"/>
                    <a:pt x="81643" y="462776"/>
                  </a:cubicBezTo>
                  <a:cubicBezTo>
                    <a:pt x="83435" y="465016"/>
                    <a:pt x="87086" y="464590"/>
                    <a:pt x="89807" y="465497"/>
                  </a:cubicBezTo>
                  <a:lnTo>
                    <a:pt x="95250" y="481826"/>
                  </a:lnTo>
                  <a:lnTo>
                    <a:pt x="97972" y="489990"/>
                  </a:lnTo>
                  <a:cubicBezTo>
                    <a:pt x="97065" y="500876"/>
                    <a:pt x="96694" y="511819"/>
                    <a:pt x="95250" y="522647"/>
                  </a:cubicBezTo>
                  <a:cubicBezTo>
                    <a:pt x="94871" y="525490"/>
                    <a:pt x="90808" y="528516"/>
                    <a:pt x="92529" y="530811"/>
                  </a:cubicBezTo>
                  <a:cubicBezTo>
                    <a:pt x="94773" y="533803"/>
                    <a:pt x="99786" y="532626"/>
                    <a:pt x="103414" y="533533"/>
                  </a:cubicBezTo>
                  <a:cubicBezTo>
                    <a:pt x="106136" y="535347"/>
                    <a:pt x="109425" y="536514"/>
                    <a:pt x="111579" y="538976"/>
                  </a:cubicBezTo>
                  <a:cubicBezTo>
                    <a:pt x="121655" y="550491"/>
                    <a:pt x="121448" y="552256"/>
                    <a:pt x="125186" y="563469"/>
                  </a:cubicBezTo>
                  <a:cubicBezTo>
                    <a:pt x="126093" y="572540"/>
                    <a:pt x="126521" y="581672"/>
                    <a:pt x="127907" y="590683"/>
                  </a:cubicBezTo>
                  <a:cubicBezTo>
                    <a:pt x="128343" y="593518"/>
                    <a:pt x="128169" y="600323"/>
                    <a:pt x="130629" y="598847"/>
                  </a:cubicBezTo>
                  <a:cubicBezTo>
                    <a:pt x="139421" y="593572"/>
                    <a:pt x="144073" y="574842"/>
                    <a:pt x="146957" y="566190"/>
                  </a:cubicBezTo>
                  <a:cubicBezTo>
                    <a:pt x="148420" y="561802"/>
                    <a:pt x="156028" y="564376"/>
                    <a:pt x="160564" y="563469"/>
                  </a:cubicBezTo>
                  <a:cubicBezTo>
                    <a:pt x="179614" y="565283"/>
                    <a:pt x="198950" y="565158"/>
                    <a:pt x="217714" y="568911"/>
                  </a:cubicBezTo>
                  <a:cubicBezTo>
                    <a:pt x="222250" y="569818"/>
                    <a:pt x="226859" y="570416"/>
                    <a:pt x="231322" y="571633"/>
                  </a:cubicBezTo>
                  <a:cubicBezTo>
                    <a:pt x="236857" y="573143"/>
                    <a:pt x="242207" y="575262"/>
                    <a:pt x="247650" y="577076"/>
                  </a:cubicBezTo>
                  <a:cubicBezTo>
                    <a:pt x="250371" y="577983"/>
                    <a:pt x="253031" y="579101"/>
                    <a:pt x="255814" y="579797"/>
                  </a:cubicBezTo>
                  <a:cubicBezTo>
                    <a:pt x="271187" y="583641"/>
                    <a:pt x="263032" y="581786"/>
                    <a:pt x="280307" y="585240"/>
                  </a:cubicBezTo>
                  <a:cubicBezTo>
                    <a:pt x="282121" y="587961"/>
                    <a:pt x="283437" y="591091"/>
                    <a:pt x="285750" y="593404"/>
                  </a:cubicBezTo>
                  <a:cubicBezTo>
                    <a:pt x="296103" y="603757"/>
                    <a:pt x="313812" y="602872"/>
                    <a:pt x="326572" y="604290"/>
                  </a:cubicBezTo>
                  <a:lnTo>
                    <a:pt x="337457" y="636947"/>
                  </a:lnTo>
                  <a:cubicBezTo>
                    <a:pt x="338364" y="639668"/>
                    <a:pt x="338588" y="642724"/>
                    <a:pt x="340179" y="645111"/>
                  </a:cubicBezTo>
                  <a:lnTo>
                    <a:pt x="345622" y="653276"/>
                  </a:lnTo>
                  <a:lnTo>
                    <a:pt x="351064" y="669604"/>
                  </a:lnTo>
                  <a:cubicBezTo>
                    <a:pt x="353132" y="675810"/>
                    <a:pt x="367393" y="680490"/>
                    <a:pt x="367393" y="680490"/>
                  </a:cubicBezTo>
                  <a:lnTo>
                    <a:pt x="378279" y="696819"/>
                  </a:lnTo>
                  <a:lnTo>
                    <a:pt x="383722" y="704983"/>
                  </a:lnTo>
                  <a:cubicBezTo>
                    <a:pt x="384629" y="707704"/>
                    <a:pt x="384651" y="710907"/>
                    <a:pt x="386443" y="713147"/>
                  </a:cubicBezTo>
                  <a:cubicBezTo>
                    <a:pt x="393623" y="722122"/>
                    <a:pt x="398234" y="717865"/>
                    <a:pt x="408214" y="715869"/>
                  </a:cubicBezTo>
                  <a:cubicBezTo>
                    <a:pt x="410936" y="714055"/>
                    <a:pt x="413373" y="711715"/>
                    <a:pt x="416379" y="710426"/>
                  </a:cubicBezTo>
                  <a:cubicBezTo>
                    <a:pt x="430842" y="704227"/>
                    <a:pt x="448508" y="709338"/>
                    <a:pt x="462643" y="710426"/>
                  </a:cubicBezTo>
                  <a:cubicBezTo>
                    <a:pt x="465364" y="711333"/>
                    <a:pt x="467938" y="713147"/>
                    <a:pt x="470807" y="713147"/>
                  </a:cubicBezTo>
                  <a:cubicBezTo>
                    <a:pt x="473676" y="713147"/>
                    <a:pt x="476464" y="711819"/>
                    <a:pt x="478972" y="710426"/>
                  </a:cubicBezTo>
                  <a:cubicBezTo>
                    <a:pt x="486665" y="706152"/>
                    <a:pt x="493927" y="698011"/>
                    <a:pt x="503464" y="696819"/>
                  </a:cubicBezTo>
                  <a:cubicBezTo>
                    <a:pt x="515201" y="695352"/>
                    <a:pt x="527050" y="695004"/>
                    <a:pt x="538843" y="694097"/>
                  </a:cubicBezTo>
                  <a:cubicBezTo>
                    <a:pt x="556129" y="688336"/>
                    <a:pt x="542651" y="692162"/>
                    <a:pt x="574222" y="688654"/>
                  </a:cubicBezTo>
                  <a:cubicBezTo>
                    <a:pt x="581491" y="687846"/>
                    <a:pt x="588736" y="686840"/>
                    <a:pt x="595993" y="685933"/>
                  </a:cubicBezTo>
                  <a:cubicBezTo>
                    <a:pt x="598714" y="685026"/>
                    <a:pt x="601357" y="683833"/>
                    <a:pt x="604157" y="683211"/>
                  </a:cubicBezTo>
                  <a:cubicBezTo>
                    <a:pt x="632905" y="676822"/>
                    <a:pt x="610266" y="683896"/>
                    <a:pt x="628650" y="677769"/>
                  </a:cubicBezTo>
                  <a:cubicBezTo>
                    <a:pt x="631503" y="669210"/>
                    <a:pt x="630800" y="667264"/>
                    <a:pt x="639536" y="661440"/>
                  </a:cubicBezTo>
                  <a:cubicBezTo>
                    <a:pt x="641923" y="659849"/>
                    <a:pt x="644979" y="659626"/>
                    <a:pt x="647700" y="658719"/>
                  </a:cubicBezTo>
                  <a:cubicBezTo>
                    <a:pt x="654888" y="637155"/>
                    <a:pt x="652200" y="648049"/>
                    <a:pt x="655864" y="626061"/>
                  </a:cubicBezTo>
                  <a:cubicBezTo>
                    <a:pt x="656771" y="605197"/>
                    <a:pt x="655286" y="584090"/>
                    <a:pt x="658586" y="563469"/>
                  </a:cubicBezTo>
                  <a:cubicBezTo>
                    <a:pt x="659103" y="560239"/>
                    <a:pt x="663507" y="558449"/>
                    <a:pt x="666750" y="558026"/>
                  </a:cubicBezTo>
                  <a:cubicBezTo>
                    <a:pt x="684763" y="555676"/>
                    <a:pt x="703036" y="556211"/>
                    <a:pt x="721179" y="555304"/>
                  </a:cubicBezTo>
                  <a:cubicBezTo>
                    <a:pt x="723900" y="553490"/>
                    <a:pt x="727300" y="552415"/>
                    <a:pt x="729343" y="549861"/>
                  </a:cubicBezTo>
                  <a:cubicBezTo>
                    <a:pt x="731135" y="547621"/>
                    <a:pt x="731309" y="544464"/>
                    <a:pt x="732064" y="541697"/>
                  </a:cubicBezTo>
                  <a:cubicBezTo>
                    <a:pt x="734032" y="534480"/>
                    <a:pt x="735142" y="527022"/>
                    <a:pt x="737507" y="519926"/>
                  </a:cubicBezTo>
                  <a:lnTo>
                    <a:pt x="742950" y="503597"/>
                  </a:lnTo>
                  <a:cubicBezTo>
                    <a:pt x="742043" y="499968"/>
                    <a:pt x="743069" y="495145"/>
                    <a:pt x="740229" y="492711"/>
                  </a:cubicBezTo>
                  <a:cubicBezTo>
                    <a:pt x="735873" y="488977"/>
                    <a:pt x="723900" y="487269"/>
                    <a:pt x="723900" y="487269"/>
                  </a:cubicBezTo>
                  <a:cubicBezTo>
                    <a:pt x="717773" y="468883"/>
                    <a:pt x="726271" y="488811"/>
                    <a:pt x="713014" y="473661"/>
                  </a:cubicBezTo>
                  <a:cubicBezTo>
                    <a:pt x="708707" y="468738"/>
                    <a:pt x="705757" y="462776"/>
                    <a:pt x="702129" y="457333"/>
                  </a:cubicBezTo>
                  <a:cubicBezTo>
                    <a:pt x="698947" y="452559"/>
                    <a:pt x="698500" y="446447"/>
                    <a:pt x="696686" y="441004"/>
                  </a:cubicBezTo>
                  <a:lnTo>
                    <a:pt x="691243" y="424676"/>
                  </a:lnTo>
                  <a:cubicBezTo>
                    <a:pt x="681323" y="394911"/>
                    <a:pt x="697142" y="439987"/>
                    <a:pt x="683079" y="408347"/>
                  </a:cubicBezTo>
                  <a:cubicBezTo>
                    <a:pt x="680749" y="403104"/>
                    <a:pt x="677636" y="392019"/>
                    <a:pt x="677636" y="392019"/>
                  </a:cubicBezTo>
                  <a:cubicBezTo>
                    <a:pt x="678543" y="362083"/>
                    <a:pt x="674483" y="331579"/>
                    <a:pt x="680357" y="302211"/>
                  </a:cubicBezTo>
                  <a:cubicBezTo>
                    <a:pt x="681482" y="296585"/>
                    <a:pt x="696686" y="296769"/>
                    <a:pt x="696686" y="296769"/>
                  </a:cubicBezTo>
                  <a:cubicBezTo>
                    <a:pt x="698500" y="294047"/>
                    <a:pt x="699816" y="290917"/>
                    <a:pt x="702129" y="288604"/>
                  </a:cubicBezTo>
                  <a:cubicBezTo>
                    <a:pt x="704442" y="286291"/>
                    <a:pt x="708250" y="285715"/>
                    <a:pt x="710293" y="283161"/>
                  </a:cubicBezTo>
                  <a:cubicBezTo>
                    <a:pt x="712085" y="280921"/>
                    <a:pt x="712107" y="277718"/>
                    <a:pt x="713014" y="274997"/>
                  </a:cubicBezTo>
                  <a:cubicBezTo>
                    <a:pt x="712107" y="271368"/>
                    <a:pt x="710293" y="267851"/>
                    <a:pt x="710293" y="264111"/>
                  </a:cubicBezTo>
                  <a:cubicBezTo>
                    <a:pt x="710293" y="246946"/>
                    <a:pt x="713394" y="241198"/>
                    <a:pt x="718457" y="226011"/>
                  </a:cubicBezTo>
                  <a:lnTo>
                    <a:pt x="723900" y="209683"/>
                  </a:lnTo>
                  <a:lnTo>
                    <a:pt x="726622" y="201519"/>
                  </a:lnTo>
                  <a:cubicBezTo>
                    <a:pt x="727529" y="182469"/>
                    <a:pt x="727237" y="163324"/>
                    <a:pt x="729343" y="144369"/>
                  </a:cubicBezTo>
                  <a:cubicBezTo>
                    <a:pt x="729661" y="141509"/>
                    <a:pt x="737507" y="122512"/>
                    <a:pt x="737507" y="117154"/>
                  </a:cubicBezTo>
                  <a:cubicBezTo>
                    <a:pt x="737507" y="114285"/>
                    <a:pt x="736578" y="123079"/>
                    <a:pt x="734786" y="125319"/>
                  </a:cubicBezTo>
                  <a:cubicBezTo>
                    <a:pt x="732743" y="127873"/>
                    <a:pt x="729343" y="128947"/>
                    <a:pt x="726622" y="130761"/>
                  </a:cubicBezTo>
                  <a:cubicBezTo>
                    <a:pt x="721179" y="128947"/>
                    <a:pt x="716022" y="125621"/>
                    <a:pt x="710293" y="125319"/>
                  </a:cubicBezTo>
                  <a:cubicBezTo>
                    <a:pt x="648580" y="122070"/>
                    <a:pt x="675775" y="124159"/>
                    <a:pt x="628650" y="119876"/>
                  </a:cubicBezTo>
                  <a:cubicBezTo>
                    <a:pt x="623207" y="118062"/>
                    <a:pt x="617888" y="115825"/>
                    <a:pt x="612322" y="114433"/>
                  </a:cubicBezTo>
                  <a:cubicBezTo>
                    <a:pt x="595870" y="110319"/>
                    <a:pt x="604985" y="112894"/>
                    <a:pt x="585107" y="106269"/>
                  </a:cubicBezTo>
                  <a:cubicBezTo>
                    <a:pt x="567014" y="100239"/>
                    <a:pt x="547007" y="104454"/>
                    <a:pt x="527957" y="103547"/>
                  </a:cubicBezTo>
                  <a:cubicBezTo>
                    <a:pt x="522514" y="102640"/>
                    <a:pt x="516982" y="102164"/>
                    <a:pt x="511629" y="100826"/>
                  </a:cubicBezTo>
                  <a:cubicBezTo>
                    <a:pt x="506063" y="99435"/>
                    <a:pt x="495300" y="95383"/>
                    <a:pt x="495300" y="95383"/>
                  </a:cubicBezTo>
                  <a:lnTo>
                    <a:pt x="478972" y="84497"/>
                  </a:lnTo>
                  <a:cubicBezTo>
                    <a:pt x="476251" y="82683"/>
                    <a:pt x="474857" y="79322"/>
                    <a:pt x="473529" y="76333"/>
                  </a:cubicBezTo>
                  <a:cubicBezTo>
                    <a:pt x="471199" y="71090"/>
                    <a:pt x="473529" y="61818"/>
                    <a:pt x="468086" y="60004"/>
                  </a:cubicBezTo>
                  <a:lnTo>
                    <a:pt x="459922" y="57283"/>
                  </a:lnTo>
                  <a:cubicBezTo>
                    <a:pt x="457200" y="55469"/>
                    <a:pt x="454683" y="53303"/>
                    <a:pt x="451757" y="51840"/>
                  </a:cubicBezTo>
                  <a:cubicBezTo>
                    <a:pt x="445477" y="48700"/>
                    <a:pt x="432728" y="47040"/>
                    <a:pt x="427264" y="46397"/>
                  </a:cubicBezTo>
                  <a:cubicBezTo>
                    <a:pt x="417313" y="45226"/>
                    <a:pt x="407307" y="44583"/>
                    <a:pt x="397329" y="43676"/>
                  </a:cubicBezTo>
                  <a:cubicBezTo>
                    <a:pt x="394607" y="41862"/>
                    <a:pt x="392153" y="39561"/>
                    <a:pt x="389164" y="38233"/>
                  </a:cubicBezTo>
                  <a:cubicBezTo>
                    <a:pt x="383921" y="35903"/>
                    <a:pt x="372836" y="32790"/>
                    <a:pt x="372836" y="32790"/>
                  </a:cubicBezTo>
                  <a:cubicBezTo>
                    <a:pt x="369207" y="33697"/>
                    <a:pt x="365533" y="34436"/>
                    <a:pt x="361950" y="35511"/>
                  </a:cubicBezTo>
                  <a:cubicBezTo>
                    <a:pt x="361938" y="35514"/>
                    <a:pt x="341544" y="42313"/>
                    <a:pt x="337457" y="43676"/>
                  </a:cubicBezTo>
                  <a:cubicBezTo>
                    <a:pt x="330519" y="45989"/>
                    <a:pt x="322943" y="45490"/>
                    <a:pt x="315686" y="46397"/>
                  </a:cubicBezTo>
                  <a:cubicBezTo>
                    <a:pt x="306270" y="49536"/>
                    <a:pt x="307003" y="47436"/>
                    <a:pt x="302079" y="57283"/>
                  </a:cubicBezTo>
                  <a:cubicBezTo>
                    <a:pt x="300796" y="59849"/>
                    <a:pt x="301385" y="63419"/>
                    <a:pt x="299357" y="65447"/>
                  </a:cubicBezTo>
                  <a:cubicBezTo>
                    <a:pt x="297329" y="67475"/>
                    <a:pt x="293914" y="67262"/>
                    <a:pt x="291193" y="68169"/>
                  </a:cubicBezTo>
                  <a:cubicBezTo>
                    <a:pt x="284843" y="67262"/>
                    <a:pt x="278287" y="67290"/>
                    <a:pt x="272143" y="65447"/>
                  </a:cubicBezTo>
                  <a:cubicBezTo>
                    <a:pt x="269010" y="64507"/>
                    <a:pt x="266904" y="61467"/>
                    <a:pt x="263979" y="60004"/>
                  </a:cubicBezTo>
                  <a:cubicBezTo>
                    <a:pt x="261413" y="58721"/>
                    <a:pt x="258536" y="58190"/>
                    <a:pt x="255814" y="57283"/>
                  </a:cubicBezTo>
                  <a:cubicBezTo>
                    <a:pt x="254907" y="54562"/>
                    <a:pt x="254376" y="51685"/>
                    <a:pt x="253093" y="49119"/>
                  </a:cubicBezTo>
                  <a:cubicBezTo>
                    <a:pt x="251630" y="46193"/>
                    <a:pt x="248938" y="43961"/>
                    <a:pt x="247650" y="40954"/>
                  </a:cubicBezTo>
                  <a:cubicBezTo>
                    <a:pt x="246177" y="37516"/>
                    <a:pt x="247392" y="32884"/>
                    <a:pt x="244929" y="30069"/>
                  </a:cubicBezTo>
                  <a:cubicBezTo>
                    <a:pt x="240621" y="25146"/>
                    <a:pt x="228600" y="19183"/>
                    <a:pt x="228600" y="19183"/>
                  </a:cubicBezTo>
                  <a:cubicBezTo>
                    <a:pt x="221343" y="20090"/>
                    <a:pt x="213512" y="18934"/>
                    <a:pt x="206829" y="21904"/>
                  </a:cubicBezTo>
                  <a:cubicBezTo>
                    <a:pt x="204207" y="23069"/>
                    <a:pt x="206136" y="28040"/>
                    <a:pt x="204107" y="30069"/>
                  </a:cubicBezTo>
                  <a:cubicBezTo>
                    <a:pt x="202079" y="32097"/>
                    <a:pt x="198664" y="31883"/>
                    <a:pt x="195943" y="32790"/>
                  </a:cubicBezTo>
                  <a:cubicBezTo>
                    <a:pt x="193222" y="31883"/>
                    <a:pt x="190345" y="31352"/>
                    <a:pt x="187779" y="30069"/>
                  </a:cubicBezTo>
                  <a:cubicBezTo>
                    <a:pt x="184853" y="28606"/>
                    <a:pt x="182603" y="25954"/>
                    <a:pt x="179614" y="24626"/>
                  </a:cubicBezTo>
                  <a:cubicBezTo>
                    <a:pt x="174371" y="22296"/>
                    <a:pt x="168729" y="20997"/>
                    <a:pt x="163286" y="19183"/>
                  </a:cubicBezTo>
                  <a:lnTo>
                    <a:pt x="155122" y="16461"/>
                  </a:lnTo>
                  <a:cubicBezTo>
                    <a:pt x="142422" y="-2588"/>
                    <a:pt x="149679" y="-3496"/>
                    <a:pt x="136072" y="5576"/>
                  </a:cubicBezTo>
                  <a:cubicBezTo>
                    <a:pt x="131281" y="19945"/>
                    <a:pt x="135737" y="12149"/>
                    <a:pt x="117022" y="24626"/>
                  </a:cubicBezTo>
                  <a:cubicBezTo>
                    <a:pt x="81721" y="48161"/>
                    <a:pt x="111659" y="30271"/>
                    <a:pt x="10886" y="32790"/>
                  </a:cubicBezTo>
                  <a:cubicBezTo>
                    <a:pt x="7258" y="32881"/>
                    <a:pt x="10886" y="30522"/>
                    <a:pt x="10886" y="30069"/>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sp>
          <p:nvSpPr>
            <p:cNvPr id="29" name="Kombinationstegning 28"/>
            <p:cNvSpPr/>
            <p:nvPr/>
          </p:nvSpPr>
          <p:spPr>
            <a:xfrm>
              <a:off x="446567" y="0"/>
              <a:ext cx="392292" cy="234063"/>
            </a:xfrm>
            <a:custGeom>
              <a:avLst/>
              <a:gdLst>
                <a:gd name="connsiteX0" fmla="*/ 391885 w 392292"/>
                <a:gd name="connsiteY0" fmla="*/ 70757 h 234063"/>
                <a:gd name="connsiteX1" fmla="*/ 391885 w 392292"/>
                <a:gd name="connsiteY1" fmla="*/ 70757 h 234063"/>
                <a:gd name="connsiteX2" fmla="*/ 375557 w 392292"/>
                <a:gd name="connsiteY2" fmla="*/ 89807 h 234063"/>
                <a:gd name="connsiteX3" fmla="*/ 364671 w 392292"/>
                <a:gd name="connsiteY3" fmla="*/ 103414 h 234063"/>
                <a:gd name="connsiteX4" fmla="*/ 351064 w 392292"/>
                <a:gd name="connsiteY4" fmla="*/ 125185 h 234063"/>
                <a:gd name="connsiteX5" fmla="*/ 342900 w 392292"/>
                <a:gd name="connsiteY5" fmla="*/ 141514 h 234063"/>
                <a:gd name="connsiteX6" fmla="*/ 337457 w 392292"/>
                <a:gd name="connsiteY6" fmla="*/ 149678 h 234063"/>
                <a:gd name="connsiteX7" fmla="*/ 334735 w 392292"/>
                <a:gd name="connsiteY7" fmla="*/ 157843 h 234063"/>
                <a:gd name="connsiteX8" fmla="*/ 329293 w 392292"/>
                <a:gd name="connsiteY8" fmla="*/ 166007 h 234063"/>
                <a:gd name="connsiteX9" fmla="*/ 326571 w 392292"/>
                <a:gd name="connsiteY9" fmla="*/ 174171 h 234063"/>
                <a:gd name="connsiteX10" fmla="*/ 315685 w 392292"/>
                <a:gd name="connsiteY10" fmla="*/ 190500 h 234063"/>
                <a:gd name="connsiteX11" fmla="*/ 304800 w 392292"/>
                <a:gd name="connsiteY11" fmla="*/ 214993 h 234063"/>
                <a:gd name="connsiteX12" fmla="*/ 296635 w 392292"/>
                <a:gd name="connsiteY12" fmla="*/ 217714 h 234063"/>
                <a:gd name="connsiteX13" fmla="*/ 293914 w 392292"/>
                <a:gd name="connsiteY13" fmla="*/ 225878 h 234063"/>
                <a:gd name="connsiteX14" fmla="*/ 285750 w 392292"/>
                <a:gd name="connsiteY14" fmla="*/ 228600 h 234063"/>
                <a:gd name="connsiteX15" fmla="*/ 263978 w 392292"/>
                <a:gd name="connsiteY15" fmla="*/ 231321 h 234063"/>
                <a:gd name="connsiteX16" fmla="*/ 244928 w 392292"/>
                <a:gd name="connsiteY16" fmla="*/ 231321 h 234063"/>
                <a:gd name="connsiteX17" fmla="*/ 198664 w 392292"/>
                <a:gd name="connsiteY17" fmla="*/ 228600 h 234063"/>
                <a:gd name="connsiteX18" fmla="*/ 174171 w 392292"/>
                <a:gd name="connsiteY18" fmla="*/ 220435 h 234063"/>
                <a:gd name="connsiteX19" fmla="*/ 166007 w 392292"/>
                <a:gd name="connsiteY19" fmla="*/ 217714 h 234063"/>
                <a:gd name="connsiteX20" fmla="*/ 157843 w 392292"/>
                <a:gd name="connsiteY20" fmla="*/ 212271 h 234063"/>
                <a:gd name="connsiteX21" fmla="*/ 106135 w 392292"/>
                <a:gd name="connsiteY21" fmla="*/ 206828 h 234063"/>
                <a:gd name="connsiteX22" fmla="*/ 97971 w 392292"/>
                <a:gd name="connsiteY22" fmla="*/ 204107 h 234063"/>
                <a:gd name="connsiteX23" fmla="*/ 46264 w 392292"/>
                <a:gd name="connsiteY23" fmla="*/ 201385 h 234063"/>
                <a:gd name="connsiteX24" fmla="*/ 43543 w 392292"/>
                <a:gd name="connsiteY24" fmla="*/ 193221 h 234063"/>
                <a:gd name="connsiteX25" fmla="*/ 35378 w 392292"/>
                <a:gd name="connsiteY25" fmla="*/ 190500 h 234063"/>
                <a:gd name="connsiteX26" fmla="*/ 21771 w 392292"/>
                <a:gd name="connsiteY26" fmla="*/ 171450 h 234063"/>
                <a:gd name="connsiteX27" fmla="*/ 2721 w 392292"/>
                <a:gd name="connsiteY27" fmla="*/ 136071 h 234063"/>
                <a:gd name="connsiteX28" fmla="*/ 0 w 392292"/>
                <a:gd name="connsiteY28" fmla="*/ 127907 h 234063"/>
                <a:gd name="connsiteX29" fmla="*/ 8164 w 392292"/>
                <a:gd name="connsiteY29" fmla="*/ 119743 h 234063"/>
                <a:gd name="connsiteX30" fmla="*/ 16328 w 392292"/>
                <a:gd name="connsiteY30" fmla="*/ 95250 h 234063"/>
                <a:gd name="connsiteX31" fmla="*/ 29935 w 392292"/>
                <a:gd name="connsiteY31" fmla="*/ 78921 h 234063"/>
                <a:gd name="connsiteX32" fmla="*/ 32657 w 392292"/>
                <a:gd name="connsiteY32" fmla="*/ 70757 h 234063"/>
                <a:gd name="connsiteX33" fmla="*/ 35378 w 392292"/>
                <a:gd name="connsiteY33" fmla="*/ 46264 h 234063"/>
                <a:gd name="connsiteX34" fmla="*/ 51707 w 392292"/>
                <a:gd name="connsiteY34" fmla="*/ 40821 h 234063"/>
                <a:gd name="connsiteX35" fmla="*/ 59871 w 392292"/>
                <a:gd name="connsiteY35" fmla="*/ 38100 h 234063"/>
                <a:gd name="connsiteX36" fmla="*/ 65314 w 392292"/>
                <a:gd name="connsiteY36" fmla="*/ 57150 h 234063"/>
                <a:gd name="connsiteX37" fmla="*/ 68035 w 392292"/>
                <a:gd name="connsiteY37" fmla="*/ 65314 h 234063"/>
                <a:gd name="connsiteX38" fmla="*/ 78921 w 392292"/>
                <a:gd name="connsiteY38" fmla="*/ 68035 h 234063"/>
                <a:gd name="connsiteX39" fmla="*/ 92528 w 392292"/>
                <a:gd name="connsiteY39" fmla="*/ 65314 h 234063"/>
                <a:gd name="connsiteX40" fmla="*/ 97971 w 392292"/>
                <a:gd name="connsiteY40" fmla="*/ 48985 h 234063"/>
                <a:gd name="connsiteX41" fmla="*/ 100693 w 392292"/>
                <a:gd name="connsiteY41" fmla="*/ 40821 h 234063"/>
                <a:gd name="connsiteX42" fmla="*/ 111578 w 392292"/>
                <a:gd name="connsiteY42" fmla="*/ 24493 h 234063"/>
                <a:gd name="connsiteX43" fmla="*/ 125185 w 392292"/>
                <a:gd name="connsiteY43" fmla="*/ 10885 h 234063"/>
                <a:gd name="connsiteX44" fmla="*/ 133350 w 392292"/>
                <a:gd name="connsiteY44" fmla="*/ 8164 h 234063"/>
                <a:gd name="connsiteX45" fmla="*/ 149678 w 392292"/>
                <a:gd name="connsiteY45" fmla="*/ 0 h 234063"/>
                <a:gd name="connsiteX46" fmla="*/ 157843 w 392292"/>
                <a:gd name="connsiteY46" fmla="*/ 2721 h 234063"/>
                <a:gd name="connsiteX47" fmla="*/ 160564 w 392292"/>
                <a:gd name="connsiteY47" fmla="*/ 10885 h 234063"/>
                <a:gd name="connsiteX48" fmla="*/ 174171 w 392292"/>
                <a:gd name="connsiteY48" fmla="*/ 27214 h 234063"/>
                <a:gd name="connsiteX49" fmla="*/ 176893 w 392292"/>
                <a:gd name="connsiteY49" fmla="*/ 35378 h 234063"/>
                <a:gd name="connsiteX50" fmla="*/ 185057 w 392292"/>
                <a:gd name="connsiteY50" fmla="*/ 38100 h 234063"/>
                <a:gd name="connsiteX51" fmla="*/ 204107 w 392292"/>
                <a:gd name="connsiteY51" fmla="*/ 43543 h 234063"/>
                <a:gd name="connsiteX52" fmla="*/ 223157 w 392292"/>
                <a:gd name="connsiteY52" fmla="*/ 40821 h 234063"/>
                <a:gd name="connsiteX53" fmla="*/ 225878 w 392292"/>
                <a:gd name="connsiteY53" fmla="*/ 32657 h 234063"/>
                <a:gd name="connsiteX54" fmla="*/ 228600 w 392292"/>
                <a:gd name="connsiteY54" fmla="*/ 16328 h 234063"/>
                <a:gd name="connsiteX55" fmla="*/ 236764 w 392292"/>
                <a:gd name="connsiteY55" fmla="*/ 10885 h 234063"/>
                <a:gd name="connsiteX56" fmla="*/ 263978 w 392292"/>
                <a:gd name="connsiteY56" fmla="*/ 16328 h 234063"/>
                <a:gd name="connsiteX57" fmla="*/ 272143 w 392292"/>
                <a:gd name="connsiteY57" fmla="*/ 24493 h 234063"/>
                <a:gd name="connsiteX58" fmla="*/ 291193 w 392292"/>
                <a:gd name="connsiteY58" fmla="*/ 29935 h 234063"/>
                <a:gd name="connsiteX59" fmla="*/ 307521 w 392292"/>
                <a:gd name="connsiteY59" fmla="*/ 38100 h 234063"/>
                <a:gd name="connsiteX60" fmla="*/ 326571 w 392292"/>
                <a:gd name="connsiteY60" fmla="*/ 43543 h 234063"/>
                <a:gd name="connsiteX61" fmla="*/ 342900 w 392292"/>
                <a:gd name="connsiteY61" fmla="*/ 48985 h 234063"/>
                <a:gd name="connsiteX62" fmla="*/ 367393 w 392292"/>
                <a:gd name="connsiteY62" fmla="*/ 62593 h 234063"/>
                <a:gd name="connsiteX63" fmla="*/ 386443 w 392292"/>
                <a:gd name="connsiteY63" fmla="*/ 65314 h 234063"/>
                <a:gd name="connsiteX64" fmla="*/ 391885 w 392292"/>
                <a:gd name="connsiteY64" fmla="*/ 70757 h 234063"/>
                <a:gd name="connsiteX0" fmla="*/ 391885 w 392292"/>
                <a:gd name="connsiteY0" fmla="*/ 70757 h 234063"/>
                <a:gd name="connsiteX1" fmla="*/ 391885 w 392292"/>
                <a:gd name="connsiteY1" fmla="*/ 70757 h 234063"/>
                <a:gd name="connsiteX2" fmla="*/ 375557 w 392292"/>
                <a:gd name="connsiteY2" fmla="*/ 89807 h 234063"/>
                <a:gd name="connsiteX3" fmla="*/ 364671 w 392292"/>
                <a:gd name="connsiteY3" fmla="*/ 103414 h 234063"/>
                <a:gd name="connsiteX4" fmla="*/ 351064 w 392292"/>
                <a:gd name="connsiteY4" fmla="*/ 125185 h 234063"/>
                <a:gd name="connsiteX5" fmla="*/ 342900 w 392292"/>
                <a:gd name="connsiteY5" fmla="*/ 141514 h 234063"/>
                <a:gd name="connsiteX6" fmla="*/ 337457 w 392292"/>
                <a:gd name="connsiteY6" fmla="*/ 149678 h 234063"/>
                <a:gd name="connsiteX7" fmla="*/ 334735 w 392292"/>
                <a:gd name="connsiteY7" fmla="*/ 157843 h 234063"/>
                <a:gd name="connsiteX8" fmla="*/ 329293 w 392292"/>
                <a:gd name="connsiteY8" fmla="*/ 166007 h 234063"/>
                <a:gd name="connsiteX9" fmla="*/ 326571 w 392292"/>
                <a:gd name="connsiteY9" fmla="*/ 174171 h 234063"/>
                <a:gd name="connsiteX10" fmla="*/ 315685 w 392292"/>
                <a:gd name="connsiteY10" fmla="*/ 190500 h 234063"/>
                <a:gd name="connsiteX11" fmla="*/ 304800 w 392292"/>
                <a:gd name="connsiteY11" fmla="*/ 214993 h 234063"/>
                <a:gd name="connsiteX12" fmla="*/ 296635 w 392292"/>
                <a:gd name="connsiteY12" fmla="*/ 217714 h 234063"/>
                <a:gd name="connsiteX13" fmla="*/ 293914 w 392292"/>
                <a:gd name="connsiteY13" fmla="*/ 225878 h 234063"/>
                <a:gd name="connsiteX14" fmla="*/ 285750 w 392292"/>
                <a:gd name="connsiteY14" fmla="*/ 228600 h 234063"/>
                <a:gd name="connsiteX15" fmla="*/ 263978 w 392292"/>
                <a:gd name="connsiteY15" fmla="*/ 231321 h 234063"/>
                <a:gd name="connsiteX16" fmla="*/ 244928 w 392292"/>
                <a:gd name="connsiteY16" fmla="*/ 231321 h 234063"/>
                <a:gd name="connsiteX17" fmla="*/ 198664 w 392292"/>
                <a:gd name="connsiteY17" fmla="*/ 228600 h 234063"/>
                <a:gd name="connsiteX18" fmla="*/ 174171 w 392292"/>
                <a:gd name="connsiteY18" fmla="*/ 220435 h 234063"/>
                <a:gd name="connsiteX19" fmla="*/ 166007 w 392292"/>
                <a:gd name="connsiteY19" fmla="*/ 217714 h 234063"/>
                <a:gd name="connsiteX20" fmla="*/ 157843 w 392292"/>
                <a:gd name="connsiteY20" fmla="*/ 212271 h 234063"/>
                <a:gd name="connsiteX21" fmla="*/ 106135 w 392292"/>
                <a:gd name="connsiteY21" fmla="*/ 206828 h 234063"/>
                <a:gd name="connsiteX22" fmla="*/ 97971 w 392292"/>
                <a:gd name="connsiteY22" fmla="*/ 204107 h 234063"/>
                <a:gd name="connsiteX23" fmla="*/ 46264 w 392292"/>
                <a:gd name="connsiteY23" fmla="*/ 201385 h 234063"/>
                <a:gd name="connsiteX24" fmla="*/ 43543 w 392292"/>
                <a:gd name="connsiteY24" fmla="*/ 193221 h 234063"/>
                <a:gd name="connsiteX25" fmla="*/ 35378 w 392292"/>
                <a:gd name="connsiteY25" fmla="*/ 190500 h 234063"/>
                <a:gd name="connsiteX26" fmla="*/ 21771 w 392292"/>
                <a:gd name="connsiteY26" fmla="*/ 171450 h 234063"/>
                <a:gd name="connsiteX27" fmla="*/ 2721 w 392292"/>
                <a:gd name="connsiteY27" fmla="*/ 136071 h 234063"/>
                <a:gd name="connsiteX28" fmla="*/ 0 w 392292"/>
                <a:gd name="connsiteY28" fmla="*/ 127907 h 234063"/>
                <a:gd name="connsiteX29" fmla="*/ 8164 w 392292"/>
                <a:gd name="connsiteY29" fmla="*/ 119743 h 234063"/>
                <a:gd name="connsiteX30" fmla="*/ 16328 w 392292"/>
                <a:gd name="connsiteY30" fmla="*/ 95250 h 234063"/>
                <a:gd name="connsiteX31" fmla="*/ 29935 w 392292"/>
                <a:gd name="connsiteY31" fmla="*/ 78921 h 234063"/>
                <a:gd name="connsiteX32" fmla="*/ 32657 w 392292"/>
                <a:gd name="connsiteY32" fmla="*/ 70757 h 234063"/>
                <a:gd name="connsiteX33" fmla="*/ 35378 w 392292"/>
                <a:gd name="connsiteY33" fmla="*/ 46264 h 234063"/>
                <a:gd name="connsiteX34" fmla="*/ 51707 w 392292"/>
                <a:gd name="connsiteY34" fmla="*/ 40821 h 234063"/>
                <a:gd name="connsiteX35" fmla="*/ 59871 w 392292"/>
                <a:gd name="connsiteY35" fmla="*/ 38100 h 234063"/>
                <a:gd name="connsiteX36" fmla="*/ 65314 w 392292"/>
                <a:gd name="connsiteY36" fmla="*/ 57150 h 234063"/>
                <a:gd name="connsiteX37" fmla="*/ 68035 w 392292"/>
                <a:gd name="connsiteY37" fmla="*/ 65314 h 234063"/>
                <a:gd name="connsiteX38" fmla="*/ 78921 w 392292"/>
                <a:gd name="connsiteY38" fmla="*/ 68035 h 234063"/>
                <a:gd name="connsiteX39" fmla="*/ 92528 w 392292"/>
                <a:gd name="connsiteY39" fmla="*/ 65314 h 234063"/>
                <a:gd name="connsiteX40" fmla="*/ 97971 w 392292"/>
                <a:gd name="connsiteY40" fmla="*/ 48985 h 234063"/>
                <a:gd name="connsiteX41" fmla="*/ 100693 w 392292"/>
                <a:gd name="connsiteY41" fmla="*/ 40821 h 234063"/>
                <a:gd name="connsiteX42" fmla="*/ 111578 w 392292"/>
                <a:gd name="connsiteY42" fmla="*/ 24493 h 234063"/>
                <a:gd name="connsiteX43" fmla="*/ 125185 w 392292"/>
                <a:gd name="connsiteY43" fmla="*/ 10885 h 234063"/>
                <a:gd name="connsiteX44" fmla="*/ 133350 w 392292"/>
                <a:gd name="connsiteY44" fmla="*/ 8164 h 234063"/>
                <a:gd name="connsiteX45" fmla="*/ 149678 w 392292"/>
                <a:gd name="connsiteY45" fmla="*/ 0 h 234063"/>
                <a:gd name="connsiteX46" fmla="*/ 157843 w 392292"/>
                <a:gd name="connsiteY46" fmla="*/ 2721 h 234063"/>
                <a:gd name="connsiteX47" fmla="*/ 160564 w 392292"/>
                <a:gd name="connsiteY47" fmla="*/ 10885 h 234063"/>
                <a:gd name="connsiteX48" fmla="*/ 174171 w 392292"/>
                <a:gd name="connsiteY48" fmla="*/ 27214 h 234063"/>
                <a:gd name="connsiteX49" fmla="*/ 176893 w 392292"/>
                <a:gd name="connsiteY49" fmla="*/ 35378 h 234063"/>
                <a:gd name="connsiteX50" fmla="*/ 185057 w 392292"/>
                <a:gd name="connsiteY50" fmla="*/ 38100 h 234063"/>
                <a:gd name="connsiteX51" fmla="*/ 204107 w 392292"/>
                <a:gd name="connsiteY51" fmla="*/ 43543 h 234063"/>
                <a:gd name="connsiteX52" fmla="*/ 223157 w 392292"/>
                <a:gd name="connsiteY52" fmla="*/ 40821 h 234063"/>
                <a:gd name="connsiteX53" fmla="*/ 225878 w 392292"/>
                <a:gd name="connsiteY53" fmla="*/ 32657 h 234063"/>
                <a:gd name="connsiteX54" fmla="*/ 228600 w 392292"/>
                <a:gd name="connsiteY54" fmla="*/ 16328 h 234063"/>
                <a:gd name="connsiteX55" fmla="*/ 236764 w 392292"/>
                <a:gd name="connsiteY55" fmla="*/ 10885 h 234063"/>
                <a:gd name="connsiteX56" fmla="*/ 263978 w 392292"/>
                <a:gd name="connsiteY56" fmla="*/ 16328 h 234063"/>
                <a:gd name="connsiteX57" fmla="*/ 272143 w 392292"/>
                <a:gd name="connsiteY57" fmla="*/ 24493 h 234063"/>
                <a:gd name="connsiteX58" fmla="*/ 291193 w 392292"/>
                <a:gd name="connsiteY58" fmla="*/ 29935 h 234063"/>
                <a:gd name="connsiteX59" fmla="*/ 307521 w 392292"/>
                <a:gd name="connsiteY59" fmla="*/ 38100 h 234063"/>
                <a:gd name="connsiteX60" fmla="*/ 326571 w 392292"/>
                <a:gd name="connsiteY60" fmla="*/ 43543 h 234063"/>
                <a:gd name="connsiteX61" fmla="*/ 342900 w 392292"/>
                <a:gd name="connsiteY61" fmla="*/ 48985 h 234063"/>
                <a:gd name="connsiteX62" fmla="*/ 367393 w 392292"/>
                <a:gd name="connsiteY62" fmla="*/ 62593 h 234063"/>
                <a:gd name="connsiteX63" fmla="*/ 386443 w 392292"/>
                <a:gd name="connsiteY63" fmla="*/ 65314 h 234063"/>
                <a:gd name="connsiteX64" fmla="*/ 391885 w 392292"/>
                <a:gd name="connsiteY64" fmla="*/ 70757 h 234063"/>
                <a:gd name="connsiteX0" fmla="*/ 391885 w 392292"/>
                <a:gd name="connsiteY0" fmla="*/ 70757 h 234063"/>
                <a:gd name="connsiteX1" fmla="*/ 391885 w 392292"/>
                <a:gd name="connsiteY1" fmla="*/ 70757 h 234063"/>
                <a:gd name="connsiteX2" fmla="*/ 375557 w 392292"/>
                <a:gd name="connsiteY2" fmla="*/ 89807 h 234063"/>
                <a:gd name="connsiteX3" fmla="*/ 364671 w 392292"/>
                <a:gd name="connsiteY3" fmla="*/ 103414 h 234063"/>
                <a:gd name="connsiteX4" fmla="*/ 351064 w 392292"/>
                <a:gd name="connsiteY4" fmla="*/ 125185 h 234063"/>
                <a:gd name="connsiteX5" fmla="*/ 342900 w 392292"/>
                <a:gd name="connsiteY5" fmla="*/ 141514 h 234063"/>
                <a:gd name="connsiteX6" fmla="*/ 337457 w 392292"/>
                <a:gd name="connsiteY6" fmla="*/ 149678 h 234063"/>
                <a:gd name="connsiteX7" fmla="*/ 334735 w 392292"/>
                <a:gd name="connsiteY7" fmla="*/ 157843 h 234063"/>
                <a:gd name="connsiteX8" fmla="*/ 329293 w 392292"/>
                <a:gd name="connsiteY8" fmla="*/ 166007 h 234063"/>
                <a:gd name="connsiteX9" fmla="*/ 326571 w 392292"/>
                <a:gd name="connsiteY9" fmla="*/ 174171 h 234063"/>
                <a:gd name="connsiteX10" fmla="*/ 315685 w 392292"/>
                <a:gd name="connsiteY10" fmla="*/ 190500 h 234063"/>
                <a:gd name="connsiteX11" fmla="*/ 304800 w 392292"/>
                <a:gd name="connsiteY11" fmla="*/ 214993 h 234063"/>
                <a:gd name="connsiteX12" fmla="*/ 296635 w 392292"/>
                <a:gd name="connsiteY12" fmla="*/ 217714 h 234063"/>
                <a:gd name="connsiteX13" fmla="*/ 293914 w 392292"/>
                <a:gd name="connsiteY13" fmla="*/ 225878 h 234063"/>
                <a:gd name="connsiteX14" fmla="*/ 285750 w 392292"/>
                <a:gd name="connsiteY14" fmla="*/ 228600 h 234063"/>
                <a:gd name="connsiteX15" fmla="*/ 263978 w 392292"/>
                <a:gd name="connsiteY15" fmla="*/ 231321 h 234063"/>
                <a:gd name="connsiteX16" fmla="*/ 244928 w 392292"/>
                <a:gd name="connsiteY16" fmla="*/ 231321 h 234063"/>
                <a:gd name="connsiteX17" fmla="*/ 198664 w 392292"/>
                <a:gd name="connsiteY17" fmla="*/ 228600 h 234063"/>
                <a:gd name="connsiteX18" fmla="*/ 174171 w 392292"/>
                <a:gd name="connsiteY18" fmla="*/ 220435 h 234063"/>
                <a:gd name="connsiteX19" fmla="*/ 166007 w 392292"/>
                <a:gd name="connsiteY19" fmla="*/ 217714 h 234063"/>
                <a:gd name="connsiteX20" fmla="*/ 157843 w 392292"/>
                <a:gd name="connsiteY20" fmla="*/ 212271 h 234063"/>
                <a:gd name="connsiteX21" fmla="*/ 119760 w 392292"/>
                <a:gd name="connsiteY21" fmla="*/ 222160 h 234063"/>
                <a:gd name="connsiteX22" fmla="*/ 97971 w 392292"/>
                <a:gd name="connsiteY22" fmla="*/ 204107 h 234063"/>
                <a:gd name="connsiteX23" fmla="*/ 46264 w 392292"/>
                <a:gd name="connsiteY23" fmla="*/ 201385 h 234063"/>
                <a:gd name="connsiteX24" fmla="*/ 43543 w 392292"/>
                <a:gd name="connsiteY24" fmla="*/ 193221 h 234063"/>
                <a:gd name="connsiteX25" fmla="*/ 35378 w 392292"/>
                <a:gd name="connsiteY25" fmla="*/ 190500 h 234063"/>
                <a:gd name="connsiteX26" fmla="*/ 21771 w 392292"/>
                <a:gd name="connsiteY26" fmla="*/ 171450 h 234063"/>
                <a:gd name="connsiteX27" fmla="*/ 2721 w 392292"/>
                <a:gd name="connsiteY27" fmla="*/ 136071 h 234063"/>
                <a:gd name="connsiteX28" fmla="*/ 0 w 392292"/>
                <a:gd name="connsiteY28" fmla="*/ 127907 h 234063"/>
                <a:gd name="connsiteX29" fmla="*/ 8164 w 392292"/>
                <a:gd name="connsiteY29" fmla="*/ 119743 h 234063"/>
                <a:gd name="connsiteX30" fmla="*/ 16328 w 392292"/>
                <a:gd name="connsiteY30" fmla="*/ 95250 h 234063"/>
                <a:gd name="connsiteX31" fmla="*/ 29935 w 392292"/>
                <a:gd name="connsiteY31" fmla="*/ 78921 h 234063"/>
                <a:gd name="connsiteX32" fmla="*/ 32657 w 392292"/>
                <a:gd name="connsiteY32" fmla="*/ 70757 h 234063"/>
                <a:gd name="connsiteX33" fmla="*/ 35378 w 392292"/>
                <a:gd name="connsiteY33" fmla="*/ 46264 h 234063"/>
                <a:gd name="connsiteX34" fmla="*/ 51707 w 392292"/>
                <a:gd name="connsiteY34" fmla="*/ 40821 h 234063"/>
                <a:gd name="connsiteX35" fmla="*/ 59871 w 392292"/>
                <a:gd name="connsiteY35" fmla="*/ 38100 h 234063"/>
                <a:gd name="connsiteX36" fmla="*/ 65314 w 392292"/>
                <a:gd name="connsiteY36" fmla="*/ 57150 h 234063"/>
                <a:gd name="connsiteX37" fmla="*/ 68035 w 392292"/>
                <a:gd name="connsiteY37" fmla="*/ 65314 h 234063"/>
                <a:gd name="connsiteX38" fmla="*/ 78921 w 392292"/>
                <a:gd name="connsiteY38" fmla="*/ 68035 h 234063"/>
                <a:gd name="connsiteX39" fmla="*/ 92528 w 392292"/>
                <a:gd name="connsiteY39" fmla="*/ 65314 h 234063"/>
                <a:gd name="connsiteX40" fmla="*/ 97971 w 392292"/>
                <a:gd name="connsiteY40" fmla="*/ 48985 h 234063"/>
                <a:gd name="connsiteX41" fmla="*/ 100693 w 392292"/>
                <a:gd name="connsiteY41" fmla="*/ 40821 h 234063"/>
                <a:gd name="connsiteX42" fmla="*/ 111578 w 392292"/>
                <a:gd name="connsiteY42" fmla="*/ 24493 h 234063"/>
                <a:gd name="connsiteX43" fmla="*/ 125185 w 392292"/>
                <a:gd name="connsiteY43" fmla="*/ 10885 h 234063"/>
                <a:gd name="connsiteX44" fmla="*/ 133350 w 392292"/>
                <a:gd name="connsiteY44" fmla="*/ 8164 h 234063"/>
                <a:gd name="connsiteX45" fmla="*/ 149678 w 392292"/>
                <a:gd name="connsiteY45" fmla="*/ 0 h 234063"/>
                <a:gd name="connsiteX46" fmla="*/ 157843 w 392292"/>
                <a:gd name="connsiteY46" fmla="*/ 2721 h 234063"/>
                <a:gd name="connsiteX47" fmla="*/ 160564 w 392292"/>
                <a:gd name="connsiteY47" fmla="*/ 10885 h 234063"/>
                <a:gd name="connsiteX48" fmla="*/ 174171 w 392292"/>
                <a:gd name="connsiteY48" fmla="*/ 27214 h 234063"/>
                <a:gd name="connsiteX49" fmla="*/ 176893 w 392292"/>
                <a:gd name="connsiteY49" fmla="*/ 35378 h 234063"/>
                <a:gd name="connsiteX50" fmla="*/ 185057 w 392292"/>
                <a:gd name="connsiteY50" fmla="*/ 38100 h 234063"/>
                <a:gd name="connsiteX51" fmla="*/ 204107 w 392292"/>
                <a:gd name="connsiteY51" fmla="*/ 43543 h 234063"/>
                <a:gd name="connsiteX52" fmla="*/ 223157 w 392292"/>
                <a:gd name="connsiteY52" fmla="*/ 40821 h 234063"/>
                <a:gd name="connsiteX53" fmla="*/ 225878 w 392292"/>
                <a:gd name="connsiteY53" fmla="*/ 32657 h 234063"/>
                <a:gd name="connsiteX54" fmla="*/ 228600 w 392292"/>
                <a:gd name="connsiteY54" fmla="*/ 16328 h 234063"/>
                <a:gd name="connsiteX55" fmla="*/ 236764 w 392292"/>
                <a:gd name="connsiteY55" fmla="*/ 10885 h 234063"/>
                <a:gd name="connsiteX56" fmla="*/ 263978 w 392292"/>
                <a:gd name="connsiteY56" fmla="*/ 16328 h 234063"/>
                <a:gd name="connsiteX57" fmla="*/ 272143 w 392292"/>
                <a:gd name="connsiteY57" fmla="*/ 24493 h 234063"/>
                <a:gd name="connsiteX58" fmla="*/ 291193 w 392292"/>
                <a:gd name="connsiteY58" fmla="*/ 29935 h 234063"/>
                <a:gd name="connsiteX59" fmla="*/ 307521 w 392292"/>
                <a:gd name="connsiteY59" fmla="*/ 38100 h 234063"/>
                <a:gd name="connsiteX60" fmla="*/ 326571 w 392292"/>
                <a:gd name="connsiteY60" fmla="*/ 43543 h 234063"/>
                <a:gd name="connsiteX61" fmla="*/ 342900 w 392292"/>
                <a:gd name="connsiteY61" fmla="*/ 48985 h 234063"/>
                <a:gd name="connsiteX62" fmla="*/ 367393 w 392292"/>
                <a:gd name="connsiteY62" fmla="*/ 62593 h 234063"/>
                <a:gd name="connsiteX63" fmla="*/ 386443 w 392292"/>
                <a:gd name="connsiteY63" fmla="*/ 65314 h 234063"/>
                <a:gd name="connsiteX64" fmla="*/ 391885 w 392292"/>
                <a:gd name="connsiteY64" fmla="*/ 70757 h 234063"/>
                <a:gd name="connsiteX0" fmla="*/ 391885 w 392292"/>
                <a:gd name="connsiteY0" fmla="*/ 70757 h 234063"/>
                <a:gd name="connsiteX1" fmla="*/ 391885 w 392292"/>
                <a:gd name="connsiteY1" fmla="*/ 70757 h 234063"/>
                <a:gd name="connsiteX2" fmla="*/ 375557 w 392292"/>
                <a:gd name="connsiteY2" fmla="*/ 89807 h 234063"/>
                <a:gd name="connsiteX3" fmla="*/ 364671 w 392292"/>
                <a:gd name="connsiteY3" fmla="*/ 103414 h 234063"/>
                <a:gd name="connsiteX4" fmla="*/ 351064 w 392292"/>
                <a:gd name="connsiteY4" fmla="*/ 125185 h 234063"/>
                <a:gd name="connsiteX5" fmla="*/ 342900 w 392292"/>
                <a:gd name="connsiteY5" fmla="*/ 141514 h 234063"/>
                <a:gd name="connsiteX6" fmla="*/ 337457 w 392292"/>
                <a:gd name="connsiteY6" fmla="*/ 149678 h 234063"/>
                <a:gd name="connsiteX7" fmla="*/ 334735 w 392292"/>
                <a:gd name="connsiteY7" fmla="*/ 157843 h 234063"/>
                <a:gd name="connsiteX8" fmla="*/ 329293 w 392292"/>
                <a:gd name="connsiteY8" fmla="*/ 166007 h 234063"/>
                <a:gd name="connsiteX9" fmla="*/ 326571 w 392292"/>
                <a:gd name="connsiteY9" fmla="*/ 174171 h 234063"/>
                <a:gd name="connsiteX10" fmla="*/ 315685 w 392292"/>
                <a:gd name="connsiteY10" fmla="*/ 190500 h 234063"/>
                <a:gd name="connsiteX11" fmla="*/ 304800 w 392292"/>
                <a:gd name="connsiteY11" fmla="*/ 214993 h 234063"/>
                <a:gd name="connsiteX12" fmla="*/ 296635 w 392292"/>
                <a:gd name="connsiteY12" fmla="*/ 217714 h 234063"/>
                <a:gd name="connsiteX13" fmla="*/ 293914 w 392292"/>
                <a:gd name="connsiteY13" fmla="*/ 225878 h 234063"/>
                <a:gd name="connsiteX14" fmla="*/ 285750 w 392292"/>
                <a:gd name="connsiteY14" fmla="*/ 228600 h 234063"/>
                <a:gd name="connsiteX15" fmla="*/ 263978 w 392292"/>
                <a:gd name="connsiteY15" fmla="*/ 231321 h 234063"/>
                <a:gd name="connsiteX16" fmla="*/ 244928 w 392292"/>
                <a:gd name="connsiteY16" fmla="*/ 231321 h 234063"/>
                <a:gd name="connsiteX17" fmla="*/ 198664 w 392292"/>
                <a:gd name="connsiteY17" fmla="*/ 228600 h 234063"/>
                <a:gd name="connsiteX18" fmla="*/ 174171 w 392292"/>
                <a:gd name="connsiteY18" fmla="*/ 220435 h 234063"/>
                <a:gd name="connsiteX19" fmla="*/ 166007 w 392292"/>
                <a:gd name="connsiteY19" fmla="*/ 217714 h 234063"/>
                <a:gd name="connsiteX20" fmla="*/ 157843 w 392292"/>
                <a:gd name="connsiteY20" fmla="*/ 212271 h 234063"/>
                <a:gd name="connsiteX21" fmla="*/ 119760 w 392292"/>
                <a:gd name="connsiteY21" fmla="*/ 222160 h 234063"/>
                <a:gd name="connsiteX22" fmla="*/ 87071 w 392292"/>
                <a:gd name="connsiteY22" fmla="*/ 222160 h 234063"/>
                <a:gd name="connsiteX23" fmla="*/ 46264 w 392292"/>
                <a:gd name="connsiteY23" fmla="*/ 201385 h 234063"/>
                <a:gd name="connsiteX24" fmla="*/ 43543 w 392292"/>
                <a:gd name="connsiteY24" fmla="*/ 193221 h 234063"/>
                <a:gd name="connsiteX25" fmla="*/ 35378 w 392292"/>
                <a:gd name="connsiteY25" fmla="*/ 190500 h 234063"/>
                <a:gd name="connsiteX26" fmla="*/ 21771 w 392292"/>
                <a:gd name="connsiteY26" fmla="*/ 171450 h 234063"/>
                <a:gd name="connsiteX27" fmla="*/ 2721 w 392292"/>
                <a:gd name="connsiteY27" fmla="*/ 136071 h 234063"/>
                <a:gd name="connsiteX28" fmla="*/ 0 w 392292"/>
                <a:gd name="connsiteY28" fmla="*/ 127907 h 234063"/>
                <a:gd name="connsiteX29" fmla="*/ 8164 w 392292"/>
                <a:gd name="connsiteY29" fmla="*/ 119743 h 234063"/>
                <a:gd name="connsiteX30" fmla="*/ 16328 w 392292"/>
                <a:gd name="connsiteY30" fmla="*/ 95250 h 234063"/>
                <a:gd name="connsiteX31" fmla="*/ 29935 w 392292"/>
                <a:gd name="connsiteY31" fmla="*/ 78921 h 234063"/>
                <a:gd name="connsiteX32" fmla="*/ 32657 w 392292"/>
                <a:gd name="connsiteY32" fmla="*/ 70757 h 234063"/>
                <a:gd name="connsiteX33" fmla="*/ 35378 w 392292"/>
                <a:gd name="connsiteY33" fmla="*/ 46264 h 234063"/>
                <a:gd name="connsiteX34" fmla="*/ 51707 w 392292"/>
                <a:gd name="connsiteY34" fmla="*/ 40821 h 234063"/>
                <a:gd name="connsiteX35" fmla="*/ 59871 w 392292"/>
                <a:gd name="connsiteY35" fmla="*/ 38100 h 234063"/>
                <a:gd name="connsiteX36" fmla="*/ 65314 w 392292"/>
                <a:gd name="connsiteY36" fmla="*/ 57150 h 234063"/>
                <a:gd name="connsiteX37" fmla="*/ 68035 w 392292"/>
                <a:gd name="connsiteY37" fmla="*/ 65314 h 234063"/>
                <a:gd name="connsiteX38" fmla="*/ 78921 w 392292"/>
                <a:gd name="connsiteY38" fmla="*/ 68035 h 234063"/>
                <a:gd name="connsiteX39" fmla="*/ 92528 w 392292"/>
                <a:gd name="connsiteY39" fmla="*/ 65314 h 234063"/>
                <a:gd name="connsiteX40" fmla="*/ 97971 w 392292"/>
                <a:gd name="connsiteY40" fmla="*/ 48985 h 234063"/>
                <a:gd name="connsiteX41" fmla="*/ 100693 w 392292"/>
                <a:gd name="connsiteY41" fmla="*/ 40821 h 234063"/>
                <a:gd name="connsiteX42" fmla="*/ 111578 w 392292"/>
                <a:gd name="connsiteY42" fmla="*/ 24493 h 234063"/>
                <a:gd name="connsiteX43" fmla="*/ 125185 w 392292"/>
                <a:gd name="connsiteY43" fmla="*/ 10885 h 234063"/>
                <a:gd name="connsiteX44" fmla="*/ 133350 w 392292"/>
                <a:gd name="connsiteY44" fmla="*/ 8164 h 234063"/>
                <a:gd name="connsiteX45" fmla="*/ 149678 w 392292"/>
                <a:gd name="connsiteY45" fmla="*/ 0 h 234063"/>
                <a:gd name="connsiteX46" fmla="*/ 157843 w 392292"/>
                <a:gd name="connsiteY46" fmla="*/ 2721 h 234063"/>
                <a:gd name="connsiteX47" fmla="*/ 160564 w 392292"/>
                <a:gd name="connsiteY47" fmla="*/ 10885 h 234063"/>
                <a:gd name="connsiteX48" fmla="*/ 174171 w 392292"/>
                <a:gd name="connsiteY48" fmla="*/ 27214 h 234063"/>
                <a:gd name="connsiteX49" fmla="*/ 176893 w 392292"/>
                <a:gd name="connsiteY49" fmla="*/ 35378 h 234063"/>
                <a:gd name="connsiteX50" fmla="*/ 185057 w 392292"/>
                <a:gd name="connsiteY50" fmla="*/ 38100 h 234063"/>
                <a:gd name="connsiteX51" fmla="*/ 204107 w 392292"/>
                <a:gd name="connsiteY51" fmla="*/ 43543 h 234063"/>
                <a:gd name="connsiteX52" fmla="*/ 223157 w 392292"/>
                <a:gd name="connsiteY52" fmla="*/ 40821 h 234063"/>
                <a:gd name="connsiteX53" fmla="*/ 225878 w 392292"/>
                <a:gd name="connsiteY53" fmla="*/ 32657 h 234063"/>
                <a:gd name="connsiteX54" fmla="*/ 228600 w 392292"/>
                <a:gd name="connsiteY54" fmla="*/ 16328 h 234063"/>
                <a:gd name="connsiteX55" fmla="*/ 236764 w 392292"/>
                <a:gd name="connsiteY55" fmla="*/ 10885 h 234063"/>
                <a:gd name="connsiteX56" fmla="*/ 263978 w 392292"/>
                <a:gd name="connsiteY56" fmla="*/ 16328 h 234063"/>
                <a:gd name="connsiteX57" fmla="*/ 272143 w 392292"/>
                <a:gd name="connsiteY57" fmla="*/ 24493 h 234063"/>
                <a:gd name="connsiteX58" fmla="*/ 291193 w 392292"/>
                <a:gd name="connsiteY58" fmla="*/ 29935 h 234063"/>
                <a:gd name="connsiteX59" fmla="*/ 307521 w 392292"/>
                <a:gd name="connsiteY59" fmla="*/ 38100 h 234063"/>
                <a:gd name="connsiteX60" fmla="*/ 326571 w 392292"/>
                <a:gd name="connsiteY60" fmla="*/ 43543 h 234063"/>
                <a:gd name="connsiteX61" fmla="*/ 342900 w 392292"/>
                <a:gd name="connsiteY61" fmla="*/ 48985 h 234063"/>
                <a:gd name="connsiteX62" fmla="*/ 367393 w 392292"/>
                <a:gd name="connsiteY62" fmla="*/ 62593 h 234063"/>
                <a:gd name="connsiteX63" fmla="*/ 386443 w 392292"/>
                <a:gd name="connsiteY63" fmla="*/ 65314 h 234063"/>
                <a:gd name="connsiteX64" fmla="*/ 391885 w 392292"/>
                <a:gd name="connsiteY64" fmla="*/ 70757 h 23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2292" h="234063">
                  <a:moveTo>
                    <a:pt x="391885" y="70757"/>
                  </a:moveTo>
                  <a:lnTo>
                    <a:pt x="391885" y="70757"/>
                  </a:lnTo>
                  <a:cubicBezTo>
                    <a:pt x="386442" y="77107"/>
                    <a:pt x="380353" y="82956"/>
                    <a:pt x="375557" y="89807"/>
                  </a:cubicBezTo>
                  <a:cubicBezTo>
                    <a:pt x="364056" y="106237"/>
                    <a:pt x="384052" y="90492"/>
                    <a:pt x="364671" y="103414"/>
                  </a:cubicBezTo>
                  <a:cubicBezTo>
                    <a:pt x="358194" y="122846"/>
                    <a:pt x="364002" y="116561"/>
                    <a:pt x="351064" y="125185"/>
                  </a:cubicBezTo>
                  <a:cubicBezTo>
                    <a:pt x="335461" y="148591"/>
                    <a:pt x="354170" y="118974"/>
                    <a:pt x="342900" y="141514"/>
                  </a:cubicBezTo>
                  <a:cubicBezTo>
                    <a:pt x="341437" y="144439"/>
                    <a:pt x="338920" y="146753"/>
                    <a:pt x="337457" y="149678"/>
                  </a:cubicBezTo>
                  <a:cubicBezTo>
                    <a:pt x="336174" y="152244"/>
                    <a:pt x="336018" y="155277"/>
                    <a:pt x="334735" y="157843"/>
                  </a:cubicBezTo>
                  <a:cubicBezTo>
                    <a:pt x="333272" y="160768"/>
                    <a:pt x="330756" y="163082"/>
                    <a:pt x="329293" y="166007"/>
                  </a:cubicBezTo>
                  <a:cubicBezTo>
                    <a:pt x="328010" y="168573"/>
                    <a:pt x="327964" y="171663"/>
                    <a:pt x="326571" y="174171"/>
                  </a:cubicBezTo>
                  <a:cubicBezTo>
                    <a:pt x="323394" y="179889"/>
                    <a:pt x="315685" y="190500"/>
                    <a:pt x="315685" y="190500"/>
                  </a:cubicBezTo>
                  <a:cubicBezTo>
                    <a:pt x="314022" y="195489"/>
                    <a:pt x="310681" y="210289"/>
                    <a:pt x="304800" y="214993"/>
                  </a:cubicBezTo>
                  <a:cubicBezTo>
                    <a:pt x="302560" y="216785"/>
                    <a:pt x="299357" y="216807"/>
                    <a:pt x="296635" y="217714"/>
                  </a:cubicBezTo>
                  <a:cubicBezTo>
                    <a:pt x="295728" y="220435"/>
                    <a:pt x="295942" y="223850"/>
                    <a:pt x="293914" y="225878"/>
                  </a:cubicBezTo>
                  <a:cubicBezTo>
                    <a:pt x="291886" y="227907"/>
                    <a:pt x="288572" y="228087"/>
                    <a:pt x="285750" y="228600"/>
                  </a:cubicBezTo>
                  <a:cubicBezTo>
                    <a:pt x="278554" y="229908"/>
                    <a:pt x="271235" y="230414"/>
                    <a:pt x="263978" y="231321"/>
                  </a:cubicBezTo>
                  <a:cubicBezTo>
                    <a:pt x="248480" y="236488"/>
                    <a:pt x="263533" y="233093"/>
                    <a:pt x="244928" y="231321"/>
                  </a:cubicBezTo>
                  <a:cubicBezTo>
                    <a:pt x="229550" y="229856"/>
                    <a:pt x="214085" y="229507"/>
                    <a:pt x="198664" y="228600"/>
                  </a:cubicBezTo>
                  <a:lnTo>
                    <a:pt x="174171" y="220435"/>
                  </a:lnTo>
                  <a:lnTo>
                    <a:pt x="166007" y="217714"/>
                  </a:lnTo>
                  <a:cubicBezTo>
                    <a:pt x="163286" y="215900"/>
                    <a:pt x="165551" y="211530"/>
                    <a:pt x="157843" y="212271"/>
                  </a:cubicBezTo>
                  <a:cubicBezTo>
                    <a:pt x="150135" y="213012"/>
                    <a:pt x="123738" y="222409"/>
                    <a:pt x="119760" y="222160"/>
                  </a:cubicBezTo>
                  <a:cubicBezTo>
                    <a:pt x="117039" y="221253"/>
                    <a:pt x="99320" y="225622"/>
                    <a:pt x="87071" y="222160"/>
                  </a:cubicBezTo>
                  <a:cubicBezTo>
                    <a:pt x="74822" y="218698"/>
                    <a:pt x="53519" y="206208"/>
                    <a:pt x="46264" y="201385"/>
                  </a:cubicBezTo>
                  <a:cubicBezTo>
                    <a:pt x="39009" y="196562"/>
                    <a:pt x="45571" y="195249"/>
                    <a:pt x="43543" y="193221"/>
                  </a:cubicBezTo>
                  <a:cubicBezTo>
                    <a:pt x="41514" y="191193"/>
                    <a:pt x="38100" y="191407"/>
                    <a:pt x="35378" y="190500"/>
                  </a:cubicBezTo>
                  <a:cubicBezTo>
                    <a:pt x="29028" y="171450"/>
                    <a:pt x="35378" y="175985"/>
                    <a:pt x="21771" y="171450"/>
                  </a:cubicBezTo>
                  <a:cubicBezTo>
                    <a:pt x="-2934" y="154979"/>
                    <a:pt x="8102" y="168356"/>
                    <a:pt x="2721" y="136071"/>
                  </a:cubicBezTo>
                  <a:cubicBezTo>
                    <a:pt x="2249" y="133242"/>
                    <a:pt x="907" y="130628"/>
                    <a:pt x="0" y="127907"/>
                  </a:cubicBezTo>
                  <a:cubicBezTo>
                    <a:pt x="2721" y="125186"/>
                    <a:pt x="6295" y="123107"/>
                    <a:pt x="8164" y="119743"/>
                  </a:cubicBezTo>
                  <a:cubicBezTo>
                    <a:pt x="8166" y="119740"/>
                    <a:pt x="14967" y="99334"/>
                    <a:pt x="16328" y="95250"/>
                  </a:cubicBezTo>
                  <a:cubicBezTo>
                    <a:pt x="18222" y="89566"/>
                    <a:pt x="26145" y="82711"/>
                    <a:pt x="29935" y="78921"/>
                  </a:cubicBezTo>
                  <a:cubicBezTo>
                    <a:pt x="30842" y="76200"/>
                    <a:pt x="32185" y="73587"/>
                    <a:pt x="32657" y="70757"/>
                  </a:cubicBezTo>
                  <a:cubicBezTo>
                    <a:pt x="34008" y="62654"/>
                    <a:pt x="30968" y="53194"/>
                    <a:pt x="35378" y="46264"/>
                  </a:cubicBezTo>
                  <a:cubicBezTo>
                    <a:pt x="38458" y="41424"/>
                    <a:pt x="46264" y="42635"/>
                    <a:pt x="51707" y="40821"/>
                  </a:cubicBezTo>
                  <a:lnTo>
                    <a:pt x="59871" y="38100"/>
                  </a:lnTo>
                  <a:cubicBezTo>
                    <a:pt x="66391" y="57654"/>
                    <a:pt x="58488" y="33256"/>
                    <a:pt x="65314" y="57150"/>
                  </a:cubicBezTo>
                  <a:cubicBezTo>
                    <a:pt x="66102" y="59908"/>
                    <a:pt x="65795" y="63522"/>
                    <a:pt x="68035" y="65314"/>
                  </a:cubicBezTo>
                  <a:cubicBezTo>
                    <a:pt x="70956" y="67650"/>
                    <a:pt x="75292" y="67128"/>
                    <a:pt x="78921" y="68035"/>
                  </a:cubicBezTo>
                  <a:cubicBezTo>
                    <a:pt x="83457" y="67128"/>
                    <a:pt x="89257" y="68585"/>
                    <a:pt x="92528" y="65314"/>
                  </a:cubicBezTo>
                  <a:cubicBezTo>
                    <a:pt x="96585" y="61257"/>
                    <a:pt x="96157" y="54428"/>
                    <a:pt x="97971" y="48985"/>
                  </a:cubicBezTo>
                  <a:lnTo>
                    <a:pt x="100693" y="40821"/>
                  </a:lnTo>
                  <a:cubicBezTo>
                    <a:pt x="102762" y="34616"/>
                    <a:pt x="107950" y="29936"/>
                    <a:pt x="111578" y="24493"/>
                  </a:cubicBezTo>
                  <a:cubicBezTo>
                    <a:pt x="117020" y="16329"/>
                    <a:pt x="116114" y="15420"/>
                    <a:pt x="125185" y="10885"/>
                  </a:cubicBezTo>
                  <a:cubicBezTo>
                    <a:pt x="127751" y="9602"/>
                    <a:pt x="130628" y="9071"/>
                    <a:pt x="133350" y="8164"/>
                  </a:cubicBezTo>
                  <a:cubicBezTo>
                    <a:pt x="137479" y="5411"/>
                    <a:pt x="144044" y="0"/>
                    <a:pt x="149678" y="0"/>
                  </a:cubicBezTo>
                  <a:cubicBezTo>
                    <a:pt x="152547" y="0"/>
                    <a:pt x="155121" y="1814"/>
                    <a:pt x="157843" y="2721"/>
                  </a:cubicBezTo>
                  <a:cubicBezTo>
                    <a:pt x="158750" y="5442"/>
                    <a:pt x="158973" y="8498"/>
                    <a:pt x="160564" y="10885"/>
                  </a:cubicBezTo>
                  <a:cubicBezTo>
                    <a:pt x="172604" y="28947"/>
                    <a:pt x="165264" y="9403"/>
                    <a:pt x="174171" y="27214"/>
                  </a:cubicBezTo>
                  <a:cubicBezTo>
                    <a:pt x="175454" y="29780"/>
                    <a:pt x="174865" y="33350"/>
                    <a:pt x="176893" y="35378"/>
                  </a:cubicBezTo>
                  <a:cubicBezTo>
                    <a:pt x="178921" y="37406"/>
                    <a:pt x="182299" y="37312"/>
                    <a:pt x="185057" y="38100"/>
                  </a:cubicBezTo>
                  <a:cubicBezTo>
                    <a:pt x="208977" y="44934"/>
                    <a:pt x="184533" y="37017"/>
                    <a:pt x="204107" y="43543"/>
                  </a:cubicBezTo>
                  <a:cubicBezTo>
                    <a:pt x="210457" y="42636"/>
                    <a:pt x="217420" y="43690"/>
                    <a:pt x="223157" y="40821"/>
                  </a:cubicBezTo>
                  <a:cubicBezTo>
                    <a:pt x="225723" y="39538"/>
                    <a:pt x="225256" y="35457"/>
                    <a:pt x="225878" y="32657"/>
                  </a:cubicBezTo>
                  <a:cubicBezTo>
                    <a:pt x="227075" y="27270"/>
                    <a:pt x="226132" y="21264"/>
                    <a:pt x="228600" y="16328"/>
                  </a:cubicBezTo>
                  <a:cubicBezTo>
                    <a:pt x="230063" y="13403"/>
                    <a:pt x="234043" y="12699"/>
                    <a:pt x="236764" y="10885"/>
                  </a:cubicBezTo>
                  <a:cubicBezTo>
                    <a:pt x="238373" y="11115"/>
                    <a:pt x="258798" y="12875"/>
                    <a:pt x="263978" y="16328"/>
                  </a:cubicBezTo>
                  <a:cubicBezTo>
                    <a:pt x="267181" y="18463"/>
                    <a:pt x="268940" y="22358"/>
                    <a:pt x="272143" y="24493"/>
                  </a:cubicBezTo>
                  <a:cubicBezTo>
                    <a:pt x="274590" y="26124"/>
                    <a:pt x="289606" y="29481"/>
                    <a:pt x="291193" y="29935"/>
                  </a:cubicBezTo>
                  <a:cubicBezTo>
                    <a:pt x="307151" y="34495"/>
                    <a:pt x="291621" y="30150"/>
                    <a:pt x="307521" y="38100"/>
                  </a:cubicBezTo>
                  <a:cubicBezTo>
                    <a:pt x="312089" y="40384"/>
                    <a:pt x="322219" y="42237"/>
                    <a:pt x="326571" y="43543"/>
                  </a:cubicBezTo>
                  <a:cubicBezTo>
                    <a:pt x="332066" y="45192"/>
                    <a:pt x="342900" y="48985"/>
                    <a:pt x="342900" y="48985"/>
                  </a:cubicBezTo>
                  <a:cubicBezTo>
                    <a:pt x="352251" y="55220"/>
                    <a:pt x="357129" y="60540"/>
                    <a:pt x="367393" y="62593"/>
                  </a:cubicBezTo>
                  <a:cubicBezTo>
                    <a:pt x="373683" y="63851"/>
                    <a:pt x="380093" y="64407"/>
                    <a:pt x="386443" y="65314"/>
                  </a:cubicBezTo>
                  <a:cubicBezTo>
                    <a:pt x="395674" y="71469"/>
                    <a:pt x="390978" y="69850"/>
                    <a:pt x="391885" y="70757"/>
                  </a:cubicBezTo>
                  <a:close/>
                </a:path>
              </a:pathLst>
            </a:cu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da-DK"/>
            </a:p>
          </p:txBody>
        </p:sp>
      </p:grpSp>
      <p:sp>
        <p:nvSpPr>
          <p:cNvPr id="2" name="Højrepil 1"/>
          <p:cNvSpPr/>
          <p:nvPr/>
        </p:nvSpPr>
        <p:spPr>
          <a:xfrm rot="931284">
            <a:off x="2859631" y="3088035"/>
            <a:ext cx="689896" cy="20134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30" name="Højrepil 29"/>
          <p:cNvSpPr/>
          <p:nvPr/>
        </p:nvSpPr>
        <p:spPr>
          <a:xfrm rot="13214110">
            <a:off x="4743678" y="4077932"/>
            <a:ext cx="689896" cy="20134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31" name="Højrepil 30"/>
          <p:cNvSpPr/>
          <p:nvPr/>
        </p:nvSpPr>
        <p:spPr>
          <a:xfrm rot="10273189">
            <a:off x="5170296" y="3277345"/>
            <a:ext cx="689896" cy="20134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32" name="Højrepil 31"/>
          <p:cNvSpPr/>
          <p:nvPr/>
        </p:nvSpPr>
        <p:spPr>
          <a:xfrm rot="6327585">
            <a:off x="4194150" y="2812796"/>
            <a:ext cx="530520" cy="214748"/>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33" name="Højrepil 32"/>
          <p:cNvSpPr/>
          <p:nvPr/>
        </p:nvSpPr>
        <p:spPr>
          <a:xfrm rot="18950680">
            <a:off x="3291168" y="4032124"/>
            <a:ext cx="689896" cy="20134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61" name="Rektangel 60"/>
          <p:cNvSpPr/>
          <p:nvPr/>
        </p:nvSpPr>
        <p:spPr>
          <a:xfrm>
            <a:off x="297536" y="1340768"/>
            <a:ext cx="2474264" cy="923330"/>
          </a:xfrm>
          <a:prstGeom prst="rect">
            <a:avLst/>
          </a:prstGeom>
        </p:spPr>
        <p:txBody>
          <a:bodyPr wrap="square">
            <a:spAutoFit/>
          </a:bodyPr>
          <a:lstStyle/>
          <a:p>
            <a:r>
              <a:rPr lang="da-DK" b="1" dirty="0" smtClean="0"/>
              <a:t>FOA Nord-</a:t>
            </a:r>
          </a:p>
          <a:p>
            <a:r>
              <a:rPr lang="da-DK" b="1" dirty="0" smtClean="0"/>
              <a:t>Vestsjælland</a:t>
            </a:r>
          </a:p>
          <a:p>
            <a:r>
              <a:rPr lang="da-DK" b="1" dirty="0" smtClean="0"/>
              <a:t>2226</a:t>
            </a:r>
            <a:endParaRPr lang="da-DK" b="1" dirty="0"/>
          </a:p>
        </p:txBody>
      </p:sp>
      <p:sp>
        <p:nvSpPr>
          <p:cNvPr id="62" name="Rektangel 61"/>
          <p:cNvSpPr/>
          <p:nvPr/>
        </p:nvSpPr>
        <p:spPr>
          <a:xfrm>
            <a:off x="769687" y="5169966"/>
            <a:ext cx="1930105" cy="923330"/>
          </a:xfrm>
          <a:prstGeom prst="rect">
            <a:avLst/>
          </a:prstGeom>
        </p:spPr>
        <p:txBody>
          <a:bodyPr wrap="square">
            <a:spAutoFit/>
          </a:bodyPr>
          <a:lstStyle/>
          <a:p>
            <a:pPr lvl="0"/>
            <a:r>
              <a:rPr lang="da-DK" b="1" dirty="0">
                <a:solidFill>
                  <a:srgbClr val="2F2B20"/>
                </a:solidFill>
              </a:rPr>
              <a:t>FOA </a:t>
            </a:r>
            <a:endParaRPr lang="da-DK" b="1" dirty="0" smtClean="0">
              <a:solidFill>
                <a:srgbClr val="2F2B20"/>
              </a:solidFill>
            </a:endParaRPr>
          </a:p>
          <a:p>
            <a:pPr lvl="0"/>
            <a:r>
              <a:rPr lang="da-DK" b="1" dirty="0" smtClean="0">
                <a:solidFill>
                  <a:srgbClr val="2F2B20"/>
                </a:solidFill>
              </a:rPr>
              <a:t>Midtsjælland</a:t>
            </a:r>
          </a:p>
          <a:p>
            <a:pPr lvl="0"/>
            <a:r>
              <a:rPr lang="da-DK" b="1" dirty="0" smtClean="0">
                <a:solidFill>
                  <a:srgbClr val="2F2B20"/>
                </a:solidFill>
              </a:rPr>
              <a:t>4066 </a:t>
            </a:r>
            <a:endParaRPr lang="da-DK" b="1" dirty="0">
              <a:solidFill>
                <a:srgbClr val="2F2B20"/>
              </a:solidFill>
            </a:endParaRPr>
          </a:p>
        </p:txBody>
      </p:sp>
      <p:sp>
        <p:nvSpPr>
          <p:cNvPr id="63" name="Rektangel 62"/>
          <p:cNvSpPr/>
          <p:nvPr/>
        </p:nvSpPr>
        <p:spPr>
          <a:xfrm>
            <a:off x="6657087" y="1781947"/>
            <a:ext cx="1452514" cy="646331"/>
          </a:xfrm>
          <a:prstGeom prst="rect">
            <a:avLst/>
          </a:prstGeom>
        </p:spPr>
        <p:txBody>
          <a:bodyPr wrap="none">
            <a:spAutoFit/>
          </a:bodyPr>
          <a:lstStyle/>
          <a:p>
            <a:pPr lvl="0"/>
            <a:r>
              <a:rPr lang="da-DK" b="1" dirty="0">
                <a:solidFill>
                  <a:srgbClr val="2F2B20"/>
                </a:solidFill>
              </a:rPr>
              <a:t>FOA </a:t>
            </a:r>
            <a:r>
              <a:rPr lang="da-DK" b="1" dirty="0" smtClean="0">
                <a:solidFill>
                  <a:srgbClr val="2F2B20"/>
                </a:solidFill>
              </a:rPr>
              <a:t>Roskilde</a:t>
            </a:r>
          </a:p>
          <a:p>
            <a:pPr lvl="0" algn="r"/>
            <a:r>
              <a:rPr lang="da-DK" b="1" dirty="0" smtClean="0">
                <a:solidFill>
                  <a:srgbClr val="2F2B20"/>
                </a:solidFill>
              </a:rPr>
              <a:t>3931</a:t>
            </a:r>
            <a:endParaRPr lang="da-DK" b="1" dirty="0">
              <a:solidFill>
                <a:srgbClr val="2F2B20"/>
              </a:solidFill>
            </a:endParaRPr>
          </a:p>
        </p:txBody>
      </p:sp>
      <p:sp>
        <p:nvSpPr>
          <p:cNvPr id="64" name="Rektangel 63"/>
          <p:cNvSpPr/>
          <p:nvPr/>
        </p:nvSpPr>
        <p:spPr>
          <a:xfrm>
            <a:off x="3419872" y="1052736"/>
            <a:ext cx="1376082" cy="646331"/>
          </a:xfrm>
          <a:prstGeom prst="rect">
            <a:avLst/>
          </a:prstGeom>
        </p:spPr>
        <p:txBody>
          <a:bodyPr wrap="none">
            <a:spAutoFit/>
          </a:bodyPr>
          <a:lstStyle/>
          <a:p>
            <a:pPr lvl="0"/>
            <a:r>
              <a:rPr lang="da-DK" b="1" dirty="0">
                <a:solidFill>
                  <a:srgbClr val="2F2B20"/>
                </a:solidFill>
              </a:rPr>
              <a:t>FOA </a:t>
            </a:r>
            <a:r>
              <a:rPr lang="da-DK" b="1" dirty="0" smtClean="0">
                <a:solidFill>
                  <a:srgbClr val="2F2B20"/>
                </a:solidFill>
              </a:rPr>
              <a:t>Holbæk</a:t>
            </a:r>
          </a:p>
          <a:p>
            <a:pPr lvl="0"/>
            <a:r>
              <a:rPr lang="da-DK" b="1" dirty="0" smtClean="0">
                <a:solidFill>
                  <a:srgbClr val="2F2B20"/>
                </a:solidFill>
              </a:rPr>
              <a:t>1824</a:t>
            </a:r>
            <a:endParaRPr lang="da-DK" b="1" dirty="0">
              <a:solidFill>
                <a:srgbClr val="2F2B20"/>
              </a:solidFill>
            </a:endParaRPr>
          </a:p>
        </p:txBody>
      </p:sp>
      <p:sp>
        <p:nvSpPr>
          <p:cNvPr id="65" name="Rektangel 64"/>
          <p:cNvSpPr/>
          <p:nvPr/>
        </p:nvSpPr>
        <p:spPr>
          <a:xfrm>
            <a:off x="6729505" y="5202329"/>
            <a:ext cx="1121204" cy="646331"/>
          </a:xfrm>
          <a:prstGeom prst="rect">
            <a:avLst/>
          </a:prstGeom>
        </p:spPr>
        <p:txBody>
          <a:bodyPr wrap="none">
            <a:spAutoFit/>
          </a:bodyPr>
          <a:lstStyle/>
          <a:p>
            <a:pPr lvl="0"/>
            <a:r>
              <a:rPr lang="da-DK" b="1" dirty="0">
                <a:solidFill>
                  <a:srgbClr val="2F2B20"/>
                </a:solidFill>
              </a:rPr>
              <a:t>FOA </a:t>
            </a:r>
            <a:r>
              <a:rPr lang="da-DK" b="1" dirty="0" smtClean="0">
                <a:solidFill>
                  <a:srgbClr val="2F2B20"/>
                </a:solidFill>
              </a:rPr>
              <a:t>Køge</a:t>
            </a:r>
          </a:p>
          <a:p>
            <a:pPr lvl="0"/>
            <a:r>
              <a:rPr lang="da-DK" b="1" dirty="0" smtClean="0">
                <a:solidFill>
                  <a:srgbClr val="2F2B20"/>
                </a:solidFill>
              </a:rPr>
              <a:t>2381</a:t>
            </a:r>
            <a:endParaRPr lang="da-DK" b="1" dirty="0">
              <a:solidFill>
                <a:srgbClr val="2F2B20"/>
              </a:solidFill>
            </a:endParaRPr>
          </a:p>
        </p:txBody>
      </p:sp>
      <p:sp>
        <p:nvSpPr>
          <p:cNvPr id="39" name="Rektangel 38"/>
          <p:cNvSpPr/>
          <p:nvPr/>
        </p:nvSpPr>
        <p:spPr>
          <a:xfrm>
            <a:off x="4045972" y="5555332"/>
            <a:ext cx="1390124" cy="923330"/>
          </a:xfrm>
          <a:prstGeom prst="rect">
            <a:avLst/>
          </a:prstGeom>
        </p:spPr>
        <p:txBody>
          <a:bodyPr wrap="none">
            <a:spAutoFit/>
          </a:bodyPr>
          <a:lstStyle/>
          <a:p>
            <a:pPr lvl="0" algn="ctr"/>
            <a:r>
              <a:rPr lang="da-DK" b="1" dirty="0">
                <a:solidFill>
                  <a:srgbClr val="2F2B20"/>
                </a:solidFill>
              </a:rPr>
              <a:t>FOA </a:t>
            </a:r>
            <a:endParaRPr lang="da-DK" b="1" dirty="0" smtClean="0">
              <a:solidFill>
                <a:srgbClr val="2F2B20"/>
              </a:solidFill>
            </a:endParaRPr>
          </a:p>
          <a:p>
            <a:pPr lvl="0" algn="ctr"/>
            <a:r>
              <a:rPr lang="da-DK" b="1" dirty="0" smtClean="0">
                <a:solidFill>
                  <a:srgbClr val="2F2B20"/>
                </a:solidFill>
              </a:rPr>
              <a:t>Sydsjælland</a:t>
            </a:r>
          </a:p>
          <a:p>
            <a:pPr lvl="0" algn="ctr"/>
            <a:r>
              <a:rPr lang="da-DK" b="1" dirty="0" smtClean="0">
                <a:solidFill>
                  <a:srgbClr val="2F2B20"/>
                </a:solidFill>
              </a:rPr>
              <a:t>4587</a:t>
            </a:r>
            <a:endParaRPr lang="da-DK" b="1" dirty="0">
              <a:solidFill>
                <a:srgbClr val="2F2B20"/>
              </a:solidFill>
            </a:endParaRPr>
          </a:p>
        </p:txBody>
      </p:sp>
      <p:sp>
        <p:nvSpPr>
          <p:cNvPr id="40" name="Højrepil 39"/>
          <p:cNvSpPr/>
          <p:nvPr/>
        </p:nvSpPr>
        <p:spPr>
          <a:xfrm rot="15772427">
            <a:off x="3944632" y="4710446"/>
            <a:ext cx="1133775" cy="202909"/>
          </a:xfrm>
          <a:prstGeom prst="rightArrow">
            <a:avLst/>
          </a:prstGeom>
          <a:pattFill prst="dkDnDiag">
            <a:fgClr>
              <a:srgbClr val="C0000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2" name="Rektangel 41"/>
          <p:cNvSpPr/>
          <p:nvPr/>
        </p:nvSpPr>
        <p:spPr>
          <a:xfrm>
            <a:off x="5436096" y="6444044"/>
            <a:ext cx="3707904" cy="369332"/>
          </a:xfrm>
          <a:prstGeom prst="rect">
            <a:avLst/>
          </a:prstGeom>
        </p:spPr>
        <p:txBody>
          <a:bodyPr wrap="square">
            <a:spAutoFit/>
          </a:bodyPr>
          <a:lstStyle/>
          <a:p>
            <a:pPr lvl="0"/>
            <a:r>
              <a:rPr lang="da-DK" b="1" dirty="0" smtClean="0">
                <a:solidFill>
                  <a:srgbClr val="C00000"/>
                </a:solidFill>
              </a:rPr>
              <a:t>I alt ca. 19.000 / 23.000 medlemmer</a:t>
            </a:r>
            <a:endParaRPr lang="da-DK" b="1" dirty="0">
              <a:solidFill>
                <a:srgbClr val="C00000"/>
              </a:solidFill>
            </a:endParaRPr>
          </a:p>
        </p:txBody>
      </p:sp>
    </p:spTree>
    <p:extLst>
      <p:ext uri="{BB962C8B-B14F-4D97-AF65-F5344CB8AC3E}">
        <p14:creationId xmlns:p14="http://schemas.microsoft.com/office/powerpoint/2010/main" val="4267459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1000"/>
                                  </p:stCondLst>
                                  <p:childTnLst>
                                    <p:set>
                                      <p:cBhvr>
                                        <p:cTn id="6" dur="1" fill="hold">
                                          <p:stCondLst>
                                            <p:cond delay="0"/>
                                          </p:stCondLst>
                                        </p:cTn>
                                        <p:tgtEl>
                                          <p:spTgt spid="2"/>
                                        </p:tgtEl>
                                        <p:attrNameLst>
                                          <p:attrName>style.visibility</p:attrName>
                                        </p:attrNameLst>
                                      </p:cBhvr>
                                      <p:to>
                                        <p:strVal val="visible"/>
                                      </p:to>
                                    </p:set>
                                    <p:anim calcmode="lin" valueType="num">
                                      <p:cBhvr>
                                        <p:cTn id="7" dur="2000" fill="hold"/>
                                        <p:tgtEl>
                                          <p:spTgt spid="2"/>
                                        </p:tgtEl>
                                        <p:attrNameLst>
                                          <p:attrName>ppt_w</p:attrName>
                                        </p:attrNameLst>
                                      </p:cBhvr>
                                      <p:tavLst>
                                        <p:tav tm="0">
                                          <p:val>
                                            <p:fltVal val="0"/>
                                          </p:val>
                                        </p:tav>
                                        <p:tav tm="100000">
                                          <p:val>
                                            <p:strVal val="#ppt_w"/>
                                          </p:val>
                                        </p:tav>
                                      </p:tavLst>
                                    </p:anim>
                                    <p:anim calcmode="lin" valueType="num">
                                      <p:cBhvr>
                                        <p:cTn id="8" dur="2000" fill="hold"/>
                                        <p:tgtEl>
                                          <p:spTgt spid="2"/>
                                        </p:tgtEl>
                                        <p:attrNameLst>
                                          <p:attrName>ppt_h</p:attrName>
                                        </p:attrNameLst>
                                      </p:cBhvr>
                                      <p:tavLst>
                                        <p:tav tm="0">
                                          <p:val>
                                            <p:fltVal val="0"/>
                                          </p:val>
                                        </p:tav>
                                        <p:tav tm="100000">
                                          <p:val>
                                            <p:strVal val="#ppt_h"/>
                                          </p:val>
                                        </p:tav>
                                      </p:tavLst>
                                    </p:anim>
                                    <p:animEffect transition="in" filter="fade">
                                      <p:cBhvr>
                                        <p:cTn id="9" dur="2000"/>
                                        <p:tgtEl>
                                          <p:spTgt spid="2"/>
                                        </p:tgtEl>
                                      </p:cBhvr>
                                    </p:animEffect>
                                  </p:childTnLst>
                                </p:cTn>
                              </p:par>
                              <p:par>
                                <p:cTn id="10" presetID="53" presetClass="entr" presetSubtype="16" fill="hold" grpId="0" nodeType="withEffect">
                                  <p:stCondLst>
                                    <p:cond delay="1000"/>
                                  </p:stCondLst>
                                  <p:childTnLst>
                                    <p:set>
                                      <p:cBhvr>
                                        <p:cTn id="11" dur="1" fill="hold">
                                          <p:stCondLst>
                                            <p:cond delay="0"/>
                                          </p:stCondLst>
                                        </p:cTn>
                                        <p:tgtEl>
                                          <p:spTgt spid="32"/>
                                        </p:tgtEl>
                                        <p:attrNameLst>
                                          <p:attrName>style.visibility</p:attrName>
                                        </p:attrNameLst>
                                      </p:cBhvr>
                                      <p:to>
                                        <p:strVal val="visible"/>
                                      </p:to>
                                    </p:set>
                                    <p:anim calcmode="lin" valueType="num">
                                      <p:cBhvr>
                                        <p:cTn id="12" dur="2000" fill="hold"/>
                                        <p:tgtEl>
                                          <p:spTgt spid="32"/>
                                        </p:tgtEl>
                                        <p:attrNameLst>
                                          <p:attrName>ppt_w</p:attrName>
                                        </p:attrNameLst>
                                      </p:cBhvr>
                                      <p:tavLst>
                                        <p:tav tm="0">
                                          <p:val>
                                            <p:fltVal val="0"/>
                                          </p:val>
                                        </p:tav>
                                        <p:tav tm="100000">
                                          <p:val>
                                            <p:strVal val="#ppt_w"/>
                                          </p:val>
                                        </p:tav>
                                      </p:tavLst>
                                    </p:anim>
                                    <p:anim calcmode="lin" valueType="num">
                                      <p:cBhvr>
                                        <p:cTn id="13" dur="2000" fill="hold"/>
                                        <p:tgtEl>
                                          <p:spTgt spid="32"/>
                                        </p:tgtEl>
                                        <p:attrNameLst>
                                          <p:attrName>ppt_h</p:attrName>
                                        </p:attrNameLst>
                                      </p:cBhvr>
                                      <p:tavLst>
                                        <p:tav tm="0">
                                          <p:val>
                                            <p:fltVal val="0"/>
                                          </p:val>
                                        </p:tav>
                                        <p:tav tm="100000">
                                          <p:val>
                                            <p:strVal val="#ppt_h"/>
                                          </p:val>
                                        </p:tav>
                                      </p:tavLst>
                                    </p:anim>
                                    <p:animEffect transition="in" filter="fade">
                                      <p:cBhvr>
                                        <p:cTn id="14" dur="2000"/>
                                        <p:tgtEl>
                                          <p:spTgt spid="32"/>
                                        </p:tgtEl>
                                      </p:cBhvr>
                                    </p:animEffect>
                                  </p:childTnLst>
                                </p:cTn>
                              </p:par>
                              <p:par>
                                <p:cTn id="15" presetID="53" presetClass="entr" presetSubtype="16" fill="hold" grpId="0" nodeType="withEffect">
                                  <p:stCondLst>
                                    <p:cond delay="1000"/>
                                  </p:stCondLst>
                                  <p:childTnLst>
                                    <p:set>
                                      <p:cBhvr>
                                        <p:cTn id="16" dur="1" fill="hold">
                                          <p:stCondLst>
                                            <p:cond delay="0"/>
                                          </p:stCondLst>
                                        </p:cTn>
                                        <p:tgtEl>
                                          <p:spTgt spid="31"/>
                                        </p:tgtEl>
                                        <p:attrNameLst>
                                          <p:attrName>style.visibility</p:attrName>
                                        </p:attrNameLst>
                                      </p:cBhvr>
                                      <p:to>
                                        <p:strVal val="visible"/>
                                      </p:to>
                                    </p:set>
                                    <p:anim calcmode="lin" valueType="num">
                                      <p:cBhvr>
                                        <p:cTn id="17" dur="2000" fill="hold"/>
                                        <p:tgtEl>
                                          <p:spTgt spid="31"/>
                                        </p:tgtEl>
                                        <p:attrNameLst>
                                          <p:attrName>ppt_w</p:attrName>
                                        </p:attrNameLst>
                                      </p:cBhvr>
                                      <p:tavLst>
                                        <p:tav tm="0">
                                          <p:val>
                                            <p:fltVal val="0"/>
                                          </p:val>
                                        </p:tav>
                                        <p:tav tm="100000">
                                          <p:val>
                                            <p:strVal val="#ppt_w"/>
                                          </p:val>
                                        </p:tav>
                                      </p:tavLst>
                                    </p:anim>
                                    <p:anim calcmode="lin" valueType="num">
                                      <p:cBhvr>
                                        <p:cTn id="18" dur="2000" fill="hold"/>
                                        <p:tgtEl>
                                          <p:spTgt spid="31"/>
                                        </p:tgtEl>
                                        <p:attrNameLst>
                                          <p:attrName>ppt_h</p:attrName>
                                        </p:attrNameLst>
                                      </p:cBhvr>
                                      <p:tavLst>
                                        <p:tav tm="0">
                                          <p:val>
                                            <p:fltVal val="0"/>
                                          </p:val>
                                        </p:tav>
                                        <p:tav tm="100000">
                                          <p:val>
                                            <p:strVal val="#ppt_h"/>
                                          </p:val>
                                        </p:tav>
                                      </p:tavLst>
                                    </p:anim>
                                    <p:animEffect transition="in" filter="fade">
                                      <p:cBhvr>
                                        <p:cTn id="19" dur="2000"/>
                                        <p:tgtEl>
                                          <p:spTgt spid="31"/>
                                        </p:tgtEl>
                                      </p:cBhvr>
                                    </p:animEffect>
                                  </p:childTnLst>
                                </p:cTn>
                              </p:par>
                              <p:par>
                                <p:cTn id="20" presetID="53" presetClass="entr" presetSubtype="16" fill="hold" grpId="0" nodeType="withEffect">
                                  <p:stCondLst>
                                    <p:cond delay="1000"/>
                                  </p:stCondLst>
                                  <p:childTnLst>
                                    <p:set>
                                      <p:cBhvr>
                                        <p:cTn id="21" dur="1" fill="hold">
                                          <p:stCondLst>
                                            <p:cond delay="0"/>
                                          </p:stCondLst>
                                        </p:cTn>
                                        <p:tgtEl>
                                          <p:spTgt spid="30"/>
                                        </p:tgtEl>
                                        <p:attrNameLst>
                                          <p:attrName>style.visibility</p:attrName>
                                        </p:attrNameLst>
                                      </p:cBhvr>
                                      <p:to>
                                        <p:strVal val="visible"/>
                                      </p:to>
                                    </p:set>
                                    <p:anim calcmode="lin" valueType="num">
                                      <p:cBhvr>
                                        <p:cTn id="22" dur="2000" fill="hold"/>
                                        <p:tgtEl>
                                          <p:spTgt spid="30"/>
                                        </p:tgtEl>
                                        <p:attrNameLst>
                                          <p:attrName>ppt_w</p:attrName>
                                        </p:attrNameLst>
                                      </p:cBhvr>
                                      <p:tavLst>
                                        <p:tav tm="0">
                                          <p:val>
                                            <p:fltVal val="0"/>
                                          </p:val>
                                        </p:tav>
                                        <p:tav tm="100000">
                                          <p:val>
                                            <p:strVal val="#ppt_w"/>
                                          </p:val>
                                        </p:tav>
                                      </p:tavLst>
                                    </p:anim>
                                    <p:anim calcmode="lin" valueType="num">
                                      <p:cBhvr>
                                        <p:cTn id="23" dur="2000" fill="hold"/>
                                        <p:tgtEl>
                                          <p:spTgt spid="30"/>
                                        </p:tgtEl>
                                        <p:attrNameLst>
                                          <p:attrName>ppt_h</p:attrName>
                                        </p:attrNameLst>
                                      </p:cBhvr>
                                      <p:tavLst>
                                        <p:tav tm="0">
                                          <p:val>
                                            <p:fltVal val="0"/>
                                          </p:val>
                                        </p:tav>
                                        <p:tav tm="100000">
                                          <p:val>
                                            <p:strVal val="#ppt_h"/>
                                          </p:val>
                                        </p:tav>
                                      </p:tavLst>
                                    </p:anim>
                                    <p:animEffect transition="in" filter="fade">
                                      <p:cBhvr>
                                        <p:cTn id="24" dur="2000"/>
                                        <p:tgtEl>
                                          <p:spTgt spid="30"/>
                                        </p:tgtEl>
                                      </p:cBhvr>
                                    </p:animEffect>
                                  </p:childTnLst>
                                </p:cTn>
                              </p:par>
                              <p:par>
                                <p:cTn id="25" presetID="53" presetClass="entr" presetSubtype="16" fill="hold" grpId="0" nodeType="withEffect">
                                  <p:stCondLst>
                                    <p:cond delay="1000"/>
                                  </p:stCondLst>
                                  <p:childTnLst>
                                    <p:set>
                                      <p:cBhvr>
                                        <p:cTn id="26" dur="1" fill="hold">
                                          <p:stCondLst>
                                            <p:cond delay="0"/>
                                          </p:stCondLst>
                                        </p:cTn>
                                        <p:tgtEl>
                                          <p:spTgt spid="33"/>
                                        </p:tgtEl>
                                        <p:attrNameLst>
                                          <p:attrName>style.visibility</p:attrName>
                                        </p:attrNameLst>
                                      </p:cBhvr>
                                      <p:to>
                                        <p:strVal val="visible"/>
                                      </p:to>
                                    </p:set>
                                    <p:anim calcmode="lin" valueType="num">
                                      <p:cBhvr>
                                        <p:cTn id="27" dur="2000" fill="hold"/>
                                        <p:tgtEl>
                                          <p:spTgt spid="33"/>
                                        </p:tgtEl>
                                        <p:attrNameLst>
                                          <p:attrName>ppt_w</p:attrName>
                                        </p:attrNameLst>
                                      </p:cBhvr>
                                      <p:tavLst>
                                        <p:tav tm="0">
                                          <p:val>
                                            <p:fltVal val="0"/>
                                          </p:val>
                                        </p:tav>
                                        <p:tav tm="100000">
                                          <p:val>
                                            <p:strVal val="#ppt_w"/>
                                          </p:val>
                                        </p:tav>
                                      </p:tavLst>
                                    </p:anim>
                                    <p:anim calcmode="lin" valueType="num">
                                      <p:cBhvr>
                                        <p:cTn id="28" dur="2000" fill="hold"/>
                                        <p:tgtEl>
                                          <p:spTgt spid="33"/>
                                        </p:tgtEl>
                                        <p:attrNameLst>
                                          <p:attrName>ppt_h</p:attrName>
                                        </p:attrNameLst>
                                      </p:cBhvr>
                                      <p:tavLst>
                                        <p:tav tm="0">
                                          <p:val>
                                            <p:fltVal val="0"/>
                                          </p:val>
                                        </p:tav>
                                        <p:tav tm="100000">
                                          <p:val>
                                            <p:strVal val="#ppt_h"/>
                                          </p:val>
                                        </p:tav>
                                      </p:tavLst>
                                    </p:anim>
                                    <p:animEffect transition="in" filter="fade">
                                      <p:cBhvr>
                                        <p:cTn id="29" dur="2000"/>
                                        <p:tgtEl>
                                          <p:spTgt spid="33"/>
                                        </p:tgtEl>
                                      </p:cBhvr>
                                    </p:animEffect>
                                  </p:childTnLst>
                                </p:cTn>
                              </p:par>
                            </p:childTnLst>
                          </p:cTn>
                        </p:par>
                        <p:par>
                          <p:cTn id="30" fill="hold">
                            <p:stCondLst>
                              <p:cond delay="3000"/>
                            </p:stCondLst>
                            <p:childTnLst>
                              <p:par>
                                <p:cTn id="31" presetID="26" presetClass="emph" presetSubtype="0" fill="hold" grpId="1" nodeType="after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26" presetClass="emph" presetSubtype="0" fill="hold" grpId="1" nodeType="withEffect">
                                  <p:stCondLst>
                                    <p:cond delay="0"/>
                                  </p:stCondLst>
                                  <p:childTnLst>
                                    <p:animEffect transition="out" filter="fade">
                                      <p:cBhvr>
                                        <p:cTn id="35" dur="500" tmFilter="0, 0; .2, .5; .8, .5; 1, 0"/>
                                        <p:tgtEl>
                                          <p:spTgt spid="32"/>
                                        </p:tgtEl>
                                      </p:cBhvr>
                                    </p:animEffect>
                                    <p:animScale>
                                      <p:cBhvr>
                                        <p:cTn id="36" dur="250" autoRev="1" fill="hold"/>
                                        <p:tgtEl>
                                          <p:spTgt spid="32"/>
                                        </p:tgtEl>
                                      </p:cBhvr>
                                      <p:by x="105000" y="105000"/>
                                    </p:animScale>
                                  </p:childTnLst>
                                </p:cTn>
                              </p:par>
                              <p:par>
                                <p:cTn id="37" presetID="26" presetClass="emph" presetSubtype="0" fill="hold" grpId="1" nodeType="withEffect">
                                  <p:stCondLst>
                                    <p:cond delay="0"/>
                                  </p:stCondLst>
                                  <p:childTnLst>
                                    <p:animEffect transition="out" filter="fade">
                                      <p:cBhvr>
                                        <p:cTn id="38" dur="500" tmFilter="0, 0; .2, .5; .8, .5; 1, 0"/>
                                        <p:tgtEl>
                                          <p:spTgt spid="31"/>
                                        </p:tgtEl>
                                      </p:cBhvr>
                                    </p:animEffect>
                                    <p:animScale>
                                      <p:cBhvr>
                                        <p:cTn id="39" dur="250" autoRev="1" fill="hold"/>
                                        <p:tgtEl>
                                          <p:spTgt spid="31"/>
                                        </p:tgtEl>
                                      </p:cBhvr>
                                      <p:by x="105000" y="105000"/>
                                    </p:animScale>
                                  </p:childTnLst>
                                </p:cTn>
                              </p:par>
                              <p:par>
                                <p:cTn id="40" presetID="26" presetClass="emph" presetSubtype="0" fill="hold" grpId="1" nodeType="withEffect">
                                  <p:stCondLst>
                                    <p:cond delay="0"/>
                                  </p:stCondLst>
                                  <p:childTnLst>
                                    <p:animEffect transition="out" filter="fade">
                                      <p:cBhvr>
                                        <p:cTn id="41" dur="500" tmFilter="0, 0; .2, .5; .8, .5; 1, 0"/>
                                        <p:tgtEl>
                                          <p:spTgt spid="30"/>
                                        </p:tgtEl>
                                      </p:cBhvr>
                                    </p:animEffect>
                                    <p:animScale>
                                      <p:cBhvr>
                                        <p:cTn id="42" dur="250" autoRev="1" fill="hold"/>
                                        <p:tgtEl>
                                          <p:spTgt spid="30"/>
                                        </p:tgtEl>
                                      </p:cBhvr>
                                      <p:by x="105000" y="105000"/>
                                    </p:animScale>
                                  </p:childTnLst>
                                </p:cTn>
                              </p:par>
                              <p:par>
                                <p:cTn id="43" presetID="26" presetClass="emph" presetSubtype="0" fill="hold" grpId="1" nodeType="withEffect">
                                  <p:stCondLst>
                                    <p:cond delay="0"/>
                                  </p:stCondLst>
                                  <p:childTnLst>
                                    <p:animEffect transition="out" filter="fade">
                                      <p:cBhvr>
                                        <p:cTn id="44" dur="500" tmFilter="0, 0; .2, .5; .8, .5; 1, 0"/>
                                        <p:tgtEl>
                                          <p:spTgt spid="33"/>
                                        </p:tgtEl>
                                      </p:cBhvr>
                                    </p:animEffect>
                                    <p:animScale>
                                      <p:cBhvr>
                                        <p:cTn id="45" dur="250" autoRev="1" fill="hold"/>
                                        <p:tgtEl>
                                          <p:spTgt spid="33"/>
                                        </p:tgtEl>
                                      </p:cBhvr>
                                      <p:by x="105000" y="105000"/>
                                    </p:animScale>
                                  </p:childTnLst>
                                </p:cTn>
                              </p:par>
                              <p:par>
                                <p:cTn id="46" presetID="53" presetClass="entr" presetSubtype="16" fill="hold" grpId="0" nodeType="withEffect">
                                  <p:stCondLst>
                                    <p:cond delay="1000"/>
                                  </p:stCondLst>
                                  <p:childTnLst>
                                    <p:set>
                                      <p:cBhvr>
                                        <p:cTn id="47" dur="1" fill="hold">
                                          <p:stCondLst>
                                            <p:cond delay="0"/>
                                          </p:stCondLst>
                                        </p:cTn>
                                        <p:tgtEl>
                                          <p:spTgt spid="40"/>
                                        </p:tgtEl>
                                        <p:attrNameLst>
                                          <p:attrName>style.visibility</p:attrName>
                                        </p:attrNameLst>
                                      </p:cBhvr>
                                      <p:to>
                                        <p:strVal val="visible"/>
                                      </p:to>
                                    </p:set>
                                    <p:anim calcmode="lin" valueType="num">
                                      <p:cBhvr>
                                        <p:cTn id="48" dur="2000" fill="hold"/>
                                        <p:tgtEl>
                                          <p:spTgt spid="40"/>
                                        </p:tgtEl>
                                        <p:attrNameLst>
                                          <p:attrName>ppt_w</p:attrName>
                                        </p:attrNameLst>
                                      </p:cBhvr>
                                      <p:tavLst>
                                        <p:tav tm="0">
                                          <p:val>
                                            <p:fltVal val="0"/>
                                          </p:val>
                                        </p:tav>
                                        <p:tav tm="100000">
                                          <p:val>
                                            <p:strVal val="#ppt_w"/>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Effect transition="in" filter="fade">
                                      <p:cBhvr>
                                        <p:cTn id="50" dur="2000"/>
                                        <p:tgtEl>
                                          <p:spTgt spid="40"/>
                                        </p:tgtEl>
                                      </p:cBhvr>
                                    </p:animEffect>
                                  </p:childTnLst>
                                </p:cTn>
                              </p:par>
                              <p:par>
                                <p:cTn id="51" presetID="26" presetClass="emph" presetSubtype="0" fill="hold" grpId="1" nodeType="withEffect">
                                  <p:stCondLst>
                                    <p:cond delay="0"/>
                                  </p:stCondLst>
                                  <p:childTnLst>
                                    <p:animEffect transition="out" filter="fade">
                                      <p:cBhvr>
                                        <p:cTn id="52" dur="500" tmFilter="0, 0; .2, .5; .8, .5; 1, 0"/>
                                        <p:tgtEl>
                                          <p:spTgt spid="40"/>
                                        </p:tgtEl>
                                      </p:cBhvr>
                                    </p:animEffect>
                                    <p:animScale>
                                      <p:cBhvr>
                                        <p:cTn id="53" dur="250" autoRev="1" fill="hold"/>
                                        <p:tgtEl>
                                          <p:spTgt spid="4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0" grpId="0" animBg="1"/>
      <p:bldP spid="30" grpId="1" animBg="1"/>
      <p:bldP spid="31" grpId="0" animBg="1"/>
      <p:bldP spid="31" grpId="1" animBg="1"/>
      <p:bldP spid="32" grpId="0" animBg="1"/>
      <p:bldP spid="32" grpId="1" animBg="1"/>
      <p:bldP spid="33" grpId="0" animBg="1"/>
      <p:bldP spid="33" grpId="1" animBg="1"/>
      <p:bldP spid="40" grpId="0" animBg="1"/>
      <p:bldP spid="40"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normAutofit fontScale="90000"/>
          </a:bodyPr>
          <a:lstStyle/>
          <a:p>
            <a:r>
              <a:rPr lang="da-DK" b="1" dirty="0" smtClean="0"/>
              <a:t>De vigtigste emner for medlemmerne</a:t>
            </a:r>
            <a:endParaRPr lang="da-DK" b="1" dirty="0"/>
          </a:p>
        </p:txBody>
      </p:sp>
      <p:graphicFrame>
        <p:nvGraphicFramePr>
          <p:cNvPr id="4" name="Tabel 3"/>
          <p:cNvGraphicFramePr>
            <a:graphicFrameLocks noGrp="1"/>
          </p:cNvGraphicFramePr>
          <p:nvPr>
            <p:extLst>
              <p:ext uri="{D42A27DB-BD31-4B8C-83A1-F6EECF244321}">
                <p14:modId xmlns:p14="http://schemas.microsoft.com/office/powerpoint/2010/main" val="4118976629"/>
              </p:ext>
            </p:extLst>
          </p:nvPr>
        </p:nvGraphicFramePr>
        <p:xfrm>
          <a:off x="107504" y="832360"/>
          <a:ext cx="8856983" cy="6413063"/>
        </p:xfrm>
        <a:graphic>
          <a:graphicData uri="http://schemas.openxmlformats.org/drawingml/2006/table">
            <a:tbl>
              <a:tblPr>
                <a:tableStyleId>{5C22544A-7EE6-4342-B048-85BDC9FD1C3A}</a:tableStyleId>
              </a:tblPr>
              <a:tblGrid>
                <a:gridCol w="8352928"/>
                <a:gridCol w="504055"/>
              </a:tblGrid>
              <a:tr h="699455">
                <a:tc>
                  <a:txBody>
                    <a:bodyPr/>
                    <a:lstStyle/>
                    <a:p>
                      <a:pPr fontAlgn="b">
                        <a:lnSpc>
                          <a:spcPct val="115000"/>
                        </a:lnSpc>
                        <a:spcAft>
                          <a:spcPts val="0"/>
                        </a:spcAft>
                      </a:pPr>
                      <a:r>
                        <a:rPr lang="da-DK" sz="1800" b="1" kern="1200" dirty="0" smtClean="0">
                          <a:effectLst/>
                        </a:rPr>
                        <a:t>Hvor </a:t>
                      </a:r>
                      <a:r>
                        <a:rPr lang="da-DK" sz="1800" b="1" kern="1200" dirty="0">
                          <a:effectLst/>
                        </a:rPr>
                        <a:t>vigtigt er følgende for </a:t>
                      </a:r>
                      <a:r>
                        <a:rPr lang="da-DK" sz="1800" b="1" kern="1200" dirty="0" smtClean="0">
                          <a:effectLst/>
                        </a:rPr>
                        <a:t>dig,</a:t>
                      </a:r>
                      <a:r>
                        <a:rPr lang="da-DK" sz="1800" b="1" kern="1200" baseline="0" dirty="0" smtClean="0">
                          <a:effectLst/>
                        </a:rPr>
                        <a:t> hvis din FOA afdeling skal fusionere?</a:t>
                      </a:r>
                      <a:r>
                        <a:rPr lang="da-DK" sz="1800" b="1" kern="1200" dirty="0" smtClean="0">
                          <a:effectLst/>
                        </a:rPr>
                        <a:t> </a:t>
                      </a:r>
                      <a:endParaRPr lang="da-DK" sz="1600" b="1" dirty="0">
                        <a:effectLst/>
                      </a:endParaRPr>
                    </a:p>
                  </a:txBody>
                  <a:tcPr marL="68580" marR="68580" marT="0" marB="0"/>
                </a:tc>
                <a:tc>
                  <a:txBody>
                    <a:bodyPr/>
                    <a:lstStyle/>
                    <a:p>
                      <a:pPr fontAlgn="b">
                        <a:lnSpc>
                          <a:spcPts val="1230"/>
                        </a:lnSpc>
                        <a:spcAft>
                          <a:spcPts val="0"/>
                        </a:spcAft>
                      </a:pPr>
                      <a:endParaRPr lang="da-DK" sz="1100" dirty="0">
                        <a:solidFill>
                          <a:srgbClr val="000000"/>
                        </a:solidFill>
                        <a:effectLst/>
                        <a:latin typeface="Calibri"/>
                        <a:ea typeface="Calibri"/>
                        <a:cs typeface="Times New Roman"/>
                      </a:endParaRPr>
                    </a:p>
                  </a:txBody>
                  <a:tcPr marL="68580" marR="68580" marT="0" marB="0"/>
                </a:tc>
              </a:tr>
              <a:tr h="270621">
                <a:tc>
                  <a:txBody>
                    <a:bodyPr/>
                    <a:lstStyle/>
                    <a:p>
                      <a:pPr fontAlgn="b">
                        <a:lnSpc>
                          <a:spcPts val="1105"/>
                        </a:lnSpc>
                        <a:spcAft>
                          <a:spcPts val="0"/>
                        </a:spcAft>
                      </a:pPr>
                      <a:r>
                        <a:rPr lang="da-DK" sz="1600" kern="1200" dirty="0">
                          <a:effectLst/>
                        </a:rPr>
                        <a:t>1. FOA har et stort kendskab til arbejdspladser, lokale aftaler m.m. i din kommune</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105"/>
                        </a:lnSpc>
                        <a:spcAft>
                          <a:spcPts val="0"/>
                        </a:spcAft>
                      </a:pPr>
                      <a:r>
                        <a:rPr lang="da-DK" sz="1400" kern="1200" dirty="0">
                          <a:effectLst/>
                        </a:rPr>
                        <a:t>8,92</a:t>
                      </a:r>
                      <a:endParaRPr lang="da-DK" sz="2000" dirty="0">
                        <a:solidFill>
                          <a:srgbClr val="000000"/>
                        </a:solidFill>
                        <a:effectLst/>
                        <a:latin typeface="Calibri"/>
                        <a:ea typeface="Calibri"/>
                        <a:cs typeface="Times New Roman"/>
                      </a:endParaRPr>
                    </a:p>
                  </a:txBody>
                  <a:tcPr marL="68580" marR="68580" marT="0" marB="0"/>
                </a:tc>
              </a:tr>
              <a:tr h="244906">
                <a:tc>
                  <a:txBody>
                    <a:bodyPr/>
                    <a:lstStyle/>
                    <a:p>
                      <a:pPr fontAlgn="b">
                        <a:lnSpc>
                          <a:spcPts val="975"/>
                        </a:lnSpc>
                        <a:spcAft>
                          <a:spcPts val="0"/>
                        </a:spcAft>
                      </a:pPr>
                      <a:r>
                        <a:rPr lang="da-DK" sz="1600" kern="1200" dirty="0">
                          <a:effectLst/>
                        </a:rPr>
                        <a:t>2. FOA styrker arbejdet for din faggruppe og dens udvikling</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975"/>
                        </a:lnSpc>
                        <a:spcAft>
                          <a:spcPts val="0"/>
                        </a:spcAft>
                      </a:pPr>
                      <a:r>
                        <a:rPr lang="da-DK" sz="1400" kern="1200" dirty="0">
                          <a:effectLst/>
                        </a:rPr>
                        <a:t>8,57</a:t>
                      </a:r>
                      <a:endParaRPr lang="da-DK" sz="2000" dirty="0">
                        <a:solidFill>
                          <a:srgbClr val="000000"/>
                        </a:solidFill>
                        <a:effectLst/>
                        <a:latin typeface="Calibri"/>
                        <a:ea typeface="Calibri"/>
                        <a:cs typeface="Times New Roman"/>
                      </a:endParaRPr>
                    </a:p>
                  </a:txBody>
                  <a:tcPr marL="68580" marR="68580" marT="0" marB="0"/>
                </a:tc>
              </a:tr>
              <a:tr h="346543">
                <a:tc>
                  <a:txBody>
                    <a:bodyPr/>
                    <a:lstStyle/>
                    <a:p>
                      <a:pPr fontAlgn="b">
                        <a:lnSpc>
                          <a:spcPts val="1415"/>
                        </a:lnSpc>
                        <a:spcAft>
                          <a:spcPts val="0"/>
                        </a:spcAft>
                      </a:pPr>
                      <a:r>
                        <a:rPr lang="da-DK" sz="1600" kern="1200" dirty="0">
                          <a:effectLst/>
                        </a:rPr>
                        <a:t>3. FOA styrker arbejdet med at sikre uddannelse og lokal efteruddannelse</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415"/>
                        </a:lnSpc>
                        <a:spcAft>
                          <a:spcPts val="0"/>
                        </a:spcAft>
                      </a:pPr>
                      <a:r>
                        <a:rPr lang="da-DK" sz="1400" kern="1200" dirty="0">
                          <a:effectLst/>
                        </a:rPr>
                        <a:t>8,55</a:t>
                      </a:r>
                      <a:endParaRPr lang="da-DK" sz="2000" dirty="0">
                        <a:solidFill>
                          <a:srgbClr val="000000"/>
                        </a:solidFill>
                        <a:effectLst/>
                        <a:latin typeface="Calibri"/>
                        <a:ea typeface="Calibri"/>
                        <a:cs typeface="Times New Roman"/>
                      </a:endParaRPr>
                    </a:p>
                  </a:txBody>
                  <a:tcPr marL="68580" marR="68580" marT="0" marB="0"/>
                </a:tc>
              </a:tr>
              <a:tr h="314704">
                <a:tc>
                  <a:txBody>
                    <a:bodyPr/>
                    <a:lstStyle/>
                    <a:p>
                      <a:pPr fontAlgn="b">
                        <a:lnSpc>
                          <a:spcPts val="1285"/>
                        </a:lnSpc>
                        <a:spcAft>
                          <a:spcPts val="0"/>
                        </a:spcAft>
                      </a:pPr>
                      <a:r>
                        <a:rPr lang="da-DK" sz="1600" kern="1200" dirty="0">
                          <a:effectLst/>
                        </a:rPr>
                        <a:t>4. FOA påvirker i højere grad de lokale politiske beslutninger</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285"/>
                        </a:lnSpc>
                        <a:spcAft>
                          <a:spcPts val="0"/>
                        </a:spcAft>
                      </a:pPr>
                      <a:r>
                        <a:rPr lang="da-DK" sz="1400" kern="1200" dirty="0">
                          <a:effectLst/>
                        </a:rPr>
                        <a:t>8,25</a:t>
                      </a:r>
                      <a:endParaRPr lang="da-DK" sz="2000" dirty="0">
                        <a:solidFill>
                          <a:srgbClr val="000000"/>
                        </a:solidFill>
                        <a:effectLst/>
                        <a:latin typeface="Calibri"/>
                        <a:ea typeface="Calibri"/>
                        <a:cs typeface="Times New Roman"/>
                      </a:endParaRPr>
                    </a:p>
                  </a:txBody>
                  <a:tcPr marL="68580" marR="68580" marT="0" marB="0"/>
                </a:tc>
              </a:tr>
              <a:tr h="284093">
                <a:tc>
                  <a:txBody>
                    <a:bodyPr/>
                    <a:lstStyle/>
                    <a:p>
                      <a:pPr fontAlgn="b">
                        <a:lnSpc>
                          <a:spcPts val="1160"/>
                        </a:lnSpc>
                        <a:spcAft>
                          <a:spcPts val="0"/>
                        </a:spcAft>
                      </a:pPr>
                      <a:r>
                        <a:rPr lang="da-DK" sz="1600" kern="1200" dirty="0">
                          <a:effectLst/>
                        </a:rPr>
                        <a:t>5. FOA får flere eksperter i afdelingen, der kan hjælpe dig, hvis behovet opstår</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160"/>
                        </a:lnSpc>
                        <a:spcAft>
                          <a:spcPts val="0"/>
                        </a:spcAft>
                      </a:pPr>
                      <a:r>
                        <a:rPr lang="da-DK" sz="1400" kern="1200" dirty="0">
                          <a:effectLst/>
                        </a:rPr>
                        <a:t>7,83</a:t>
                      </a:r>
                      <a:endParaRPr lang="da-DK" sz="2000" dirty="0">
                        <a:solidFill>
                          <a:srgbClr val="000000"/>
                        </a:solidFill>
                        <a:effectLst/>
                        <a:latin typeface="Calibri"/>
                        <a:ea typeface="Calibri"/>
                        <a:cs typeface="Times New Roman"/>
                      </a:endParaRPr>
                    </a:p>
                  </a:txBody>
                  <a:tcPr marL="68580" marR="68580" marT="0" marB="0"/>
                </a:tc>
              </a:tr>
              <a:tr h="252256">
                <a:tc>
                  <a:txBody>
                    <a:bodyPr/>
                    <a:lstStyle/>
                    <a:p>
                      <a:pPr fontAlgn="b">
                        <a:lnSpc>
                          <a:spcPts val="1030"/>
                        </a:lnSpc>
                        <a:spcAft>
                          <a:spcPts val="0"/>
                        </a:spcAft>
                      </a:pPr>
                      <a:r>
                        <a:rPr lang="da-DK" sz="1600" kern="1200" dirty="0">
                          <a:effectLst/>
                        </a:rPr>
                        <a:t>6. FOA præger udviklingen på arbejdspladserne mere end i dag</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030"/>
                        </a:lnSpc>
                        <a:spcAft>
                          <a:spcPts val="0"/>
                        </a:spcAft>
                      </a:pPr>
                      <a:r>
                        <a:rPr lang="da-DK" sz="1400" kern="1200" dirty="0">
                          <a:effectLst/>
                        </a:rPr>
                        <a:t>7,61</a:t>
                      </a:r>
                      <a:endParaRPr lang="da-DK" sz="2000" dirty="0">
                        <a:solidFill>
                          <a:srgbClr val="000000"/>
                        </a:solidFill>
                        <a:effectLst/>
                        <a:latin typeface="Calibri"/>
                        <a:ea typeface="Calibri"/>
                        <a:cs typeface="Times New Roman"/>
                      </a:endParaRPr>
                    </a:p>
                  </a:txBody>
                  <a:tcPr marL="68580" marR="68580" marT="0" marB="0"/>
                </a:tc>
              </a:tr>
              <a:tr h="324499">
                <a:tc>
                  <a:txBody>
                    <a:bodyPr/>
                    <a:lstStyle/>
                    <a:p>
                      <a:pPr fontAlgn="b">
                        <a:lnSpc>
                          <a:spcPts val="1325"/>
                        </a:lnSpc>
                        <a:spcAft>
                          <a:spcPts val="0"/>
                        </a:spcAft>
                      </a:pPr>
                      <a:r>
                        <a:rPr lang="da-DK" sz="1600" kern="1200" dirty="0">
                          <a:effectLst/>
                        </a:rPr>
                        <a:t>7. FOA beholder kontorer i de nuværende byer</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325"/>
                        </a:lnSpc>
                        <a:spcAft>
                          <a:spcPts val="0"/>
                        </a:spcAft>
                      </a:pPr>
                      <a:r>
                        <a:rPr lang="da-DK" sz="1400" kern="1200" dirty="0">
                          <a:effectLst/>
                        </a:rPr>
                        <a:t>7,58</a:t>
                      </a:r>
                      <a:endParaRPr lang="da-DK" sz="2000" dirty="0">
                        <a:solidFill>
                          <a:srgbClr val="000000"/>
                        </a:solidFill>
                        <a:effectLst/>
                        <a:latin typeface="Calibri"/>
                        <a:ea typeface="Calibri"/>
                        <a:cs typeface="Times New Roman"/>
                      </a:endParaRPr>
                    </a:p>
                  </a:txBody>
                  <a:tcPr marL="68580" marR="68580" marT="0" marB="0"/>
                </a:tc>
              </a:tr>
              <a:tr h="336998">
                <a:tc>
                  <a:txBody>
                    <a:bodyPr/>
                    <a:lstStyle/>
                    <a:p>
                      <a:pPr fontAlgn="b">
                        <a:lnSpc>
                          <a:spcPts val="1325"/>
                        </a:lnSpc>
                        <a:spcAft>
                          <a:spcPts val="0"/>
                        </a:spcAft>
                      </a:pPr>
                      <a:r>
                        <a:rPr lang="da-DK" sz="1600" kern="1200" dirty="0">
                          <a:effectLst/>
                        </a:rPr>
                        <a:t>8. FOA bliver mere synlig i lokale og regionale medier</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325"/>
                        </a:lnSpc>
                        <a:spcAft>
                          <a:spcPts val="0"/>
                        </a:spcAft>
                      </a:pPr>
                      <a:r>
                        <a:rPr lang="da-DK" sz="1400" kern="1200" dirty="0">
                          <a:effectLst/>
                        </a:rPr>
                        <a:t>7,54</a:t>
                      </a:r>
                      <a:endParaRPr lang="da-DK" sz="2000" dirty="0">
                        <a:solidFill>
                          <a:srgbClr val="000000"/>
                        </a:solidFill>
                        <a:effectLst/>
                        <a:latin typeface="Calibri"/>
                        <a:ea typeface="Calibri"/>
                        <a:cs typeface="Times New Roman"/>
                      </a:endParaRPr>
                    </a:p>
                  </a:txBody>
                  <a:tcPr marL="68580" marR="68580" marT="0" marB="0"/>
                </a:tc>
              </a:tr>
              <a:tr h="324499">
                <a:tc>
                  <a:txBody>
                    <a:bodyPr/>
                    <a:lstStyle/>
                    <a:p>
                      <a:pPr fontAlgn="b">
                        <a:lnSpc>
                          <a:spcPts val="1325"/>
                        </a:lnSpc>
                        <a:spcAft>
                          <a:spcPts val="0"/>
                        </a:spcAft>
                      </a:pPr>
                      <a:r>
                        <a:rPr lang="da-DK" sz="1600" kern="1200" dirty="0">
                          <a:effectLst/>
                        </a:rPr>
                        <a:t>9. FOA har et kontor tæt på, hvor du bor eller arbejder</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325"/>
                        </a:lnSpc>
                        <a:spcAft>
                          <a:spcPts val="0"/>
                        </a:spcAft>
                      </a:pPr>
                      <a:r>
                        <a:rPr lang="da-DK" sz="1400" kern="1200" dirty="0">
                          <a:effectLst/>
                        </a:rPr>
                        <a:t>7,53</a:t>
                      </a:r>
                      <a:endParaRPr lang="da-DK" sz="2000" dirty="0">
                        <a:solidFill>
                          <a:srgbClr val="000000"/>
                        </a:solidFill>
                        <a:effectLst/>
                        <a:latin typeface="Calibri"/>
                        <a:ea typeface="Calibri"/>
                        <a:cs typeface="Times New Roman"/>
                      </a:endParaRPr>
                    </a:p>
                  </a:txBody>
                  <a:tcPr marL="68580" marR="68580" marT="0" marB="0"/>
                </a:tc>
              </a:tr>
              <a:tr h="324499">
                <a:tc>
                  <a:txBody>
                    <a:bodyPr/>
                    <a:lstStyle/>
                    <a:p>
                      <a:pPr fontAlgn="b">
                        <a:lnSpc>
                          <a:spcPts val="1325"/>
                        </a:lnSpc>
                        <a:spcAft>
                          <a:spcPts val="0"/>
                        </a:spcAft>
                      </a:pPr>
                      <a:r>
                        <a:rPr lang="da-DK" sz="1600" kern="1200">
                          <a:effectLst/>
                        </a:rPr>
                        <a:t>10. FOA bliver mere synlig på din arbejdsplads</a:t>
                      </a:r>
                      <a:endParaRPr lang="da-DK" sz="2400">
                        <a:solidFill>
                          <a:srgbClr val="000000"/>
                        </a:solidFill>
                        <a:effectLst/>
                        <a:latin typeface="Calibri"/>
                        <a:ea typeface="Calibri"/>
                        <a:cs typeface="Times New Roman"/>
                      </a:endParaRPr>
                    </a:p>
                  </a:txBody>
                  <a:tcPr marL="68580" marR="68580" marT="0" marB="0"/>
                </a:tc>
                <a:tc>
                  <a:txBody>
                    <a:bodyPr/>
                    <a:lstStyle/>
                    <a:p>
                      <a:pPr algn="r" fontAlgn="b">
                        <a:lnSpc>
                          <a:spcPts val="1325"/>
                        </a:lnSpc>
                        <a:spcAft>
                          <a:spcPts val="0"/>
                        </a:spcAft>
                      </a:pPr>
                      <a:r>
                        <a:rPr lang="da-DK" sz="1400" kern="1200" dirty="0">
                          <a:effectLst/>
                        </a:rPr>
                        <a:t>7,41</a:t>
                      </a:r>
                      <a:endParaRPr lang="da-DK" sz="2000" dirty="0">
                        <a:solidFill>
                          <a:srgbClr val="000000"/>
                        </a:solidFill>
                        <a:effectLst/>
                        <a:latin typeface="Calibri"/>
                        <a:ea typeface="Calibri"/>
                        <a:cs typeface="Times New Roman"/>
                      </a:endParaRPr>
                    </a:p>
                  </a:txBody>
                  <a:tcPr marL="68580" marR="68580" marT="0" marB="0"/>
                </a:tc>
              </a:tr>
              <a:tr h="290214">
                <a:tc>
                  <a:txBody>
                    <a:bodyPr/>
                    <a:lstStyle/>
                    <a:p>
                      <a:pPr fontAlgn="b">
                        <a:lnSpc>
                          <a:spcPts val="1185"/>
                        </a:lnSpc>
                        <a:spcAft>
                          <a:spcPts val="0"/>
                        </a:spcAft>
                      </a:pPr>
                      <a:r>
                        <a:rPr lang="da-DK" sz="1600" kern="1200">
                          <a:effectLst/>
                        </a:rPr>
                        <a:t>11. Det bliver lidt billigere at være medlem af FOA</a:t>
                      </a:r>
                      <a:endParaRPr lang="da-DK" sz="2400">
                        <a:solidFill>
                          <a:srgbClr val="000000"/>
                        </a:solidFill>
                        <a:effectLst/>
                        <a:latin typeface="Calibri"/>
                        <a:ea typeface="Calibri"/>
                        <a:cs typeface="Times New Roman"/>
                      </a:endParaRPr>
                    </a:p>
                  </a:txBody>
                  <a:tcPr marL="68580" marR="68580" marT="0" marB="0"/>
                </a:tc>
                <a:tc>
                  <a:txBody>
                    <a:bodyPr/>
                    <a:lstStyle/>
                    <a:p>
                      <a:pPr algn="r" fontAlgn="b">
                        <a:lnSpc>
                          <a:spcPts val="1185"/>
                        </a:lnSpc>
                        <a:spcAft>
                          <a:spcPts val="0"/>
                        </a:spcAft>
                      </a:pPr>
                      <a:r>
                        <a:rPr lang="da-DK" sz="1400" kern="1200" dirty="0">
                          <a:effectLst/>
                        </a:rPr>
                        <a:t>7,37</a:t>
                      </a:r>
                      <a:endParaRPr lang="da-DK" sz="2000" dirty="0">
                        <a:solidFill>
                          <a:srgbClr val="000000"/>
                        </a:solidFill>
                        <a:effectLst/>
                        <a:latin typeface="Calibri"/>
                        <a:ea typeface="Calibri"/>
                        <a:cs typeface="Times New Roman"/>
                      </a:endParaRPr>
                    </a:p>
                  </a:txBody>
                  <a:tcPr marL="68580" marR="68580" marT="0" marB="0"/>
                </a:tc>
              </a:tr>
              <a:tr h="257154">
                <a:tc>
                  <a:txBody>
                    <a:bodyPr/>
                    <a:lstStyle/>
                    <a:p>
                      <a:pPr fontAlgn="b">
                        <a:lnSpc>
                          <a:spcPts val="1050"/>
                        </a:lnSpc>
                        <a:spcAft>
                          <a:spcPts val="0"/>
                        </a:spcAft>
                      </a:pPr>
                      <a:r>
                        <a:rPr lang="da-DK" sz="1600" kern="1200" dirty="0">
                          <a:effectLst/>
                        </a:rPr>
                        <a:t>12. Du kan komme til at tale med en ansat i FOA, som du kender i forvejen</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050"/>
                        </a:lnSpc>
                        <a:spcAft>
                          <a:spcPts val="0"/>
                        </a:spcAft>
                      </a:pPr>
                      <a:r>
                        <a:rPr lang="da-DK" sz="1400" kern="1200" dirty="0">
                          <a:effectLst/>
                        </a:rPr>
                        <a:t>7,25</a:t>
                      </a:r>
                      <a:endParaRPr lang="da-DK" sz="2000" dirty="0">
                        <a:solidFill>
                          <a:srgbClr val="000000"/>
                        </a:solidFill>
                        <a:effectLst/>
                        <a:latin typeface="Calibri"/>
                        <a:ea typeface="Calibri"/>
                        <a:cs typeface="Times New Roman"/>
                      </a:endParaRPr>
                    </a:p>
                  </a:txBody>
                  <a:tcPr marL="68580" marR="68580" marT="0" marB="0"/>
                </a:tc>
              </a:tr>
              <a:tr h="362462">
                <a:tc>
                  <a:txBody>
                    <a:bodyPr/>
                    <a:lstStyle/>
                    <a:p>
                      <a:pPr fontAlgn="b">
                        <a:lnSpc>
                          <a:spcPts val="1480"/>
                        </a:lnSpc>
                        <a:spcAft>
                          <a:spcPts val="0"/>
                        </a:spcAft>
                      </a:pPr>
                      <a:r>
                        <a:rPr lang="da-DK" sz="1600" kern="1200" dirty="0">
                          <a:effectLst/>
                        </a:rPr>
                        <a:t>13. FOA får flere faglige medlemstilbud fx kurser, temaarrangementer, netværk og lign.</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480"/>
                        </a:lnSpc>
                        <a:spcAft>
                          <a:spcPts val="0"/>
                        </a:spcAft>
                      </a:pPr>
                      <a:r>
                        <a:rPr lang="da-DK" sz="1400" kern="1200" dirty="0">
                          <a:effectLst/>
                        </a:rPr>
                        <a:t>6,72</a:t>
                      </a:r>
                      <a:endParaRPr lang="da-DK" sz="2000" dirty="0">
                        <a:solidFill>
                          <a:srgbClr val="000000"/>
                        </a:solidFill>
                        <a:effectLst/>
                        <a:latin typeface="Calibri"/>
                        <a:ea typeface="Calibri"/>
                        <a:cs typeface="Times New Roman"/>
                      </a:endParaRPr>
                    </a:p>
                  </a:txBody>
                  <a:tcPr marL="68580" marR="68580" marT="0" marB="0"/>
                </a:tc>
              </a:tr>
              <a:tr h="628976">
                <a:tc>
                  <a:txBody>
                    <a:bodyPr/>
                    <a:lstStyle/>
                    <a:p>
                      <a:pPr marL="355600" indent="-355600" fontAlgn="b">
                        <a:lnSpc>
                          <a:spcPct val="115000"/>
                        </a:lnSpc>
                        <a:spcAft>
                          <a:spcPts val="0"/>
                        </a:spcAft>
                        <a:tabLst/>
                      </a:pPr>
                      <a:r>
                        <a:rPr lang="da-DK" sz="1600" kern="1200" dirty="0">
                          <a:effectLst/>
                        </a:rPr>
                        <a:t>14. Det bliver lidt lettere at få indflydelse i FOA fx via arbejdsgrupper, spørgeskemaer, elektroniske </a:t>
                      </a:r>
                      <a:r>
                        <a:rPr lang="da-DK" sz="1600" kern="1200" dirty="0" smtClean="0">
                          <a:effectLst/>
                        </a:rPr>
                        <a:t>afstemninger og lignende</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ct val="115000"/>
                        </a:lnSpc>
                        <a:spcAft>
                          <a:spcPts val="0"/>
                        </a:spcAft>
                      </a:pPr>
                      <a:r>
                        <a:rPr lang="da-DK" sz="1400" kern="1200" dirty="0">
                          <a:effectLst/>
                        </a:rPr>
                        <a:t>6,67</a:t>
                      </a:r>
                      <a:endParaRPr lang="da-DK" sz="2000" dirty="0">
                        <a:solidFill>
                          <a:srgbClr val="000000"/>
                        </a:solidFill>
                        <a:effectLst/>
                        <a:latin typeface="Calibri"/>
                        <a:ea typeface="Calibri"/>
                        <a:cs typeface="Times New Roman"/>
                      </a:endParaRPr>
                    </a:p>
                  </a:txBody>
                  <a:tcPr marL="68580" marR="68580" marT="0" marB="0"/>
                </a:tc>
              </a:tr>
              <a:tr h="324499">
                <a:tc>
                  <a:txBody>
                    <a:bodyPr/>
                    <a:lstStyle/>
                    <a:p>
                      <a:pPr fontAlgn="b">
                        <a:lnSpc>
                          <a:spcPts val="1325"/>
                        </a:lnSpc>
                        <a:spcAft>
                          <a:spcPts val="0"/>
                        </a:spcAft>
                      </a:pPr>
                      <a:r>
                        <a:rPr lang="da-DK" sz="1600" kern="1200" dirty="0">
                          <a:effectLst/>
                        </a:rPr>
                        <a:t>15. FOA får længere åbningstid</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325"/>
                        </a:lnSpc>
                        <a:spcAft>
                          <a:spcPts val="0"/>
                        </a:spcAft>
                      </a:pPr>
                      <a:r>
                        <a:rPr lang="da-DK" sz="1400" kern="1200" dirty="0">
                          <a:effectLst/>
                        </a:rPr>
                        <a:t>5,59</a:t>
                      </a:r>
                      <a:endParaRPr lang="da-DK" sz="2000" dirty="0">
                        <a:solidFill>
                          <a:srgbClr val="000000"/>
                        </a:solidFill>
                        <a:effectLst/>
                        <a:latin typeface="Calibri"/>
                        <a:ea typeface="Calibri"/>
                        <a:cs typeface="Times New Roman"/>
                      </a:endParaRPr>
                    </a:p>
                  </a:txBody>
                  <a:tcPr marL="68580" marR="68580" marT="0" marB="0"/>
                </a:tc>
              </a:tr>
              <a:tr h="286541">
                <a:tc>
                  <a:txBody>
                    <a:bodyPr/>
                    <a:lstStyle/>
                    <a:p>
                      <a:pPr fontAlgn="b">
                        <a:lnSpc>
                          <a:spcPts val="1170"/>
                        </a:lnSpc>
                        <a:spcAft>
                          <a:spcPts val="0"/>
                        </a:spcAft>
                      </a:pPr>
                      <a:r>
                        <a:rPr lang="da-DK" sz="1600" kern="1200" dirty="0">
                          <a:effectLst/>
                        </a:rPr>
                        <a:t>16. FOA får flere sociale og kulturelle medlemstilbud (udflugter, fester m.m.)</a:t>
                      </a:r>
                      <a:endParaRPr lang="da-DK" sz="2400" dirty="0">
                        <a:solidFill>
                          <a:srgbClr val="000000"/>
                        </a:solidFill>
                        <a:effectLst/>
                        <a:latin typeface="Calibri"/>
                        <a:ea typeface="Calibri"/>
                        <a:cs typeface="Times New Roman"/>
                      </a:endParaRPr>
                    </a:p>
                  </a:txBody>
                  <a:tcPr marL="68580" marR="68580" marT="0" marB="0"/>
                </a:tc>
                <a:tc>
                  <a:txBody>
                    <a:bodyPr/>
                    <a:lstStyle/>
                    <a:p>
                      <a:pPr algn="r" fontAlgn="b">
                        <a:lnSpc>
                          <a:spcPts val="1170"/>
                        </a:lnSpc>
                        <a:spcAft>
                          <a:spcPts val="0"/>
                        </a:spcAft>
                      </a:pPr>
                      <a:r>
                        <a:rPr lang="da-DK" sz="1400" kern="1200" dirty="0">
                          <a:effectLst/>
                        </a:rPr>
                        <a:t>4,54</a:t>
                      </a:r>
                      <a:endParaRPr lang="da-DK" sz="2000" dirty="0">
                        <a:solidFill>
                          <a:srgbClr val="000000"/>
                        </a:solidFill>
                        <a:effectLst/>
                        <a:latin typeface="Calibri"/>
                        <a:ea typeface="Calibri"/>
                        <a:cs typeface="Times New Roman"/>
                      </a:endParaRPr>
                    </a:p>
                  </a:txBody>
                  <a:tcPr marL="68580" marR="68580" marT="0" marB="0"/>
                </a:tc>
              </a:tr>
              <a:tr h="540144">
                <a:tc>
                  <a:txBody>
                    <a:bodyPr/>
                    <a:lstStyle/>
                    <a:p>
                      <a:pPr fontAlgn="b">
                        <a:lnSpc>
                          <a:spcPts val="1170"/>
                        </a:lnSpc>
                        <a:spcAft>
                          <a:spcPts val="0"/>
                        </a:spcAft>
                      </a:pPr>
                      <a:endParaRPr lang="da-DK" sz="1100" dirty="0">
                        <a:solidFill>
                          <a:srgbClr val="000000"/>
                        </a:solidFill>
                        <a:effectLst/>
                        <a:latin typeface="Calibri"/>
                        <a:ea typeface="Calibri"/>
                        <a:cs typeface="Times New Roman"/>
                      </a:endParaRPr>
                    </a:p>
                  </a:txBody>
                  <a:tcPr marL="68580" marR="68580" marT="0" marB="0"/>
                </a:tc>
                <a:tc>
                  <a:txBody>
                    <a:bodyPr/>
                    <a:lstStyle/>
                    <a:p>
                      <a:endParaRPr lang="da-DK" sz="1100" dirty="0">
                        <a:solidFill>
                          <a:srgbClr val="000000"/>
                        </a:solidFill>
                        <a:effectLst/>
                        <a:latin typeface="Cambria"/>
                        <a:ea typeface="Times New Roman"/>
                        <a:cs typeface="Times New Roman"/>
                      </a:endParaRPr>
                    </a:p>
                  </a:txBody>
                  <a:tcPr marL="68580" marR="68580" marT="0" marB="0"/>
                </a:tc>
              </a:tr>
            </a:tbl>
          </a:graphicData>
        </a:graphic>
      </p:graphicFrame>
      <p:sp>
        <p:nvSpPr>
          <p:cNvPr id="2" name="Tekstboks 1"/>
          <p:cNvSpPr txBox="1"/>
          <p:nvPr/>
        </p:nvSpPr>
        <p:spPr>
          <a:xfrm>
            <a:off x="8055892" y="831781"/>
            <a:ext cx="1055097" cy="800219"/>
          </a:xfrm>
          <a:prstGeom prst="rect">
            <a:avLst/>
          </a:prstGeom>
          <a:noFill/>
        </p:spPr>
        <p:txBody>
          <a:bodyPr wrap="none" rtlCol="0">
            <a:spAutoFit/>
          </a:bodyPr>
          <a:lstStyle/>
          <a:p>
            <a:r>
              <a:rPr lang="da-DK" sz="1400" dirty="0"/>
              <a:t>Gennemsnit </a:t>
            </a:r>
            <a:r>
              <a:rPr lang="da-DK" sz="1400" dirty="0" smtClean="0"/>
              <a:t/>
            </a:r>
            <a:br>
              <a:rPr lang="da-DK" sz="1400" dirty="0" smtClean="0"/>
            </a:br>
            <a:r>
              <a:rPr lang="da-DK" sz="1400" dirty="0" smtClean="0"/>
              <a:t>rangordnet</a:t>
            </a:r>
            <a:endParaRPr lang="da-DK" sz="1200" dirty="0">
              <a:solidFill>
                <a:srgbClr val="000000"/>
              </a:solidFill>
              <a:latin typeface="Calibri"/>
              <a:ea typeface="Calibri"/>
              <a:cs typeface="Times New Roman"/>
            </a:endParaRPr>
          </a:p>
          <a:p>
            <a:endParaRPr lang="da-DK" dirty="0"/>
          </a:p>
        </p:txBody>
      </p:sp>
      <p:sp>
        <p:nvSpPr>
          <p:cNvPr id="5" name="Tekstboks 4"/>
          <p:cNvSpPr txBox="1"/>
          <p:nvPr/>
        </p:nvSpPr>
        <p:spPr>
          <a:xfrm>
            <a:off x="395536" y="404664"/>
            <a:ext cx="8535670" cy="584775"/>
          </a:xfrm>
          <a:prstGeom prst="rect">
            <a:avLst/>
          </a:prstGeom>
          <a:noFill/>
        </p:spPr>
        <p:txBody>
          <a:bodyPr wrap="none" rtlCol="0">
            <a:spAutoFit/>
          </a:bodyPr>
          <a:lstStyle/>
          <a:p>
            <a:r>
              <a:rPr lang="da-DK" b="1" dirty="0">
                <a:solidFill>
                  <a:srgbClr val="C00000"/>
                </a:solidFill>
              </a:rPr>
              <a:t>Svar på en skala fra 0 til 10, hvor 0 er ”Slet ikke vigtigt” mens 10 er ”Meget vigtigt”. </a:t>
            </a:r>
            <a:endParaRPr lang="da-DK" sz="2400" b="1" dirty="0">
              <a:solidFill>
                <a:srgbClr val="C00000"/>
              </a:solidFill>
              <a:latin typeface="Calibri"/>
              <a:ea typeface="Calibri"/>
              <a:cs typeface="Times New Roman"/>
            </a:endParaRPr>
          </a:p>
          <a:p>
            <a:endParaRPr lang="da-DK" sz="1400" b="1" dirty="0">
              <a:solidFill>
                <a:srgbClr val="C00000"/>
              </a:solidFill>
            </a:endParaRPr>
          </a:p>
        </p:txBody>
      </p:sp>
    </p:spTree>
    <p:extLst>
      <p:ext uri="{BB962C8B-B14F-4D97-AF65-F5344CB8AC3E}">
        <p14:creationId xmlns:p14="http://schemas.microsoft.com/office/powerpoint/2010/main" val="393310072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indhold 1"/>
          <p:cNvSpPr>
            <a:spLocks noGrp="1"/>
          </p:cNvSpPr>
          <p:nvPr>
            <p:ph sz="quarter" idx="1"/>
          </p:nvPr>
        </p:nvSpPr>
        <p:spPr>
          <a:xfrm>
            <a:off x="755576" y="476672"/>
            <a:ext cx="8153400" cy="4853136"/>
          </a:xfrm>
        </p:spPr>
        <p:txBody>
          <a:bodyPr>
            <a:normAutofit/>
          </a:bodyPr>
          <a:lstStyle/>
          <a:p>
            <a:r>
              <a:rPr lang="da-DK" dirty="0" smtClean="0"/>
              <a:t>Vi vil tættere på medlemmerne</a:t>
            </a:r>
          </a:p>
          <a:p>
            <a:r>
              <a:rPr lang="da-DK" dirty="0" smtClean="0"/>
              <a:t>Vi bliver lettere at komme i kontakt med</a:t>
            </a:r>
          </a:p>
          <a:p>
            <a:r>
              <a:rPr lang="da-DK" dirty="0" smtClean="0"/>
              <a:t>Vi øger kvaliteten i sagsbehandlingen</a:t>
            </a:r>
          </a:p>
          <a:p>
            <a:r>
              <a:rPr lang="da-DK" dirty="0" smtClean="0"/>
              <a:t>Vi får flere medlemstilbud og aktiviteter</a:t>
            </a:r>
          </a:p>
          <a:p>
            <a:r>
              <a:rPr lang="da-DK" dirty="0" smtClean="0"/>
              <a:t>Vi kommer tæt på kommuner og Regionen</a:t>
            </a:r>
          </a:p>
          <a:p>
            <a:r>
              <a:rPr lang="da-DK" dirty="0" smtClean="0"/>
              <a:t>Vi sikrer stor inddragelse af TR og FTR</a:t>
            </a:r>
          </a:p>
          <a:p>
            <a:r>
              <a:rPr lang="da-DK" dirty="0" smtClean="0"/>
              <a:t>Vi sætter mere fokus på faglighed</a:t>
            </a:r>
          </a:p>
          <a:p>
            <a:r>
              <a:rPr lang="da-DK" dirty="0" smtClean="0"/>
              <a:t>Vi får et konkurrencedygtigt kontingent</a:t>
            </a:r>
          </a:p>
          <a:p>
            <a:r>
              <a:rPr lang="da-DK" dirty="0" smtClean="0"/>
              <a:t>Vi skaber nye veje til indflydelse på dit FOA</a:t>
            </a:r>
          </a:p>
          <a:p>
            <a:endParaRPr lang="da-DK" dirty="0"/>
          </a:p>
        </p:txBody>
      </p:sp>
      <p:sp>
        <p:nvSpPr>
          <p:cNvPr id="3" name="Titel 2"/>
          <p:cNvSpPr>
            <a:spLocks noGrp="1"/>
          </p:cNvSpPr>
          <p:nvPr>
            <p:ph type="title"/>
          </p:nvPr>
        </p:nvSpPr>
        <p:spPr>
          <a:xfrm>
            <a:off x="762000" y="4572000"/>
            <a:ext cx="7626424" cy="1600200"/>
          </a:xfrm>
        </p:spPr>
        <p:txBody>
          <a:bodyPr>
            <a:normAutofit/>
          </a:bodyPr>
          <a:lstStyle/>
          <a:p>
            <a:r>
              <a:rPr lang="da-DK" dirty="0" smtClean="0"/>
              <a:t>9 styrker og målsætninger</a:t>
            </a:r>
            <a:endParaRPr lang="da-DK" dirty="0"/>
          </a:p>
        </p:txBody>
      </p:sp>
    </p:spTree>
    <p:extLst>
      <p:ext uri="{BB962C8B-B14F-4D97-AF65-F5344CB8AC3E}">
        <p14:creationId xmlns:p14="http://schemas.microsoft.com/office/powerpoint/2010/main" val="20985426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smtClean="0"/>
              <a:t>FOA Sjælland – kort.</a:t>
            </a:r>
            <a:endParaRPr lang="da-DK" dirty="0"/>
          </a:p>
        </p:txBody>
      </p:sp>
      <p:sp>
        <p:nvSpPr>
          <p:cNvPr id="3" name="Pladsholder til indhold 2"/>
          <p:cNvSpPr>
            <a:spLocks noGrp="1"/>
          </p:cNvSpPr>
          <p:nvPr>
            <p:ph idx="1"/>
          </p:nvPr>
        </p:nvSpPr>
        <p:spPr>
          <a:xfrm>
            <a:off x="762000" y="685800"/>
            <a:ext cx="7543800" cy="4399384"/>
          </a:xfrm>
        </p:spPr>
        <p:txBody>
          <a:bodyPr/>
          <a:lstStyle/>
          <a:p>
            <a:r>
              <a:rPr lang="da-DK" dirty="0" err="1" smtClean="0"/>
              <a:t>FOAs</a:t>
            </a:r>
            <a:r>
              <a:rPr lang="da-DK" dirty="0" smtClean="0"/>
              <a:t> ”yngste” afdeling – idriftsat 1. januar 2016</a:t>
            </a:r>
          </a:p>
          <a:p>
            <a:r>
              <a:rPr lang="da-DK" dirty="0" err="1" smtClean="0"/>
              <a:t>FOAs</a:t>
            </a:r>
            <a:r>
              <a:rPr lang="da-DK" dirty="0" smtClean="0"/>
              <a:t> 5. største afdeling – 9.674 medlemmer</a:t>
            </a:r>
          </a:p>
          <a:p>
            <a:r>
              <a:rPr lang="da-DK" dirty="0" smtClean="0"/>
              <a:t>Dækker det tidligere Vestsjællands Amt, med følgende kommuner: Kalundborg, Odsherred, Holbæk, Ringsted, Sorø og Slagelse</a:t>
            </a:r>
          </a:p>
          <a:p>
            <a:r>
              <a:rPr lang="da-DK" dirty="0" smtClean="0"/>
              <a:t>3 områder – 2 a-kasse enheder</a:t>
            </a:r>
          </a:p>
          <a:p>
            <a:r>
              <a:rPr lang="da-DK" dirty="0" smtClean="0"/>
              <a:t>5 kontorer</a:t>
            </a:r>
          </a:p>
          <a:p>
            <a:r>
              <a:rPr lang="da-DK" dirty="0" smtClean="0"/>
              <a:t>37 fagligt valgte og ansatte + 14 a-kasse medarbejdere</a:t>
            </a:r>
          </a:p>
          <a:p>
            <a:r>
              <a:rPr lang="da-DK" dirty="0" smtClean="0"/>
              <a:t>891 tillidshverv (mange med flere hverv)</a:t>
            </a:r>
            <a:endParaRPr lang="da-DK" dirty="0"/>
          </a:p>
        </p:txBody>
      </p:sp>
    </p:spTree>
    <p:extLst>
      <p:ext uri="{BB962C8B-B14F-4D97-AF65-F5344CB8AC3E}">
        <p14:creationId xmlns:p14="http://schemas.microsoft.com/office/powerpoint/2010/main" val="2929368020"/>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NewsPrint">
  <a:themeElements>
    <a:clrScheme name="NewsPrint">
      <a:dk1>
        <a:sysClr val="windowText" lastClr="000000"/>
      </a:dk1>
      <a:lt1>
        <a:sysClr val="window" lastClr="FFFFFF"/>
      </a:lt1>
      <a:dk2>
        <a:srgbClr val="303030"/>
      </a:dk2>
      <a:lt2>
        <a:srgbClr val="DEDEE0"/>
      </a:lt2>
      <a:accent1>
        <a:srgbClr val="AD0101"/>
      </a:accent1>
      <a:accent2>
        <a:srgbClr val="726056"/>
      </a:accent2>
      <a:accent3>
        <a:srgbClr val="AC956E"/>
      </a:accent3>
      <a:accent4>
        <a:srgbClr val="808DA9"/>
      </a:accent4>
      <a:accent5>
        <a:srgbClr val="424E5B"/>
      </a:accent5>
      <a:accent6>
        <a:srgbClr val="730E00"/>
      </a:accent6>
      <a:hlink>
        <a:srgbClr val="D26900"/>
      </a:hlink>
      <a:folHlink>
        <a:srgbClr val="D89243"/>
      </a:folHlink>
    </a:clrScheme>
    <a:fontScheme name="NewsPrint">
      <a:majorFont>
        <a:latin typeface="Impact"/>
        <a:ea typeface=""/>
        <a:cs typeface=""/>
        <a:font script="Jpan" typeface="HGP創英角ｺﾞｼｯｸUB"/>
        <a:font script="Hang" typeface="HY견고딕"/>
        <a:font script="Hans" typeface="微软雅黑"/>
        <a:font script="Hant" typeface="微軟正黑體"/>
        <a:font script="Arab" typeface="Tahoma"/>
        <a:font script="Hebr" typeface="To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Gitter">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gradFill rotWithShape="1">
          <a:gsLst>
            <a:gs pos="0">
              <a:schemeClr val="phClr">
                <a:tint val="93000"/>
              </a:schemeClr>
            </a:gs>
            <a:gs pos="100000">
              <a:schemeClr val="phClr">
                <a:shade val="55000"/>
              </a:schemeClr>
            </a:gs>
          </a:gsLst>
          <a:lin ang="5400000" scaled="1"/>
        </a:gradFill>
        <a:blipFill rotWithShape="1">
          <a:blip xmlns:r="http://schemas.openxmlformats.org/officeDocument/2006/relationships" r:embed="rId1">
            <a:duotone>
              <a:schemeClr val="phClr">
                <a:shade val="20000"/>
                <a:satMod val="350000"/>
                <a:lumMod val="125000"/>
              </a:schemeClr>
              <a:schemeClr val="phClr">
                <a:tint val="90000"/>
                <a:satMod val="250000"/>
              </a:schemeClr>
            </a:duotone>
          </a:blip>
          <a:stretch/>
        </a:blipFill>
      </a:bgFillStyleLst>
    </a:fmtScheme>
  </a:themeElements>
  <a:objectDefaults/>
  <a:extraClrSchemeLst/>
</a:theme>
</file>

<file path=ppt/theme/theme2.xml><?xml version="1.0" encoding="utf-8"?>
<a:theme xmlns:a="http://schemas.openxmlformats.org/drawingml/2006/main" name="Kontortema">
  <a:themeElements>
    <a:clrScheme name="Kontor">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ont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Kontortema">
  <a:themeElements>
    <a:clrScheme name="Kontor">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ont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Newsprint</Template>
  <TotalTime>847</TotalTime>
  <Words>2062</Words>
  <Application>Microsoft Office PowerPoint</Application>
  <PresentationFormat>Skærmshow (4:3)</PresentationFormat>
  <Paragraphs>559</Paragraphs>
  <Slides>41</Slides>
  <Notes>14</Notes>
  <HiddenSlides>0</HiddenSlides>
  <MMClips>0</MMClips>
  <ScaleCrop>false</ScaleCrop>
  <HeadingPairs>
    <vt:vector size="4" baseType="variant">
      <vt:variant>
        <vt:lpstr>Tema</vt:lpstr>
      </vt:variant>
      <vt:variant>
        <vt:i4>1</vt:i4>
      </vt:variant>
      <vt:variant>
        <vt:lpstr>Diastitler</vt:lpstr>
      </vt:variant>
      <vt:variant>
        <vt:i4>41</vt:i4>
      </vt:variant>
    </vt:vector>
  </HeadingPairs>
  <TitlesOfParts>
    <vt:vector size="42" baseType="lpstr">
      <vt:lpstr>NewsPrint</vt:lpstr>
      <vt:lpstr>FOA Sjælland</vt:lpstr>
      <vt:lpstr>Lidt om den næste times tid...</vt:lpstr>
      <vt:lpstr>Nogle af FOAs lokale udfordringer - konstateret på en regional ledelseskonference</vt:lpstr>
      <vt:lpstr>Flytte ressourcer fra administration  - til medlems relateret fagligt arbejde…</vt:lpstr>
      <vt:lpstr>Projektets overordnede udvikling</vt:lpstr>
      <vt:lpstr>Hvem indgik i fusions projektet</vt:lpstr>
      <vt:lpstr>De vigtigste emner for medlemmerne</vt:lpstr>
      <vt:lpstr>9 styrker og målsætninger</vt:lpstr>
      <vt:lpstr>FOA Sjælland – kort.</vt:lpstr>
      <vt:lpstr>PowerPoint-præsentation</vt:lpstr>
      <vt:lpstr>Medlemsfordeling på sektorer</vt:lpstr>
      <vt:lpstr>Opbygning</vt:lpstr>
      <vt:lpstr>Serviceløfterne</vt:lpstr>
      <vt:lpstr>5 afdelingskontorer</vt:lpstr>
      <vt:lpstr>PowerPoint-præsentation</vt:lpstr>
      <vt:lpstr>PowerPoint-præsentation</vt:lpstr>
      <vt:lpstr>Afdelingens repræsentantskab</vt:lpstr>
      <vt:lpstr>Sektorernes generalforsamlinger</vt:lpstr>
      <vt:lpstr>PowerPoint-præsentation</vt:lpstr>
      <vt:lpstr>Sektorbestyrelsen</vt:lpstr>
      <vt:lpstr>Politisk Ledelse</vt:lpstr>
      <vt:lpstr>Politisk Ledelse 13 personer</vt:lpstr>
      <vt:lpstr>Daglig Ledelse</vt:lpstr>
      <vt:lpstr>”Delt” ledelse... </vt:lpstr>
      <vt:lpstr>”Området”</vt:lpstr>
      <vt:lpstr>PowerPoint-præsentation</vt:lpstr>
      <vt:lpstr>Området opgaver</vt:lpstr>
      <vt:lpstr>Eksempler på områdets opgaver</vt:lpstr>
      <vt:lpstr>Områdets generalforsamling</vt:lpstr>
      <vt:lpstr>Områdets bestyrelse:</vt:lpstr>
      <vt:lpstr>Din tilknytning til området</vt:lpstr>
      <vt:lpstr>PowerPoint-præsentation</vt:lpstr>
      <vt:lpstr>Områdekontorets opgaver</vt:lpstr>
      <vt:lpstr>Perioden 1/1 2016 – 31/12 2019</vt:lpstr>
      <vt:lpstr>Interne OK forhold</vt:lpstr>
      <vt:lpstr>Kommunikation - information</vt:lpstr>
      <vt:lpstr>Revision af arbejdsgange</vt:lpstr>
      <vt:lpstr>PowerPoint-præsentation</vt:lpstr>
      <vt:lpstr>PowerPoint-præsentation</vt:lpstr>
      <vt:lpstr>TR udvikling</vt:lpstr>
      <vt:lpstr>Strategi for tillidsvalgte  i FOA Sjælland</vt:lpstr>
    </vt:vector>
  </TitlesOfParts>
  <Company>FOA - Fag og Arbejde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FOA Sjælland</dc:title>
  <dc:creator>Sigurd Gormsen</dc:creator>
  <cp:lastModifiedBy>Claus Windfeld</cp:lastModifiedBy>
  <cp:revision>50</cp:revision>
  <cp:lastPrinted>2016-09-12T12:39:54Z</cp:lastPrinted>
  <dcterms:created xsi:type="dcterms:W3CDTF">2016-03-29T09:03:33Z</dcterms:created>
  <dcterms:modified xsi:type="dcterms:W3CDTF">2016-09-20T15:06:40Z</dcterms:modified>
</cp:coreProperties>
</file>